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7.xml" ContentType="application/inkml+xml"/>
  <Override PartName="/ppt/notesSlides/notesSlide12.xml" ContentType="application/vnd.openxmlformats-officedocument.presentationml.notesSlide+xml"/>
  <Override PartName="/ppt/ink/ink8.xml" ContentType="application/inkml+xml"/>
  <Override PartName="/ppt/notesSlides/notesSlide13.xml" ContentType="application/vnd.openxmlformats-officedocument.presentationml.notesSlide+xml"/>
  <Override PartName="/ppt/ink/ink9.xml" ContentType="application/inkml+xml"/>
  <Override PartName="/ppt/notesSlides/notesSlide14.xml" ContentType="application/vnd.openxmlformats-officedocument.presentationml.notesSlide+xml"/>
  <Override PartName="/ppt/ink/ink10.xml" ContentType="application/inkml+xml"/>
  <Override PartName="/ppt/notesSlides/notesSlide15.xml" ContentType="application/vnd.openxmlformats-officedocument.presentationml.notesSlide+xml"/>
  <Override PartName="/ppt/ink/ink11.xml" ContentType="application/inkml+xml"/>
  <Override PartName="/ppt/notesSlides/notesSlide16.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17.xml" ContentType="application/vnd.openxmlformats-officedocument.presentationml.notesSlide+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notesSlides/notesSlide24.xml" ContentType="application/vnd.openxmlformats-officedocument.presentationml.notesSlide+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25.xml" ContentType="application/vnd.openxmlformats-officedocument.presentationml.notesSlide+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notesSlides/notesSlide29.xml" ContentType="application/vnd.openxmlformats-officedocument.presentationml.notesSlide+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64.xml" ContentType="application/inkml+xml"/>
  <Override PartName="/ppt/notesSlides/notesSlide32.xml" ContentType="application/vnd.openxmlformats-officedocument.presentationml.notesSlide+xml"/>
  <Override PartName="/ppt/ink/ink65.xml" ContentType="application/inkml+xml"/>
  <Override PartName="/ppt/ink/ink66.xml" ContentType="application/inkml+xml"/>
  <Override PartName="/ppt/notesSlides/notesSlide33.xml" ContentType="application/vnd.openxmlformats-officedocument.presentationml.notesSlide+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notesSlides/notesSlide34.xml" ContentType="application/vnd.openxmlformats-officedocument.presentationml.notesSlide+xml"/>
  <Override PartName="/ppt/ink/ink73.xml" ContentType="application/inkml+xml"/>
  <Override PartName="/ppt/ink/ink74.xml" ContentType="application/inkml+xml"/>
  <Override PartName="/ppt/notesSlides/notesSlide35.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notesSlides/notesSlide36.xml" ContentType="application/vnd.openxmlformats-officedocument.presentationml.notesSlide+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notesSlides/notesSlide37.xml" ContentType="application/vnd.openxmlformats-officedocument.presentationml.notesSlide+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notesSlides/notesSlide38.xml" ContentType="application/vnd.openxmlformats-officedocument.presentationml.notesSlide+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notesSlides/notesSlide39.xml" ContentType="application/vnd.openxmlformats-officedocument.presentationml.notesSlide+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notesSlides/notesSlide40.xml" ContentType="application/vnd.openxmlformats-officedocument.presentationml.notesSlide+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notesSlides/notesSlide41.xml" ContentType="application/vnd.openxmlformats-officedocument.presentationml.notesSlide+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notesSlides/notesSlide42.xml" ContentType="application/vnd.openxmlformats-officedocument.presentationml.notesSlide+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notesSlides/notesSlide43.xml" ContentType="application/vnd.openxmlformats-officedocument.presentationml.notesSlide+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notesSlides/notesSlide44.xml" ContentType="application/vnd.openxmlformats-officedocument.presentationml.notesSlide+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notesSlides/notesSlide48.xml" ContentType="application/vnd.openxmlformats-officedocument.presentationml.notesSlide+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notesSlides/notesSlide49.xml" ContentType="application/vnd.openxmlformats-officedocument.presentationml.notesSlide+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notesSlides/notesSlide50.xml" ContentType="application/vnd.openxmlformats-officedocument.presentationml.notesSlide+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notesSlides/notesSlide51.xml" ContentType="application/vnd.openxmlformats-officedocument.presentationml.notesSlide+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notesSlides/notesSlide52.xml" ContentType="application/vnd.openxmlformats-officedocument.presentationml.notesSlide+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notesSlides/notesSlide53.xml" ContentType="application/vnd.openxmlformats-officedocument.presentationml.notesSlide+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notesSlides/notesSlide54.xml" ContentType="application/vnd.openxmlformats-officedocument.presentationml.notesSlide+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notesSlides/notesSlide55.xml" ContentType="application/vnd.openxmlformats-officedocument.presentationml.notesSlide+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notesSlides/notesSlide56.xml" ContentType="application/vnd.openxmlformats-officedocument.presentationml.notesSlide+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notesSlides/notesSlide57.xml" ContentType="application/vnd.openxmlformats-officedocument.presentationml.notesSlide+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notesSlides/notesSlide71.xml" ContentType="application/vnd.openxmlformats-officedocument.presentationml.notesSlide+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ink/ink335.xml" ContentType="application/inkml+xml"/>
  <Override PartName="/ppt/notesSlides/notesSlide79.xml" ContentType="application/vnd.openxmlformats-officedocument.presentationml.notesSlide+xml"/>
  <Override PartName="/ppt/ink/ink336.xml" ContentType="application/inkml+xml"/>
  <Override PartName="/ppt/notesSlides/notesSlide80.xml" ContentType="application/vnd.openxmlformats-officedocument.presentationml.notesSlide+xml"/>
  <Override PartName="/ppt/ink/ink337.xml" ContentType="application/inkml+xml"/>
  <Override PartName="/ppt/notesSlides/notesSlide81.xml" ContentType="application/vnd.openxmlformats-officedocument.presentationml.notesSlide+xml"/>
  <Override PartName="/ppt/ink/ink338.xml" ContentType="application/inkml+xml"/>
  <Override PartName="/ppt/notesSlides/notesSlide82.xml" ContentType="application/vnd.openxmlformats-officedocument.presentationml.notesSlide+xml"/>
  <Override PartName="/ppt/ink/ink339.xml" ContentType="application/inkml+xml"/>
  <Override PartName="/ppt/notesSlides/notesSlide83.xml" ContentType="application/vnd.openxmlformats-officedocument.presentationml.notesSlide+xml"/>
  <Override PartName="/ppt/ink/ink340.xml" ContentType="application/inkml+xml"/>
  <Override PartName="/ppt/notesSlides/notesSlide84.xml" ContentType="application/vnd.openxmlformats-officedocument.presentationml.notesSlide+xml"/>
  <Override PartName="/ppt/ink/ink341.xml" ContentType="application/inkml+xml"/>
  <Override PartName="/ppt/ink/ink342.xml" ContentType="application/inkml+xml"/>
  <Override PartName="/ppt/ink/ink343.xml" ContentType="application/inkml+xml"/>
  <Override PartName="/ppt/notesSlides/notesSlide85.xml" ContentType="application/vnd.openxmlformats-officedocument.presentationml.notesSlide+xml"/>
  <Override PartName="/ppt/ink/ink344.xml" ContentType="application/inkml+xml"/>
  <Override PartName="/ppt/ink/ink345.xml" ContentType="application/inkml+xml"/>
  <Override PartName="/ppt/ink/ink346.xml" ContentType="application/inkml+xml"/>
  <Override PartName="/ppt/notesSlides/notesSlide86.xml" ContentType="application/vnd.openxmlformats-officedocument.presentationml.notesSlide+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notesSlides/notesSlide87.xml" ContentType="application/vnd.openxmlformats-officedocument.presentationml.notesSlide+xml"/>
  <Override PartName="/ppt/ink/ink351.xml" ContentType="application/inkml+xml"/>
  <Override PartName="/ppt/notesSlides/notesSlide88.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notesSlides/notesSlide89.xml" ContentType="application/vnd.openxmlformats-officedocument.presentationml.notesSlide+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notesSlides/notesSlide90.xml" ContentType="application/vnd.openxmlformats-officedocument.presentationml.notesSlide+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notesSlides/notesSlide94.xml" ContentType="application/vnd.openxmlformats-officedocument.presentationml.notesSlide+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notesSlides/notesSlide95.xml" ContentType="application/vnd.openxmlformats-officedocument.presentationml.notesSlide+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359" r:id="rId3"/>
    <p:sldId id="258" r:id="rId4"/>
    <p:sldId id="257" r:id="rId5"/>
    <p:sldId id="261" r:id="rId6"/>
    <p:sldId id="262" r:id="rId7"/>
    <p:sldId id="282" r:id="rId8"/>
    <p:sldId id="276" r:id="rId9"/>
    <p:sldId id="283" r:id="rId10"/>
    <p:sldId id="284" r:id="rId11"/>
    <p:sldId id="285" r:id="rId12"/>
    <p:sldId id="266" r:id="rId13"/>
    <p:sldId id="366" r:id="rId14"/>
    <p:sldId id="365" r:id="rId15"/>
    <p:sldId id="367" r:id="rId16"/>
    <p:sldId id="368" r:id="rId17"/>
    <p:sldId id="369" r:id="rId18"/>
    <p:sldId id="370" r:id="rId19"/>
    <p:sldId id="371" r:id="rId20"/>
    <p:sldId id="373" r:id="rId21"/>
    <p:sldId id="374" r:id="rId22"/>
    <p:sldId id="268" r:id="rId23"/>
    <p:sldId id="375" r:id="rId24"/>
    <p:sldId id="376" r:id="rId25"/>
    <p:sldId id="272" r:id="rId26"/>
    <p:sldId id="377" r:id="rId27"/>
    <p:sldId id="378" r:id="rId28"/>
    <p:sldId id="269" r:id="rId29"/>
    <p:sldId id="279" r:id="rId30"/>
    <p:sldId id="379" r:id="rId31"/>
    <p:sldId id="273" r:id="rId32"/>
    <p:sldId id="278" r:id="rId33"/>
    <p:sldId id="355" r:id="rId34"/>
    <p:sldId id="274" r:id="rId35"/>
    <p:sldId id="293" r:id="rId36"/>
    <p:sldId id="305" r:id="rId37"/>
    <p:sldId id="304" r:id="rId38"/>
    <p:sldId id="380" r:id="rId39"/>
    <p:sldId id="292" r:id="rId40"/>
    <p:sldId id="296" r:id="rId41"/>
    <p:sldId id="297" r:id="rId42"/>
    <p:sldId id="298" r:id="rId43"/>
    <p:sldId id="306" r:id="rId44"/>
    <p:sldId id="307" r:id="rId45"/>
    <p:sldId id="299" r:id="rId46"/>
    <p:sldId id="300" r:id="rId47"/>
    <p:sldId id="301" r:id="rId48"/>
    <p:sldId id="302" r:id="rId49"/>
    <p:sldId id="303" r:id="rId50"/>
    <p:sldId id="381" r:id="rId51"/>
    <p:sldId id="311" r:id="rId52"/>
    <p:sldId id="382" r:id="rId53"/>
    <p:sldId id="313" r:id="rId54"/>
    <p:sldId id="314" r:id="rId55"/>
    <p:sldId id="315" r:id="rId56"/>
    <p:sldId id="316" r:id="rId57"/>
    <p:sldId id="295" r:id="rId58"/>
    <p:sldId id="317" r:id="rId59"/>
    <p:sldId id="309" r:id="rId60"/>
    <p:sldId id="332" r:id="rId61"/>
    <p:sldId id="383" r:id="rId62"/>
    <p:sldId id="310" r:id="rId63"/>
    <p:sldId id="327" r:id="rId64"/>
    <p:sldId id="318" r:id="rId65"/>
    <p:sldId id="320" r:id="rId66"/>
    <p:sldId id="319" r:id="rId67"/>
    <p:sldId id="361" r:id="rId68"/>
    <p:sldId id="321" r:id="rId69"/>
    <p:sldId id="322" r:id="rId70"/>
    <p:sldId id="344" r:id="rId71"/>
    <p:sldId id="360" r:id="rId72"/>
    <p:sldId id="323" r:id="rId73"/>
    <p:sldId id="384" r:id="rId74"/>
    <p:sldId id="324" r:id="rId75"/>
    <p:sldId id="328" r:id="rId76"/>
    <p:sldId id="325" r:id="rId77"/>
    <p:sldId id="334" r:id="rId78"/>
    <p:sldId id="386" r:id="rId79"/>
    <p:sldId id="385" r:id="rId80"/>
    <p:sldId id="398" r:id="rId81"/>
    <p:sldId id="387" r:id="rId82"/>
    <p:sldId id="350" r:id="rId83"/>
    <p:sldId id="352" r:id="rId84"/>
    <p:sldId id="351" r:id="rId85"/>
    <p:sldId id="353" r:id="rId86"/>
    <p:sldId id="354" r:id="rId87"/>
    <p:sldId id="388" r:id="rId88"/>
    <p:sldId id="333" r:id="rId89"/>
    <p:sldId id="389" r:id="rId90"/>
    <p:sldId id="390" r:id="rId91"/>
    <p:sldId id="335" r:id="rId92"/>
    <p:sldId id="336" r:id="rId93"/>
    <p:sldId id="337" r:id="rId94"/>
    <p:sldId id="338" r:id="rId95"/>
    <p:sldId id="339" r:id="rId96"/>
    <p:sldId id="340" r:id="rId97"/>
    <p:sldId id="342" r:id="rId98"/>
    <p:sldId id="346" r:id="rId99"/>
    <p:sldId id="391" r:id="rId100"/>
    <p:sldId id="343" r:id="rId101"/>
    <p:sldId id="270" r:id="rId102"/>
    <p:sldId id="329" r:id="rId103"/>
    <p:sldId id="330" r:id="rId104"/>
    <p:sldId id="396" r:id="rId105"/>
    <p:sldId id="394" r:id="rId106"/>
    <p:sldId id="395" r:id="rId107"/>
    <p:sldId id="364" r:id="rId108"/>
    <p:sldId id="277" r:id="rId109"/>
    <p:sldId id="363" r:id="rId110"/>
    <p:sldId id="392" r:id="rId111"/>
    <p:sldId id="357" r:id="rId112"/>
    <p:sldId id="397" r:id="rId11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CBA967BA-AE9D-4F50-AFDC-AB4CEC806DAF}">
          <p14:sldIdLst>
            <p14:sldId id="256"/>
            <p14:sldId id="359"/>
            <p14:sldId id="258"/>
            <p14:sldId id="257"/>
            <p14:sldId id="261"/>
            <p14:sldId id="262"/>
            <p14:sldId id="282"/>
            <p14:sldId id="276"/>
            <p14:sldId id="283"/>
            <p14:sldId id="284"/>
            <p14:sldId id="285"/>
            <p14:sldId id="266"/>
            <p14:sldId id="366"/>
            <p14:sldId id="365"/>
            <p14:sldId id="367"/>
            <p14:sldId id="368"/>
            <p14:sldId id="369"/>
            <p14:sldId id="370"/>
            <p14:sldId id="371"/>
            <p14:sldId id="373"/>
            <p14:sldId id="374"/>
            <p14:sldId id="268"/>
            <p14:sldId id="375"/>
            <p14:sldId id="376"/>
            <p14:sldId id="272"/>
            <p14:sldId id="377"/>
            <p14:sldId id="378"/>
            <p14:sldId id="269"/>
            <p14:sldId id="279"/>
            <p14:sldId id="379"/>
            <p14:sldId id="273"/>
            <p14:sldId id="278"/>
            <p14:sldId id="355"/>
            <p14:sldId id="274"/>
            <p14:sldId id="293"/>
            <p14:sldId id="305"/>
            <p14:sldId id="304"/>
            <p14:sldId id="380"/>
            <p14:sldId id="292"/>
            <p14:sldId id="296"/>
            <p14:sldId id="297"/>
            <p14:sldId id="298"/>
            <p14:sldId id="306"/>
            <p14:sldId id="307"/>
            <p14:sldId id="299"/>
            <p14:sldId id="300"/>
            <p14:sldId id="301"/>
            <p14:sldId id="302"/>
            <p14:sldId id="303"/>
            <p14:sldId id="381"/>
            <p14:sldId id="311"/>
            <p14:sldId id="382"/>
            <p14:sldId id="313"/>
            <p14:sldId id="314"/>
            <p14:sldId id="315"/>
            <p14:sldId id="316"/>
            <p14:sldId id="295"/>
            <p14:sldId id="317"/>
            <p14:sldId id="309"/>
            <p14:sldId id="332"/>
            <p14:sldId id="383"/>
            <p14:sldId id="310"/>
            <p14:sldId id="327"/>
            <p14:sldId id="318"/>
            <p14:sldId id="320"/>
            <p14:sldId id="319"/>
            <p14:sldId id="361"/>
            <p14:sldId id="321"/>
            <p14:sldId id="322"/>
            <p14:sldId id="344"/>
            <p14:sldId id="360"/>
            <p14:sldId id="323"/>
            <p14:sldId id="384"/>
            <p14:sldId id="324"/>
            <p14:sldId id="328"/>
            <p14:sldId id="325"/>
            <p14:sldId id="334"/>
            <p14:sldId id="386"/>
            <p14:sldId id="385"/>
            <p14:sldId id="398"/>
            <p14:sldId id="387"/>
            <p14:sldId id="350"/>
            <p14:sldId id="352"/>
            <p14:sldId id="351"/>
            <p14:sldId id="353"/>
            <p14:sldId id="354"/>
            <p14:sldId id="388"/>
            <p14:sldId id="333"/>
            <p14:sldId id="389"/>
            <p14:sldId id="390"/>
            <p14:sldId id="335"/>
            <p14:sldId id="336"/>
            <p14:sldId id="337"/>
            <p14:sldId id="338"/>
            <p14:sldId id="339"/>
            <p14:sldId id="340"/>
            <p14:sldId id="342"/>
            <p14:sldId id="346"/>
            <p14:sldId id="391"/>
            <p14:sldId id="343"/>
            <p14:sldId id="270"/>
            <p14:sldId id="329"/>
            <p14:sldId id="330"/>
            <p14:sldId id="396"/>
            <p14:sldId id="394"/>
            <p14:sldId id="395"/>
            <p14:sldId id="364"/>
            <p14:sldId id="277"/>
            <p14:sldId id="363"/>
            <p14:sldId id="392"/>
            <p14:sldId id="357"/>
            <p14:sldId id="3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E6E6E6"/>
    <a:srgbClr val="996633"/>
    <a:srgbClr val="E7E6E6"/>
    <a:srgbClr val="BAF84A"/>
    <a:srgbClr val="4472C4"/>
    <a:srgbClr val="B2B2B2"/>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DC6F8A-7BF0-4F5B-AE0A-9890CC091B1E}" v="14" dt="2021-10-24T20:40:55.6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81" autoAdjust="0"/>
    <p:restoredTop sz="94249" autoAdjust="0"/>
  </p:normalViewPr>
  <p:slideViewPr>
    <p:cSldViewPr snapToGrid="0">
      <p:cViewPr varScale="1">
        <p:scale>
          <a:sx n="72" d="100"/>
          <a:sy n="72" d="100"/>
        </p:scale>
        <p:origin x="672" y="5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lia Melo Favalesso" userId="748e014a72d91fa1" providerId="LiveId" clId="{73DC6F8A-7BF0-4F5B-AE0A-9890CC091B1E}"/>
    <pc:docChg chg="undo custSel addSld modSld">
      <pc:chgData name="Marília Melo Favalesso" userId="748e014a72d91fa1" providerId="LiveId" clId="{73DC6F8A-7BF0-4F5B-AE0A-9890CC091B1E}" dt="2021-10-24T20:41:08.330" v="30" actId="313"/>
      <pc:docMkLst>
        <pc:docMk/>
      </pc:docMkLst>
      <pc:sldChg chg="addSp delSp modSp add mod">
        <pc:chgData name="Marília Melo Favalesso" userId="748e014a72d91fa1" providerId="LiveId" clId="{73DC6F8A-7BF0-4F5B-AE0A-9890CC091B1E}" dt="2021-10-24T20:41:08.330" v="30" actId="313"/>
        <pc:sldMkLst>
          <pc:docMk/>
          <pc:sldMk cId="3762777052" sldId="398"/>
        </pc:sldMkLst>
        <pc:spChg chg="mod topLvl">
          <ac:chgData name="Marília Melo Favalesso" userId="748e014a72d91fa1" providerId="LiveId" clId="{73DC6F8A-7BF0-4F5B-AE0A-9890CC091B1E}" dt="2021-10-24T20:40:50.538" v="28" actId="165"/>
          <ac:spMkLst>
            <pc:docMk/>
            <pc:sldMk cId="3762777052" sldId="398"/>
            <ac:spMk id="2" creationId="{F69C0AF1-90A4-46B5-98F0-641F8DC290DB}"/>
          </ac:spMkLst>
        </pc:spChg>
        <pc:spChg chg="mod topLvl">
          <ac:chgData name="Marília Melo Favalesso" userId="748e014a72d91fa1" providerId="LiveId" clId="{73DC6F8A-7BF0-4F5B-AE0A-9890CC091B1E}" dt="2021-10-24T20:40:50.538" v="28" actId="165"/>
          <ac:spMkLst>
            <pc:docMk/>
            <pc:sldMk cId="3762777052" sldId="398"/>
            <ac:spMk id="3" creationId="{6E79588D-90EF-4C9D-8840-FC7943C20089}"/>
          </ac:spMkLst>
        </pc:spChg>
        <pc:spChg chg="mod topLvl">
          <ac:chgData name="Marília Melo Favalesso" userId="748e014a72d91fa1" providerId="LiveId" clId="{73DC6F8A-7BF0-4F5B-AE0A-9890CC091B1E}" dt="2021-10-24T20:40:50.538" v="28" actId="165"/>
          <ac:spMkLst>
            <pc:docMk/>
            <pc:sldMk cId="3762777052" sldId="398"/>
            <ac:spMk id="4" creationId="{817E5AC4-EBAF-4330-B8E6-C720E68C11E7}"/>
          </ac:spMkLst>
        </pc:spChg>
        <pc:spChg chg="mod topLvl">
          <ac:chgData name="Marília Melo Favalesso" userId="748e014a72d91fa1" providerId="LiveId" clId="{73DC6F8A-7BF0-4F5B-AE0A-9890CC091B1E}" dt="2021-10-24T20:40:50.538" v="28" actId="165"/>
          <ac:spMkLst>
            <pc:docMk/>
            <pc:sldMk cId="3762777052" sldId="398"/>
            <ac:spMk id="5" creationId="{71E821BB-1EED-4D7D-A705-17ED62326B5A}"/>
          </ac:spMkLst>
        </pc:spChg>
        <pc:spChg chg="mod topLvl">
          <ac:chgData name="Marília Melo Favalesso" userId="748e014a72d91fa1" providerId="LiveId" clId="{73DC6F8A-7BF0-4F5B-AE0A-9890CC091B1E}" dt="2021-10-24T20:40:50.538" v="28" actId="165"/>
          <ac:spMkLst>
            <pc:docMk/>
            <pc:sldMk cId="3762777052" sldId="398"/>
            <ac:spMk id="6" creationId="{FC501622-295E-494B-8170-DBB60B90C448}"/>
          </ac:spMkLst>
        </pc:spChg>
        <pc:spChg chg="del">
          <ac:chgData name="Marília Melo Favalesso" userId="748e014a72d91fa1" providerId="LiveId" clId="{73DC6F8A-7BF0-4F5B-AE0A-9890CC091B1E}" dt="2021-10-24T20:39:04.401" v="2" actId="478"/>
          <ac:spMkLst>
            <pc:docMk/>
            <pc:sldMk cId="3762777052" sldId="398"/>
            <ac:spMk id="41" creationId="{2C4EA1EE-BEA6-4667-91B6-9F1A0F0DE3D0}"/>
          </ac:spMkLst>
        </pc:spChg>
        <pc:spChg chg="del mod">
          <ac:chgData name="Marília Melo Favalesso" userId="748e014a72d91fa1" providerId="LiveId" clId="{73DC6F8A-7BF0-4F5B-AE0A-9890CC091B1E}" dt="2021-10-24T20:40:00.889" v="18" actId="478"/>
          <ac:spMkLst>
            <pc:docMk/>
            <pc:sldMk cId="3762777052" sldId="398"/>
            <ac:spMk id="42" creationId="{BFF770F6-E946-4901-A1AA-28DD0D3BF39F}"/>
          </ac:spMkLst>
        </pc:spChg>
        <pc:spChg chg="del">
          <ac:chgData name="Marília Melo Favalesso" userId="748e014a72d91fa1" providerId="LiveId" clId="{73DC6F8A-7BF0-4F5B-AE0A-9890CC091B1E}" dt="2021-10-24T20:39:06.793" v="4" actId="478"/>
          <ac:spMkLst>
            <pc:docMk/>
            <pc:sldMk cId="3762777052" sldId="398"/>
            <ac:spMk id="46" creationId="{EA6B055B-260E-4371-8386-853973E44D0F}"/>
          </ac:spMkLst>
        </pc:spChg>
        <pc:spChg chg="mod topLvl">
          <ac:chgData name="Marília Melo Favalesso" userId="748e014a72d91fa1" providerId="LiveId" clId="{73DC6F8A-7BF0-4F5B-AE0A-9890CC091B1E}" dt="2021-10-24T20:40:50.538" v="28" actId="165"/>
          <ac:spMkLst>
            <pc:docMk/>
            <pc:sldMk cId="3762777052" sldId="398"/>
            <ac:spMk id="60" creationId="{29780632-322E-45D2-8467-CEF8C5848C88}"/>
          </ac:spMkLst>
        </pc:spChg>
        <pc:spChg chg="mod topLvl">
          <ac:chgData name="Marília Melo Favalesso" userId="748e014a72d91fa1" providerId="LiveId" clId="{73DC6F8A-7BF0-4F5B-AE0A-9890CC091B1E}" dt="2021-10-24T20:40:50.538" v="28" actId="165"/>
          <ac:spMkLst>
            <pc:docMk/>
            <pc:sldMk cId="3762777052" sldId="398"/>
            <ac:spMk id="65" creationId="{90ACB78A-203D-4A2B-838B-D38EFC5CCA66}"/>
          </ac:spMkLst>
        </pc:spChg>
        <pc:spChg chg="del">
          <ac:chgData name="Marília Melo Favalesso" userId="748e014a72d91fa1" providerId="LiveId" clId="{73DC6F8A-7BF0-4F5B-AE0A-9890CC091B1E}" dt="2021-10-24T20:39:05.931" v="3" actId="478"/>
          <ac:spMkLst>
            <pc:docMk/>
            <pc:sldMk cId="3762777052" sldId="398"/>
            <ac:spMk id="69" creationId="{8841985F-279C-48F2-BA1D-890FFC0BC70F}"/>
          </ac:spMkLst>
        </pc:spChg>
        <pc:spChg chg="mod topLvl">
          <ac:chgData name="Marília Melo Favalesso" userId="748e014a72d91fa1" providerId="LiveId" clId="{73DC6F8A-7BF0-4F5B-AE0A-9890CC091B1E}" dt="2021-10-24T20:40:50.538" v="28" actId="165"/>
          <ac:spMkLst>
            <pc:docMk/>
            <pc:sldMk cId="3762777052" sldId="398"/>
            <ac:spMk id="71" creationId="{91A816B6-5075-40FA-AC79-6ADBEE2C11EB}"/>
          </ac:spMkLst>
        </pc:spChg>
        <pc:spChg chg="mod topLvl">
          <ac:chgData name="Marília Melo Favalesso" userId="748e014a72d91fa1" providerId="LiveId" clId="{73DC6F8A-7BF0-4F5B-AE0A-9890CC091B1E}" dt="2021-10-24T20:40:50.538" v="28" actId="165"/>
          <ac:spMkLst>
            <pc:docMk/>
            <pc:sldMk cId="3762777052" sldId="398"/>
            <ac:spMk id="73" creationId="{F5B5D987-D885-4DA9-A2E7-1E4FE0DB0049}"/>
          </ac:spMkLst>
        </pc:spChg>
        <pc:spChg chg="mod topLvl">
          <ac:chgData name="Marília Melo Favalesso" userId="748e014a72d91fa1" providerId="LiveId" clId="{73DC6F8A-7BF0-4F5B-AE0A-9890CC091B1E}" dt="2021-10-24T20:40:50.538" v="28" actId="165"/>
          <ac:spMkLst>
            <pc:docMk/>
            <pc:sldMk cId="3762777052" sldId="398"/>
            <ac:spMk id="74" creationId="{5D4569EB-03E4-4A9B-B985-EFE042792C0E}"/>
          </ac:spMkLst>
        </pc:spChg>
        <pc:spChg chg="mod topLvl">
          <ac:chgData name="Marília Melo Favalesso" userId="748e014a72d91fa1" providerId="LiveId" clId="{73DC6F8A-7BF0-4F5B-AE0A-9890CC091B1E}" dt="2021-10-24T20:40:50.538" v="28" actId="165"/>
          <ac:spMkLst>
            <pc:docMk/>
            <pc:sldMk cId="3762777052" sldId="398"/>
            <ac:spMk id="75" creationId="{0D70F5C3-D2A6-4F68-92CD-BD340CA02DAE}"/>
          </ac:spMkLst>
        </pc:spChg>
        <pc:spChg chg="mod topLvl">
          <ac:chgData name="Marília Melo Favalesso" userId="748e014a72d91fa1" providerId="LiveId" clId="{73DC6F8A-7BF0-4F5B-AE0A-9890CC091B1E}" dt="2021-10-24T20:41:08.330" v="30" actId="313"/>
          <ac:spMkLst>
            <pc:docMk/>
            <pc:sldMk cId="3762777052" sldId="398"/>
            <ac:spMk id="76" creationId="{2E1FBE46-34AC-4FFC-B022-C1CFE767D4DD}"/>
          </ac:spMkLst>
        </pc:spChg>
        <pc:spChg chg="mod topLvl">
          <ac:chgData name="Marília Melo Favalesso" userId="748e014a72d91fa1" providerId="LiveId" clId="{73DC6F8A-7BF0-4F5B-AE0A-9890CC091B1E}" dt="2021-10-24T20:40:50.538" v="28" actId="165"/>
          <ac:spMkLst>
            <pc:docMk/>
            <pc:sldMk cId="3762777052" sldId="398"/>
            <ac:spMk id="77" creationId="{17B1F687-EA12-4E16-B026-E29D2AD59819}"/>
          </ac:spMkLst>
        </pc:spChg>
        <pc:grpChg chg="add del mod">
          <ac:chgData name="Marília Melo Favalesso" userId="748e014a72d91fa1" providerId="LiveId" clId="{73DC6F8A-7BF0-4F5B-AE0A-9890CC091B1E}" dt="2021-10-24T20:40:50.538" v="28" actId="165"/>
          <ac:grpSpMkLst>
            <pc:docMk/>
            <pc:sldMk cId="3762777052" sldId="398"/>
            <ac:grpSpMk id="7" creationId="{94F26E3C-5A22-40C9-A251-4B4EFECDEB8D}"/>
          </ac:grpSpMkLst>
        </pc:grpChg>
        <pc:grpChg chg="del">
          <ac:chgData name="Marília Melo Favalesso" userId="748e014a72d91fa1" providerId="LiveId" clId="{73DC6F8A-7BF0-4F5B-AE0A-9890CC091B1E}" dt="2021-10-24T20:39:03.233" v="1" actId="478"/>
          <ac:grpSpMkLst>
            <pc:docMk/>
            <pc:sldMk cId="3762777052" sldId="398"/>
            <ac:grpSpMk id="32" creationId="{CEFE154F-AE92-4C2B-805D-81EE1CA67F08}"/>
          </ac:grpSpMkLst>
        </pc:grpChg>
        <pc:picChg chg="del mod">
          <ac:chgData name="Marília Melo Favalesso" userId="748e014a72d91fa1" providerId="LiveId" clId="{73DC6F8A-7BF0-4F5B-AE0A-9890CC091B1E}" dt="2021-10-24T20:39:58.737" v="17" actId="478"/>
          <ac:picMkLst>
            <pc:docMk/>
            <pc:sldMk cId="3762777052" sldId="398"/>
            <ac:picMk id="43" creationId="{74D86EFB-E29D-4D8E-A5AE-035B83703C94}"/>
          </ac:picMkLst>
        </pc:picChg>
        <pc:picChg chg="del mod">
          <ac:chgData name="Marília Melo Favalesso" userId="748e014a72d91fa1" providerId="LiveId" clId="{73DC6F8A-7BF0-4F5B-AE0A-9890CC091B1E}" dt="2021-10-24T20:39:58.737" v="17" actId="478"/>
          <ac:picMkLst>
            <pc:docMk/>
            <pc:sldMk cId="3762777052" sldId="398"/>
            <ac:picMk id="50" creationId="{CD92E851-2433-40C1-B9D9-BA2D317F5AAC}"/>
          </ac:picMkLst>
        </pc:picChg>
        <pc:picChg chg="del mod">
          <ac:chgData name="Marília Melo Favalesso" userId="748e014a72d91fa1" providerId="LiveId" clId="{73DC6F8A-7BF0-4F5B-AE0A-9890CC091B1E}" dt="2021-10-24T20:39:58.737" v="17" actId="478"/>
          <ac:picMkLst>
            <pc:docMk/>
            <pc:sldMk cId="3762777052" sldId="398"/>
            <ac:picMk id="51" creationId="{2E0374DB-B1B2-46DC-9E1D-E0955D6EC15D}"/>
          </ac:picMkLst>
        </pc:picChg>
        <pc:picChg chg="mod topLvl">
          <ac:chgData name="Marília Melo Favalesso" userId="748e014a72d91fa1" providerId="LiveId" clId="{73DC6F8A-7BF0-4F5B-AE0A-9890CC091B1E}" dt="2021-10-24T20:40:50.538" v="28" actId="165"/>
          <ac:picMkLst>
            <pc:docMk/>
            <pc:sldMk cId="3762777052" sldId="398"/>
            <ac:picMk id="70" creationId="{B4F44951-F4F4-411B-8D7C-3EF4C3C275C4}"/>
          </ac:picMkLst>
        </pc:picChg>
        <pc:picChg chg="mod topLvl">
          <ac:chgData name="Marília Melo Favalesso" userId="748e014a72d91fa1" providerId="LiveId" clId="{73DC6F8A-7BF0-4F5B-AE0A-9890CC091B1E}" dt="2021-10-24T20:40:50.538" v="28" actId="165"/>
          <ac:picMkLst>
            <pc:docMk/>
            <pc:sldMk cId="3762777052" sldId="398"/>
            <ac:picMk id="20482" creationId="{69CC9504-455A-40DB-AE64-E237004E8E8A}"/>
          </ac:picMkLst>
        </pc:picChg>
        <pc:picChg chg="mod topLvl">
          <ac:chgData name="Marília Melo Favalesso" userId="748e014a72d91fa1" providerId="LiveId" clId="{73DC6F8A-7BF0-4F5B-AE0A-9890CC091B1E}" dt="2021-10-24T20:40:50.538" v="28" actId="165"/>
          <ac:picMkLst>
            <pc:docMk/>
            <pc:sldMk cId="3762777052" sldId="398"/>
            <ac:picMk id="20484" creationId="{1AD4CC3E-3169-409F-94F9-89E79BB98A02}"/>
          </ac:picMkLst>
        </pc:picChg>
        <pc:picChg chg="mod topLvl">
          <ac:chgData name="Marília Melo Favalesso" userId="748e014a72d91fa1" providerId="LiveId" clId="{73DC6F8A-7BF0-4F5B-AE0A-9890CC091B1E}" dt="2021-10-24T20:40:50.538" v="28" actId="165"/>
          <ac:picMkLst>
            <pc:docMk/>
            <pc:sldMk cId="3762777052" sldId="398"/>
            <ac:picMk id="20486" creationId="{29A7BE6C-ACC7-45C7-91B9-F417850D4C7F}"/>
          </ac:picMkLst>
        </pc:picChg>
        <pc:picChg chg="mod topLvl">
          <ac:chgData name="Marília Melo Favalesso" userId="748e014a72d91fa1" providerId="LiveId" clId="{73DC6F8A-7BF0-4F5B-AE0A-9890CC091B1E}" dt="2021-10-24T20:40:50.538" v="28" actId="165"/>
          <ac:picMkLst>
            <pc:docMk/>
            <pc:sldMk cId="3762777052" sldId="398"/>
            <ac:picMk id="20488" creationId="{F49BDC94-09FB-4C61-9B32-951AAF7B7F42}"/>
          </ac:picMkLst>
        </pc:picChg>
        <pc:picChg chg="mod topLvl">
          <ac:chgData name="Marília Melo Favalesso" userId="748e014a72d91fa1" providerId="LiveId" clId="{73DC6F8A-7BF0-4F5B-AE0A-9890CC091B1E}" dt="2021-10-24T20:40:50.538" v="28" actId="165"/>
          <ac:picMkLst>
            <pc:docMk/>
            <pc:sldMk cId="3762777052" sldId="398"/>
            <ac:picMk id="20490" creationId="{A313ABF2-08F3-45AD-918B-1D830760EA4A}"/>
          </ac:picMkLst>
        </pc:picChg>
        <pc:picChg chg="mod topLvl">
          <ac:chgData name="Marília Melo Favalesso" userId="748e014a72d91fa1" providerId="LiveId" clId="{73DC6F8A-7BF0-4F5B-AE0A-9890CC091B1E}" dt="2021-10-24T20:40:50.538" v="28" actId="165"/>
          <ac:picMkLst>
            <pc:docMk/>
            <pc:sldMk cId="3762777052" sldId="398"/>
            <ac:picMk id="20492" creationId="{98D27412-F3B6-4D52-81AA-92ACE8D5AF6F}"/>
          </ac:picMkLst>
        </pc:picChg>
        <pc:picChg chg="mod topLvl">
          <ac:chgData name="Marília Melo Favalesso" userId="748e014a72d91fa1" providerId="LiveId" clId="{73DC6F8A-7BF0-4F5B-AE0A-9890CC091B1E}" dt="2021-10-24T20:40:50.538" v="28" actId="165"/>
          <ac:picMkLst>
            <pc:docMk/>
            <pc:sldMk cId="3762777052" sldId="398"/>
            <ac:picMk id="20494" creationId="{286E3601-3A92-4E72-84C8-00A5E8BE793B}"/>
          </ac:picMkLst>
        </pc:picChg>
        <pc:picChg chg="mod topLvl">
          <ac:chgData name="Marília Melo Favalesso" userId="748e014a72d91fa1" providerId="LiveId" clId="{73DC6F8A-7BF0-4F5B-AE0A-9890CC091B1E}" dt="2021-10-24T20:40:50.538" v="28" actId="165"/>
          <ac:picMkLst>
            <pc:docMk/>
            <pc:sldMk cId="3762777052" sldId="398"/>
            <ac:picMk id="20496" creationId="{4A494FEE-26A5-42EB-B322-A5C38DE5FBEF}"/>
          </ac:picMkLst>
        </pc:picChg>
        <pc:picChg chg="del mod">
          <ac:chgData name="Marília Melo Favalesso" userId="748e014a72d91fa1" providerId="LiveId" clId="{73DC6F8A-7BF0-4F5B-AE0A-9890CC091B1E}" dt="2021-10-24T20:39:58.737" v="17" actId="478"/>
          <ac:picMkLst>
            <pc:docMk/>
            <pc:sldMk cId="3762777052" sldId="398"/>
            <ac:picMk id="26626" creationId="{57A4799C-13CE-4D8B-804C-CD96BE339615}"/>
          </ac:picMkLst>
        </pc:picChg>
        <pc:cxnChg chg="del">
          <ac:chgData name="Marília Melo Favalesso" userId="748e014a72d91fa1" providerId="LiveId" clId="{73DC6F8A-7BF0-4F5B-AE0A-9890CC091B1E}" dt="2021-10-24T20:39:08.458" v="5" actId="478"/>
          <ac:cxnSpMkLst>
            <pc:docMk/>
            <pc:sldMk cId="3762777052" sldId="398"/>
            <ac:cxnSpMk id="47" creationId="{BD870D96-3E45-4E06-AF72-6427CF5AF878}"/>
          </ac:cxnSpMkLst>
        </pc:cxnChg>
        <pc:cxnChg chg="del mod">
          <ac:chgData name="Marília Melo Favalesso" userId="748e014a72d91fa1" providerId="LiveId" clId="{73DC6F8A-7BF0-4F5B-AE0A-9890CC091B1E}" dt="2021-10-24T20:39:58.737" v="17" actId="478"/>
          <ac:cxnSpMkLst>
            <pc:docMk/>
            <pc:sldMk cId="3762777052" sldId="398"/>
            <ac:cxnSpMk id="72" creationId="{4661CD84-B41D-4844-9105-AF7CFE4A8A14}"/>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5:35.912"/>
    </inkml:context>
    <inkml:brush xml:id="br0">
      <inkml:brushProperty name="width" value="0.05" units="cm"/>
      <inkml:brushProperty name="height" value="0.05" units="cm"/>
      <inkml:brushProperty name="color" value="#E71224"/>
    </inkml:brush>
  </inkml:definitions>
  <inkml:trace contextRef="#ctx0" brushRef="#br0">975 665 2784,'-1'0'66,"1"0"1,-1-1-1,1 1 1,-1 0-1,1 0 0,-1 0 1,1-1-1,0 1 1,-1 0-1,1 0 0,-1-1 1,1 1-1,0 0 1,-1-1-1,1 1 0,0-1 1,-1 1-1,1 0 1,0-1-1,0 1 0,-1-1 1,1 1-1,0-1 1,0 1-1,0-1 0,0 1 1,-1-1-1,1 1 1,0-1-1,0 0-66,2-22 1378,12-26-65,-12 42-1199,3-9 114,-2-1 0,0 1-1,-1-1 1,-1 0 0,-1 0 0,0 1 0,-1-1-1,-1 0 1,0 0 0,-1 1 0,-1 0 0,-1-1-1,0 2 1,-5-10-228,-6-10 451,-2 2-1,-2 0 0,0 1 1,-2 0-1,-12-10-450,27 34 65,1 1-1,-1 0 0,-1 0 0,0 0 1,0 1-1,0 0 0,0 1 0,-1 0-64,-1-2 52,1 2 18,-1 1 1,1 0-1,-1 0 1,1 0 0,-1 1-1,0 1 1,0 0-1,-10-1-70,4 0 29,-6-1 19,1 1 0,0 1-1,-21 0-47,22 1 10,-8 1 332,1 1 0,0 1 0,0 1 0,0 1 0,-13 5-342,26-7 99,11-1-82,0-1 0,-1 1 0,1 0-1,0 0 1,-1 0 0,1 1 0,0-1 0,0 1 0,0-1 0,-2 3-17,-12 7 47,0 1 0,1 1 1,1 0-1,0 1 1,-11 14-48,-8 20 346,26-34-257,1-1-1,0 2 1,1-1-1,0 1 1,1 0-1,1 0 1,0 1-1,2-1 1,-1 1-1,2 0 1,0 6-89,2 18 168,1-1 0,3 1-1,1-1 1,2 1-168,38 140 218,-45-177-229,6 25 58,2 0 0,1-1 0,1 0-1,3 2-46,-7-13 105,83 152 129,-52-99-92,52 104 244,-52-99-426,66 135 160,-39-69-90,-64-138 210,0 0 0,5 7-190,-5-6-8,-1-3 146,-43-23 14,36 16-190,1 0 0,0 0 0,0-1 0,1 0 0,0 0 0,0-1 0,-2-5-12,-16-27 208,-9-18 0,10 15-174,0-1-47,-131-277-200,143 296 158,1-1-1,1 0 1,2 0 0,-1-10 55,-11-112 5,15 126 89,-2-44-31,3-1 0,3 1-1,3 0 1,5-12-63,-8 67-9,1 0 0,0 0 0,1 0-1,0 0 1,1 0 0,0 0 0,1 1 0,6-11 9,-2 8-10,16-29-23,2 1-1,18-19 34,-35 49-15,0 0 0,0 1 0,1 1 0,1 0 0,0 1 0,0 0 0,1 0 0,0 1 0,0 1 0,7-2 15,-12 6-4,0 0 0,0 1 0,0 1-1,1-1 1,-1 1 0,0 1 0,1-1 0,-1 1 0,0 1 0,1 0 0,-1 0-1,0 0 1,1 1 0,-1 1 0,3 1 4,2 0 32,-1 1 0,0 1-1,0 1 1,0-1 0,-1 2 0,0-1-1,-1 2 1,0-1 0,3 4-32,33 32 313,-27-28-341,-1 1 1,-1 0-1,-1 2 0,-1 0 1,8 11 27,-17-19 24,0-1 0,0 1 0,-1-1 0,-1 1 0,0 1 0,0-1 0,-1 1 0,-1-1 0,0 1 0,0 0 0,-1 0 0,0 0 0,-1 0 0,-1 3-24,-4 60 49,-9 46-49,3-58 75,-4 0-1,-21 60-74,-12-11 334,47-110-357,1-2-38,0 0 17,0-2 86,-6-46-73,3-1 0,1-8 31,2 36 40,2 0 0,0-1 0,2 1 1,0 0-1,1 0 0,3-6-40,4-8 34,1 0-1,1 1 1,2 1 0,1 0 0,2 2-1,1 0 1,23-27-34,-28 44 38,0 1 0,1 0 0,0 0 0,1 2 0,0 0 1,1 1-1,1 1-38,0 0 85,1 2 0,1 0 1,-1 2-1,1 0 1,10 0-86,43-12-22,-60 15 19,1 1 0,-1 0 0,0 1-1,0 1 1,0 0 0,1 1 0,-1 1 0,0 0 0,8 3 3,9 1-3,-6 0 28,-1 0 0,1 2 0,-1 1-1,-1 1 1,0 1 0,0 0 0,-2 2 0,1 1-1,-2 1 1,1 1-25,-16-13 14,-1 1-1,1 0 0,-1 0 0,0 0 1,-1 0-1,1 0 0,-1 1 1,0-1-1,-1 1 0,1 0 0,-1 0 1,0 0-1,-1 0 0,1 0 0,-1 0 1,0 1-1,-1-1 0,0 0 1,0 1-1,0-1 0,0 0 0,-1 1 1,0-1-1,-1 0 0,1 0-13,-9 30 23,0-1 1,-3 0-1,0-1 0,-3-1 0,0 0 0,-2-1 0,-2-1 1,-5 5-24,-5 3 29,-1-1 1,-3-1 0,-1-2 0,-1-1-1,-2-2 1,-40 26-30,-123 71 111,141-92-71,-20 9 87,41-24-123,-36 25-4,44-25 4,5-3 1,0 1 0,-2 3-5,-11 10-1,-2-2 0,-1-1-1,-1-3 1,-4 0 1,-130 69-65,175-95 50,1-1 0,-1 1 1,1 0-1,0 0 1,-1 0-1,1 0 1,0 0-1,0 0 1,-1 0-1,1 0 0,0 0 1,0 1-1,0-1 1,0 0-1,1 1 1,-1-1-1,0 2 15,1-3-14,0 1 0,0 0-1,0-1 1,1 1 0,-1-1-1,0 1 1,0-1 0,1 1 0,-1-1-1,0 1 1,1-1 0,-1 1 0,1-1-1,-1 1 1,0-1 0,1 0 0,-1 1-1,1-1 1,-1 0 0,1 1-1,0-1 1,-1 0 0,1 0 0,-1 0-1,1 1 1,-1-1 0,1 0 0,0 0-1,-1 0 15,9 2-68,-1-1-1,1 0 0,-1 0 0,1-1 0,4 0 69,5-2 7,1-1-1,0 0 1,0-1-1,-1-1 1,0-1-1,13-6-6,20-11 69,32-20-69,-46 20-15,-2-3 0,0 0 0,-2-2-1,-1-2 1,17-21 15,-19 21-2,65-59 26,-65 61 30,1 0 1,21-11-55,-20 15 19,-1-2 0,-1 0 0,2-5-19,-12 9 1,9-10 6,20-28-7,-46 56 18,0 0 0,-1-1 0,1 0 0,-1 0 0,0 0 0,-1 0 0,2-4-18,-1 3 20,0-1 0,0 1 1,1 0-1,-1 0 0,2 0 1,-1 0-1,0 0 0,4-2-20,-2 0 0,-1 1 0,0-1 0,0 0 0,0 0 0,-1 0 0,-1-1 0,2-5 0,12-63 0,-14 62 0,4-19 0,-2 0 0,-2 0 0,-1-1 0,-1 1 0,-4-20 0,2 44 3,0 1-1,0-1 0,0 0 1,-1 1-1,-1 0 0,0 0 1,0 0-1,-1 0 1,0 1-1,-3-5-2,-3-1 23,0 0 0,-1 1 0,0 1 0,-1-1 0,-3-1-23,8 9-6,1 0 0,-1 1-1,0 0 1,0 0 0,0 0 0,0 1 0,-1 0 0,1 1-1,-1 0 1,0 0 0,1 1 0,-1 0 0,0 1 0,-4 0 6,-9 0-1,0 2 0,0 0 1,0 1-1,0 2 1,-1 0 0,7 1-10,0 0 0,0 1 0,1 1 0,0 1 0,1 0 0,0 0 0,0 2 0,-12 10 10,4-2-2,-2-2 0,-8 5 2,23-16 6,0 0 0,0 1 0,1 1 0,0-1 0,0 1 0,1 1 0,0-1 0,0 1 0,1 0 0,-2 5-6,-11 21 4,2 1 0,-3 12-4,5-13-3,-14 52-7,8-21-104,20-66 104,1 1 1,0 0 0,-1-1-1,1 1 1,0 0-1,-1 0 1,1 0-1,0-1 1,0 1-1,0 0 1,0 0-1,0 0 1,0 0-1,0-1 1,0 1 0,0 0-1,0 0 1,0 0-1,0 0 1,1 0 9,10-4-173,17-22 160,-13 5 50,0-1 0,-2 0 0,0-1-1,-1-1 1,-2 0 0,0 0 0,0-5-37,20-57 133,-4 0 0,-4-3-133,-20 80 2,-1-1 0,0 1 1,-1-1-1,0 0 0,0 1 0,-1-1 0,0 1 0,0-1 0,-1 1 0,0 0 0,-1 0 0,0-1 0,0 1 0,-2-2-2,-9-16 16,-1 0-1,-1 1 1,-11-12-16,-17-28 11,42 62-12,-16-27-5,-2 1 0,-8-9 6,22 33 0,0-1-1,0 1 1,-1 1 0,0-1 0,0 1 0,0 0 0,-1 1 0,1-1 0,-1 2 0,0-1 0,0 1 0,0 0 0,-1 0 0,-25-7 6,11 4-3,0 1-1,0 1 1,0 1-1,-1 1 1,1 1 0,0 1-1,-7 2-2,-6 0-1,23-2 1,1 1 0,-1 0 0,1 1-1,0 1 1,0 0 0,0 0 0,1 1-1,0 1 1,0 0 0,0 0 0,0 1 0,1 0-1,0 1 1,1 1 0,0-1 0,-8 10 0,-10 15-72,1 0 1,2 2-1,1 0 1,-6 15 71,15-25-41,1 0 0,2 1 0,0 1 0,1 0 0,2 1 0,1-1 0,-2 15 41,7-12 0,2-1 0,0 1 0,2 0 0,6 26 0,-3-7 0,4 12 52,2-1 0,2-1 0,4 0-1,1-1 1,3-1 0,6 6-52,1 12 71,-3 1 0,-4 2 0,-3 0 0,-1 19-71,-13-77-4,4 19-124,7 42-255,-10-24-3342,-4-25-9821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4:00.802"/>
    </inkml:context>
    <inkml:brush xml:id="br0">
      <inkml:brushProperty name="width" value="0.05" units="cm"/>
      <inkml:brushProperty name="height" value="0.05" units="cm"/>
      <inkml:brushProperty name="color" value="#E71224"/>
    </inkml:brush>
  </inkml:definitions>
  <inkml:trace contextRef="#ctx0" brushRef="#br0">533 1 2696,'0'0'1832,"0"0"-82,18 4 796,9 3-1950,0-1 1,1-1-1,-1-2 1,1 0-1,10-2-596,-26 0 42,0 1-1,1 1 1,-1 0-1,0 0 1,0 1-1,-1 1 1,1 0-1,-1 1 1,0 0-1,0 0 1,-1 1-1,0 1 1,0 0-42,14 12 131,-1 1 1,0 2-1,-2 0 1,10 15-132,8 12-3,-2 2 1,-3 1 0,-2 2-1,14 35 3,-37-70 72,-2 0 0,0 1 0,-1 1 0,-1-1 0,-1 1-1,-1-1 1,0 20-72,-3-7 253,-1 0-1,-2-1 1,-2 1 0,-6 26-253,0-12 177,-1-1 0,-2 0 1,-3 0-1,-1-2 0,-5 6-177,-73 120 205,36-65-319,-6 23 114,1-1 187,-23 26-187,72-134 12,3 1 231,23-27 294,26-30 242,-12 11-746,-8 10 32,-1-1 0,-1 0 0,-1-1 1,3-6-66,-5 6 14,28-46 42,3 1 0,2 2 0,6-1-56,-48 59 9,29-31 158,32-29-167,-28 21 286,-22 28-247,-1-1 0,-1 0 1,0-1-1,-1 0 0,0-1 1,-2 0-1,0 0 0,0-1 0,-2 0 1,0 0-1,0-2-39,5-25 128,-2-1-1,-2 0 0,2-39-127,-9 65-10,0 1 0,-1 0 0,-1 0 0,0 0 0,-2 0-1,0 1 1,-1-1 0,-2-4 10,2 13 2,1 1-1,-1 0 0,0 0 1,-1 0-1,0 1 1,-1 0-1,-6-7-1,-10-11 41,7 9 30,0 1 0,-1 1 0,-1 0 0,0 2 0,-8-4-71,3 1 5,1-1-1,0-1 1,-11-11-5,-5-13-39,3-3 0,-19-28 39,18 23-65,-41-44 65,70 87-1,0-1-1,-1 2 1,0-1-1,0 1 1,0 0-1,-1 1 1,1 0-1,-1 0 0,-7-2 2,-17-3-57,1 0-1,-2 2 58,17 4-32,-6-3-52,20 5 84,-1 0 0,1 0-1,0 0 1,-1 0 0,1 1 0,-1 0 0,0-1 0,1 2 0,-1-1 0,-2 0 0,-31 3-47,26-3-40,1 0 0,-1 1 1,1 1-1,-1 0 1,-6 2 86,15-3-143,2-1 88,0 0 2,29 10-278,6 3 313,0-1 0,11 1 18,-2 0 4,-28-8-5,0 1-1,-1 1 0,0 0 0,0 1 0,0 1 0,-1 1 0,0 0 1,7 7 1,13 14-13,-2 3 1,11 14 12,-10-11-1,0-2 0,11 7 1,46 40 113,-84-76-100,0 1-1,0-1 1,0 1-1,-1 0 0,0 0 1,0 0-1,-1 1 0,0 0 1,0 0-1,-1 0 1,0 0-1,-1 1 0,1-1 1,-2 1-1,1-1 0,-1 1 1,0 0-1,-1 4-12,0 21 145,-2 1-1,-1-1 1,-2 1-1,-2 1-144,4-15 69,-39 204 9,36-202-88,-1-1-1,-1 1 0,-1-1 1,-6 11 10,-49 85 146,51-95-36,-47 77 34,-40 75-203,99-171 50,-24 45 19,-13 17-10,30-53 19,-1 0 0,-1-1-1,0 0 1,0-1 0,-1 0-1,0 0 1,-3 1-19,2-2 254,10-8-243,0 0 1,0-1-1,0 1 0,0-1 1,0 1-1,0-1 0,0 0 1,-1 0-1,1 0 0,0 0 1,-1 0-1,1 0 0,-1-1 1,1 1-1,-1-1 0,1 0 1,-2 0-12,2 1 54,4-4 145,42-40-79,-3-1-1,-1-3 1,6-13-120,-16 16 12,223-302 122,-230 317-96,-1 0 0,-1-2 0,-1 0 0,-2-1 0,-2-1 0,12-32-38,-8 7 51,-1-2 0,-4 0-1,7-53-50,-20 101 8,-1-1-1,0 1 1,-1-1-1,-1 0 0,0 1 1,0-1-1,-1 0 0,-1 1 1,0 0-1,-1 0 1,0 0-1,-1 0 0,-1-1-7,2 3-16,-2 0-1,1 0 0,-1 0 1,0 1-1,-1 0 0,0 0 1,-1 1-1,-6-6 17,-13-12-5,1-2-1,1 0 1,1-2 0,1 0-1,-11-23 6,21 31-37,0 1-1,-2 0 1,-5-4 37,13 17-18,0 0 1,-1 1 0,0 0-1,0 0 1,-1 1-1,0 0 1,0 1-1,-9-5 18,5 4-92,0 0-1,0 0 1,-1 2-1,0-1 0,1 2 1,-1 0-1,-1 1 1,1 0-1,-12 0 93,-114-2-428,138 4 323,2 0-2,0 0 62,0 0 3,0 0-62,2 3 92,0 0-1,0 0 1,0 0-1,0 0 1,0 0-1,1 0 1,-1 0-1,1-1 1,0 1 0,2 1 12,8 8-5,13 21-295,15 29 300,-23-33-21,2-1-1,19 21 22,-36-45 10,7 7-13,-1-1 0,1 0 1,1 0-1,0-1 0,0 0 1,10 5 2,72 35-85,35 22 92,-121-66 29,0 1-1,-1-1 0,1 1 0,-1 0 1,-1 1-1,1-1 0,-1 1 0,0 0 0,0 1 1,-1-1-1,0 1 0,-1 0 0,1 0 1,-2 0-1,1 0 0,-1 0 0,0 1 0,-1-1 1,0 1-1,0-1 0,-1 4-35,1 24 201,-3 0-1,0 1 1,-3-1-1,-4 16-200,5-29 40,-7 29-16,-2 0 1,-3 0 0,-2-1-1,-24 48-24,13-45 315,-33 47-315,49-82 1,-1-1 0,-13 12-1,14-16 12,1 0 0,0 1-1,-4 9-11,-20 27 111,31-42-121,-5 7-26,1 0 0,0 1 0,2 0-1,0 1 1,0-1 0,0 7 36,4-11-4,0-1-10,0 0 0,-1 0 0,0 0 0,-1 0 0,0-1 0,-5 7 14,-16 27-20,19-35 13,0 2 0,1-1 1,0 1-1,1 0 0,0 0 0,1 0 0,-1 4 7,-7 73 118,11-86-96,0 0 1,-1-1-1,1 1 1,-1-1-1,1 0 0,-1 1 1,0-1-1,0 0 1,0 0-1,0 0 1,-1 0-1,1-1 1,0 1-1,-2 0-22,-4 4 286,7-5-273,0-1 1,-1 1-1,1-1 1,0 0-1,0 0 1,0 0-1,-1 0 1,1 0-1,0 0 0,0 0 1,0 0-1,-1 0 1,1-1-1,0 1 1,0 0-1,0-1 1,0 1-1,0-1 1,-1 1-1,1-1 1,0 0-1,0 1 1,0-1-1,0 0-13,-25-20 55,19 14-2,1-1 0,1 0-1,-1 0 1,1 0-1,-2-8-52,2 7 38,0 0 0,-1-1 0,0 2 1,0-1-1,-7-6-38,2 4-13,2-1 0,-1 0 0,1-1 0,1 0 0,0 0 0,1-1 1,-4-12 12,-7-19-91,-8-39 91,-1-6-73,10 49 92,12 28-259,9 27-1099,22 69 1263,-14-42 51,2 1 0,7 10 25,-2-10 13,16 35 831,23 32-844,-33-55 78,-18-37-46,1-1-1,0 0 0,2 1-31,-9-16 64,-1-1 207,0 0 7,0 0-190,0 0-17,-1-2 122,-17-80-85,13 50-83,-2 0 0,-2 1 0,-1 0-1,-1 1 1,-13-26-25,-38-63-44,43 94 41,13 17 4,0 0 0,0 0 1,0 0-1,1-1 0,0 0 0,-1-4-1,2 3-34,3 7-140,1 3-8,1 3 100,15 45-392,5 32 474,7 25-23,-17-71 40,-1 2-1,-3-1 1,0 1 0,0 27-17,1 21 290,-2-40-189,-3 0 1,-1 0-1,-3 2-101,1 25-209,0-69 241,1-1 0,-1 1 0,1-1 0,0 1 0,-1-1 0,1 0 0,0 1 0,0-1-1,0 0 1,0 0 0,0 0 0,0 0 0,1 0 0,-1 0 0,0 0 0,0 0 0,1 0 0,-1 0 0,1-1 0,-1 1 0,1-1 0,0 1-32,14-5-54,0-2 0,-1 0 1,0 0-1,0-1 0,-1-1 1,0-1-1,6-4 54,21-19-141,27-26 141,6-5 77,-41 39-60,2 2 1,0 2 0,1 1 0,1 1 0,1 2-1,20-4-17,64-13-16,-19 5-202,-70 21 275,-31 6 44,4 0 232,-6 2-334,0-1 0,0 0-1,0 0 1,0 0 0,0 0 0,0 0-1,0 0 1,0 0 0,0 0 0,0 0 0,0 0-1,0 0 1,0 0 0,0 0 0,0 1-1,0-1 1,0 0 0,0 0 0,0 0 0,0 0-1,0 0 1,0 0 0,0 0 0,0 0-1,0 0 1,0 0 0,0 0 0,0 0 0,0 1-1,0-1 1,0 0 0,0 0 0,0 0-1,0 0 1,1 0 0,-1 0 0,0 0 0,0 0-1,0 0 1,0 0 0,0 0 0,0 0 1,-38 20 370,-243 137-503,241-129 172,2 2-1,0 1 1,-6 10-39,12-10 7,-1-3 0,-2 0 0,0-2 0,-10 3-7,0-5-11,25-15-46,1 2 1,0 0 0,-12 10 56,29-19-128,2-2 47,0 0 30,0 0 30,18-5 3,27-8-34,35-9 94,20 0-42,-58 11-14,-34 8-62,0 1 1,0 0-1,1 0 0,-1 0 0,0 1 1,3 0 75,6-1 730,-17 2-722,0 0-1,0 0 0,0-1 1,0 1-1,0 0 0,1 0 1,-1 0-1,0 0 1,0 0-1,0-1 0,0 1 1,0 0-1,0 0 0,0 0 1,0 0-1,0-1 1,0 1-1,0 0 0,0 0 1,0 0-1,0 0 0,0-1 1,0 1-1,0 0 1,0 0-1,0 0 0,0 0 1,0-1-1,0 1 0,0 0 1,0 0-1,0 0 1,0 0-1,-1-1 0,1 1 1,0 0-1,0 0 0,0 0 1,0 0-1,0 0 0,0 0 1,-1 0-1,1-1 1,0 1-8,-29-19 44,8 7 51,-325-275 279,329 272-386,0-2 0,0 0 1,2 0-1,0-2 0,1 0 1,1 0-1,1-2 1,1 1-1,0-1 0,2-1 1,-1-2 11,-1 0-20,8 22-19,2 0-246,1 0 3,-3-15 132,4 14-210,5 11 390,1-1-84,1 1-1,-2 1 1,1-1-1,-1 1 1,-1 0-1,1 0 0,-2 1 1,3 5 54,7 20-347,6 29 347,-6-19-134,-3-3 188,-1 1 0,-1 0 0,-3 4-54,1-3 98,1 0-1,10 29-97,-13-60 4,0-1-1,1 0 1,1 0-1,0-1 1,4 6-4,-10-16 46,-1-1 5,0 0-20,0 0-9,0 0-30,-2-3-5,-15-29-10,2-1-1,1 0 1,2 0-1,-7-33 24,-26-147 24,15 62-22,26 137 8,-1 0 1,0 0-1,0 1 0,-6-9-10,-2-7-62,12 28-170,1 1-4,0 0 152,0 0-7,0 0-196,0 0 10,2 19 273,1 0 0,1 1 0,0-1 0,2 0 0,0-1 0,5 9 4,38 81-130,-29-66 118,-1 1 1,0 7 11,58 157 262,-71-186-270,-6-17 11,1 0 0,0 0 0,1 0 1,-1 0-1,1 0 0,0 0 0,0 0 0,0 0 0,0-1 1,1 1-1,-1-1 0,1 0 0,0 0 0,2 2-3,-2-3 30,-1 0 0,1 0-1,0 0 1,0-1-1,0 1 1,0-1 0,0 0-1,0 0 1,1 0-1,-1 0 1,0 0 0,0-1-1,1 0 1,-1 1-1,0-1 1,1-1 0,-1 1-1,0 0 1,1-1-1,-1 1 1,3-2-30,2 0-6,1-1 0,-1 1 0,0-2-1,-1 1 1,1-1 0,0 0 0,5-4 6,32-25 45,2 2 1,12-4-46,3-3 4,-42 24-3,2 1 0,16-7-1,-3 2 9,30-20-9,18-10-70,-79 46 40,-1 1 0,1 0 1,0 0-1,0 0 0,0 1 0,-1-1 0,1 1 0,4 0 30,-7 0 18,8-2 442,-76 49-272,2 4 0,2 2 0,-22 25-188,60-54-139,-1-1 149,-2-1-1,0-2 1,-1 0-1,-1-2 1,-6 1-10,-5 7-110,31-19 87,0-1 0,0 0-1,0-1 1,-5 2 23,14-7 4,-1 1 0,1-1 0,0 0-1,-1 1 1,1-1 0,-1 0 0,1 0 0,-1 1-1,1-1 1,-1 0 0,1-1 0,-1 1-1,1 0 1,0 0-4,-11-1 15,11 1-15,1-1 0,0 1 0,-1 0 0,1 0 0,-1 0 0,1 0 0,0 0-1,-1 0 1,1-1 0,0 1 0,-1 0 0,1 0 0,0 0 0,-1-1 0,1 1-1,0 0 1,0-1 0,-1 1 0,1 0 0,0 0 0,0-1 0,-1 1 0,1-1-1,0 1 1,0 0 0,0-1 0,0 1 0,0 0 0,0-1 0,0 1 0,-1-1 0,1 1-1,0 0 1,0-1 0,0 1 0,0-1 0,1 1 0,-1 0 0,0-1 0,0 1-1,0 0 1,0-1 0,5-17 1,-4 17-1,12-30 18,1 1 1,1 1-1,10-12-18,27-52 33,-50 88-32,50-108 122,4 4 0,12-8-123,-5 26 85,-59 85-90,0-1-1,0 1 1,0-1-1,-1 0 1,-1 0-1,1 0 1,-1 0-1,0-1 6,-2-1-17,0 7-68,0 2-19,0 0-24,0 0 24,-3 2 98,-17 12-21,1 1 0,0 0 0,0 2 0,2 0 0,-7 9 27,-25 33-342,-1 8 342,48-64-8,-28 36 330,9-12-313,1 1 0,-2 7-9,2-5 33,-1-1 0,-2 0 0,-23 22-33,46-51 2,0 1 0,0-1 0,0 0 0,0 0 0,0 0 0,0 0 0,0 0 0,0 1 0,-1-1 0,1 0 0,0 0 0,0 0 0,0 0 0,0 0 0,0 0 0,0 1 0,0-1 0,0 0 0,-1 0 0,1 0 0,0 0 0,0 0 0,0 0 0,0 0 0,0 0 0,0 0 0,-1 0 0,1 1 0,0-1 0,0 0 0,0 0 0,0 0 0,-1 0 0,1 0 0,0 0 0,0 0 0,0 0 0,0 0 0,0 0 0,-1 0 0,1-1 1,0 1-1,0 0 0,0 0 0,0 0 0,0 0 0,-1 0 0,1 0 0,0 0 0,0 0 0,0 0 0,0 0 0,0 0 0,0-1 0,0 1 0,-1 0 0,1 0 0,0 0 0,0 0 0,0 0 0,0-1 0,0 1 0,0 0-2,1-17 9,9-35-116,-6 37 100,7-27 4,2 1-1,2 1 1,9-16 3,10-25-68,-17 43 40,1 0 0,3 1 1,1 1-1,15-18 28,2-4-91,-29 39 46,6-8-74,-16 26-39,0 1-16,-8 35-67,-16 32 31,-27 56 210,13-36-29,19-40 30,2 1-1,2 1 1,-3 21-1,18-67-35,-2 9 68,3-16 451,10-19-16,1 1-446,-2 0 0,-1 0 0,-1-1 0,4-17-22,19-50-20,3 2 31,-5-2-1,-3-1 0,-3-8-10,-21 93 61,3-22-294,-6 22 20,-6 16 90,-12 32-127,16-33 250,-1 1 0,-1-1 0,1 0 1,-2 0-1,-2 4 0,9-14-9,-1 1 0,0 0 0,0 0 0,1 0 0,-1 0 0,0 0 1,1 0-1,-1-1 0,0 1 0,0 0 0,1 0 0,-1 0 0,0 0 0,1 0 1,-1 0-1,0 0 0,1 0 0,-1 1 0,0-1 0,0 0 0,1 0 0,-1 0 1,0 0-1,1 0 0,-1 0 0,0 0 0,0 1 0,1-1 0,-1 0 0,0 0 1,0 0-1,1 1 0,-1-1 0,0 0 0,0 0 0,0 1 0,0-1 0,1 0 1,-1 0-1,0 1 0,0-1 0,0 0 0,0 1 0,0-1 0,0 0 0,0 1 1,0-1-1,0 0 0,0 0 0,0 1 0,0-1 0,0 0 0,0 1 0,0-1 1,0 0-1,0 1 0,0-1 0,0 0 0,0 0 0,-1 1 0,1-1 9,7-4 40,0 0 0,0-1-1,-1 0 1,1 0 0,-1 0-1,-1-1 1,1 0 0,-1 0-1,0-1 1,0 1 0,3-7-40,10-19 120,0-1 1,-1-3-121,-2 3-86,15-31 91,-15 29 4,2 1 0,1 0 0,1 2 0,2 0 0,16-17-9,-24 34 23,0 0 1,-2-1-1,0-1 0,0 1 1,-2-1-1,0-1 1,-1 0-1,-1 0 1,0-1-1,-2 0 1,0 0-1,0-4-23,-5 18 1,2-5 0,-1 0 0,0 0 0,-1 0 1,0 0-1,0 0 0,-1 0 0,-2-5-1,-16-50-130,-7-12 130,19 57-21,-2 2 1,0-1-1,-1 1 1,0 0-1,-2 1 1,-3-4 20,1 7 44,0 0-1,-1 1 0,0 1 1,-1 0-1,-10-5-43,-44-35 362,58 40-398,1 0 0,0 0 0,0-1 0,1-1 0,1 0 1,0 0-1,-4-11 36,1-2-63,0-2 1,2 1-1,-4-24 63,10 37 12,-1 1 1,0 0-1,-1 1 0,0-1 0,-1 1 1,-1 0-13,4 6-1,0 1 1,-1 0-1,1 0 1,-1 1-1,-1-1 1,1 1 0,-1 0-1,0 1 1,0-1-1,0 1 1,0 0-1,-1 1 1,-1-1 0,-38-11-108,-1 2-1,0 2 1,-1 2 0,-11 1 108,41 8-414,23 8-139,7 7 613,-2-3-85,0 0 1,1 0-1,0-1 0,1-1 0,0 0 1,7 4 24,-5-3-28,0 0 0,0 1 0,-1 1 0,11 14 28,115 164-413,-92-130 634,-33-45-221,-1 1 1,0 0 0,-1 1-1,-1 0 1,-1 0-1,-1 2 1,5 13-1,-6-3-15,-1 0 1,-1 1-1,-2 0 0,-1 0 1,-2 1-1,-2 27 15,-6 43 58,-11 41-58,14-112 7,-2-1 78,0-1-1,-2-1 1,-2 1-1,0-2 0,-2 1 1,-1-1-1,-10 14-84,-2 9 236,-10 28-236,4 2 0,-14 58 0,-25 67-68,-36 31-150,66-151 195,26-53 245,1-4-86,0-2 0,-11 17-136,7-7-37,16-35 70,1-1-33,0 0-158,0 0-5,0 0 146,0 0 115,29-5-38,-19 1-65,0-1 1,0 0-1,-1-1 0,0 0 0,0-1 0,0 1 0,4-6 5,54-59 183,-31 31-124,266-292-659,-274 297 445,-3-2 0,0 0 0,11-26 155,1-2-188,2-10-125,-30 50 99,-12 44 149,0 10 64,2-14 4,-1 0 0,0 0-1,-1 0 1,-1-1 0,0 1 0,-1-1 0,-4 9-3,-1-7 42,0 0 0,-1-1 0,-1 0 0,-1 0 0,0-2 1,-1 1-1,0-2 0,-2 1-42,-25 24-68,-64 55-102,-28 28 232,100-83-23,2 0-1,-25 41-38,47-62-2,0 0-1,1 1 1,1 0-1,0 0 0,-2 13 3,2-9-4,0 0-1,-1-1 1,-8 14 4,9-19 326,18-21 268,7-6-320,8-4-318,0-1-1,-2-1 0,0-1 0,-2-2 0,0 0 0,5-8 45,10-9-168,21-15 168,-40 39-25,0 0 1,0 1-1,1 1 1,1 1-1,0 1 1,0 0-1,1 1 0,1 2 1,19-5 24,123-36 88,-128 41-119,35-3 31,-60 9 13,4-2 17,2-1 31,-27 11-28,-111 43-29,74-33-3,0 3 1,-21 13-2,35-15-7,13-8 8,0 1 0,1 0 0,0 1 0,1 2 0,0 0 0,1 0 0,-5 7-1,10-7 2,-1 0 0,0-1-1,-1-1 1,-1 0 0,0-1 0,-4 2-2,-12 5-138,29-16 91,3-3 6,19-10 1,29-22 299,44-37-259,13-11 216,-49 45-290,0 3-1,2 1 1,2 4 0,3 1 74,-11 3 22,29-10-59,-79 33-16,4-4 45,-5 3 34,-2 2 44,0 0 148,-2-2-4,-3-3-204,-1 0 1,0 0 0,0 1 0,0 0-1,0 0 1,-1 1 0,0-1-1,0 1 1,1 1 0,-2-1-1,1 1 1,-3 0-11,-24-5-10,0 2 1,-6 0 9,8 1-7,-90-4-37,84 7 24,0-2 0,0-1 0,1-2 0,-10-3 20,-36-15 138,-77-35-138,-3 0 22,145 51-48,-35-15-182,49 22 196,0-1 0,0 1 0,-1 0 0,1 1 0,0-1 0,-1 1 1,1 0-1,0 0 0,-1 0 0,1 0 0,-2 1 12,-33 8 79,37-8-313,2-1-54,0 0-32,0 0 40,0 0 194,2 1 58,14 4-16,-1 0 0,1-1 0,0-1 0,15 2 44,-13-2-103,381 68 172,-355-62-50,0 2-1,-1 2 0,23 11-18,-17-7-23,-47-16 59,-2-1 222,0 0-1,0 0-242,0 0 1,-7 12 484,-1-6-473,0 0-1,0-1 1,-1-1 0,1 1 0,-1-1 0,0-1-1,0 0 1,-1 0 0,1-1 0,-1 0 0,1 0 0,-1-1-1,1 0 1,-5-1-27,-25-1 114,0-1 0,0-2-1,-2-2-113,-16-2-118,-275-21 170,281 23-63,1-3 0,-15-5 11,44 8-5,0 0-1,0-2 1,1-1 0,0 0-1,1-1 1,-10-7 5,29 17-34,-15-20-226,15 19 244,-1 0 0,1 0-1,-1 0 1,1 0 0,0 0-1,-1 1 1,1-1-1,0 0 1,0 0 0,-1 0-1,1 0 1,0 0 0,0 0-1,0 0 1,0 0 0,0 0-1,1 0 1,-1 0-1,0 0 1,0 0 0,1 0-1,-1 0 1,0 0 0,1 0 16,1 0-22,0 0 0,-1 0 0,1 1 1,0-1-1,0 1 0,0 0 0,0-1 0,-1 1 1,1 0-1,0 0 0,0 0 0,1 1 22,9-2-83,14 0-97,3-1 110,0 1-1,0 2 1,0 0 0,14 5 70,191 43-190,-197-38 172,0 0 1,-1 3-1,-1 1 1,0 1-1,6 6 18,-3 3 134,-1 2 0,0 1 0,9 12-134,-44-38 64,-2-2 232,0 0 50,0 0-44,0 0-58,-17-1-203,-18-6-112,0-1 0,1-2 0,-23-11 71,-15-3 150,30 10-148,-1 3 0,0 1 0,-27-1-2,67 11-26,1-1 0,0 1 0,-1 0 0,1 0 0,0 0 0,-1 1 0,1-1 0,0 1 0,-1-1 0,1 1 0,0 0 0,0 0 0,-1 0 0,1 0 0,0 0 0,0 0 0,0 0 0,1 1 0,-1-1 0,0 1 0,-1 1 26,1 0-25,-1 0 0,1 1 0,0-1 0,1 1 0,-1-1 0,1 1 0,-1 0 1,1 0-1,0 0 0,1-1 0,-1 1 0,0 2 25,1 8-51,-1 0 1,2 1-1,0-1 1,0 0-1,2 0 1,3 14 50,8 16-28,20 44 28,-22-60-4,6 6-15,-14-28 11,-1 0 1,0-1 0,0 1 0,-1 0-1,0 1 1,2 5 7,-4-11 3,1 1-1,-1-1 1,1 0-1,0 1 0,-1-1 1,1 0-1,0 0 1,0 1-1,0-1 1,0 0-1,0 0 1,0 0-1,0 0 1,1 1-3,-2-2 13,0 0-1,1 0 1,-1 0 0,0 1 0,0-1 0,1 0-1,-1 0 1,0 0 0,0 0 0,1 0 0,-1 0-1,0 1 1,1-1 0,-1 0 0,0 0 0,1 0 0,-1 0-1,0 0 1,0 0 0,1 0 0,-1 0 0,0 0-1,1 0 1,-1-1 0,0 1 0,1 0 0,-1 0-1,0 0 1,0 0 0,1 0 0,-1 0 0,0-1-1,0 1 1,1 0 0,-1 0 0,0 0 0,0-1-1,1 1 1,-1 0 0,0 0 0,0-1 0,0 1 0,0 0-1,0 0 1,1-1 0,-1 1 0,0 0 0,0-1-1,0 1 1,0 0 0,0 0 0,0-1 0,0 1-1,0 0 1,0-1 0,0 1 0,0 0 0,0-1-1,0 1 1,0 0 0,0-1-13,1-27 131,-2 0-1,0 0 1,-2 0 0,-1 0-1,-1 0 1,-7-18-131,-3-6-37,-2 0-1,-20-40 38,25 73-22,11 17-90,1 2-30,-3-9-330,7 18-426,21 39 805,-3 1 0,-1 2 0,-3 0 0,-2 3 93,-12-40 9,6 17 13,-2 1 0,-1 0 0,-1 0 0,0 22-22,-7-51 2,0 0-5,8 10 41,-6-11 184,-1-2 48,0 0 2,0 0-25,0-3-122,-1-11-98,0 0-1,-1 1 1,-1-1-1,0 0 1,-1 1-1,-1 0 1,0-1 0,0 2-1,-1-1-26,-19-35 396,-24-32-396,9 15 253,-88-179-653,126 239 384,1 3-161,1 2-178,0 0 15,0 0 210,16 26-204,18 40 274,-26-46 61,2 0 1,1-1 0,0-1 0,1 0-1,6 6-1,-2-12 297,-11-5 142,16-40-49,-17 22-304,0-1 0,-1 1-1,-1-1 1,0 0 0,-1 0 0,0 0 0,0 0 0,-2-4-86,1 5-57,0-1 0,1 1-1,0 0 1,1 0 0,0 0 0,0 0-1,1 0 1,1 0 0,1-3 57,-2 13-43,-1 0 0,0 0 0,1 0 0,0 1 0,-1-1 1,1 1-1,-1 0 0,1-1 0,0 1 0,-1 0 0,1 1 0,1-1 43,-1 0-43,27 3-47,0 0-1,1 2 0,-2 2 0,1 0 0,-1 2 0,23 10 91,-2-1-13,33 5 13,77 6-44,-103-22-11,-1 4 0,-1 1 1,46 18 54,-79-24 247,-17-5-204,1 1 1,-1 0-1,1 0 1,-1 0-1,0 0 1,0 1-1,0 0 1,0 0-1,0 1 1,0-1-1,2 4-43,-17-5 782,-21-5-665,-35-6-152,36 4 115,-79-13-81,2-5 1,-31-13 0,89 22-134,0 2 0,-26-1 134,-1 0-83,58 9 61,0 1 0,0 1-1,0 1 1,0 0 0,0 2 0,-4 0 22,135 43-1200,-57-22 1093,22 11 43,1-5 1,1-2-1,80 13 64,74-6 300,-219-29-176,-19-1 237,-30 3 251,21-4-755,-51 12 233,1 3 0,1 3 0,-35 17-90,80-30-30,0 2 0,0 0 0,1 1 1,0 1-1,1 0 0,0 1 0,-9 10 30,-16 19-3329,-32 45 3329,55-66-1175,-18 22-8271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47.926"/>
    </inkml:context>
    <inkml:brush xml:id="br0">
      <inkml:brushProperty name="width" value="0.05" units="cm"/>
      <inkml:brushProperty name="height" value="0.05" units="cm"/>
      <inkml:brushProperty name="color" value="#E71224"/>
    </inkml:brush>
  </inkml:definitions>
  <inkml:trace contextRef="#ctx0" brushRef="#br0">143 525 2336,'-9'49'310,"5"-32"227,1 0 0,0 1-1,1-1 1,1 1 0,1 0-1,0 4-536,5 19 373,-2-8 320,1 1 1,2-1 0,9 31-694,8 8 153,-10-26 88,2-1 1,21 42-242,8-10 633,-29-55-504,-1 1 0,-2 1 0,9 20-129,-16-27 167,1 0-1,2 0 1,-1 0 0,2-1 0,0 0 0,1 0-1,1-1 1,0-1 0,4 4-167,8 4 10,0-1 0,1-1-1,1-1 1,1-2 0,0 0 0,1-2-1,16 6-9,-27-14 70,1 0 0,1-2 0,-1 0 0,1 0 0,0-2 0,-1 0 0,2-1 0,-1-1 0,0-1 0,0-1-1,0 0 1,0-1 0,9-3-70,36-12 311,0-3 0,-2-3 0,3-4-311,53-20 567,-103 41-527,0 0-1,0-1 1,0 0 0,-1-1-1,-1 0 1,1-1-1,-1 0 1,-1-1-1,1-1 1,-2 0 0,0 0-1,0-1 1,-1 0-1,0-1 1,-1 0 0,4-9-40,95-182 908,-34 71-470,-62 112-427,-2 0 1,0 0-1,-1 0 0,-1-1 1,-1 0-1,0-1 0,-2 0 0,-1 1 1,-1-1-1,-1 0 0,-1 0 1,-1 0-1,-1 0 0,0 0 1,-4-10-12,2 18 52,-8-41-5,-2 1 1,-3 0-1,-18-36-47,0 21 249,-16-19-249,42 74 107,4 6-115,-1 1 0,0 1 1,-1-1-1,1 1 0,-1 0 0,-1 1 0,1 0 1,-1 0-1,-1 0 0,-6-3 8,-17-7-55,0 1-1,-14-4 56,3 2 36,11 5-17,-1 1-1,0 1-18,-56-18 29,75 23-31,0 0-1,-1 1 0,1 1 0,-1 1 0,1 0 0,-1 0 0,0 2 0,-13 0 3,-17 4-20,0 2-1,-11 4 21,-61 8-14,90-16 42,1 2 0,0 1-1,0 1 1,1 1 0,0 2 0,-20 9-28,31-12 2,0 2 0,0 0 0,0 0 1,1 1-1,1 1 0,0 0 0,0 1 0,1 0 1,0 1-1,1 0 0,0 0 0,1 2-2,-62 83-167,30-55 195,7-7-13,-23 19-12,37-35 137,0 0 0,-7 11-140,19-21 0,1-1 1,0 1-1,1 0 0,0 1 1,0 0-1,1-1 1,0 2-1,1-1 1,0 1-1,1-1 0,0 1 1,1 0-1,0 2 0,-3 17-9,3 0-1,0 0 1,2 0 0,1 0-1,1 0 1,2 0 0,1 0-1,2-1 1,0 0 0,2 0-1,2 2 10,-5-16 1,66 155 9,-54-134-5,1-1 1,1-2-1,19 23-5,23 18 92,3-4-1,61 51-91,-40-39-95,-70-68 83,1-1 0,0 0 0,0-1-1,1-2 1,1 0 0,0 0 0,0-2 0,1 0-1,0-1 1,0-2 0,0 0 0,1-1 0,0 0 0,18-1 11,-7-1 29,-1-2-1,1-1 0,-1-1 0,1-2 1,-1-1-1,0-2 0,19-6-27,9-3 57,-8 2 94,45-18-151,-79 25 2,-1 0 1,0-2-1,0 0 0,0-1 1,-2 0-1,1-1 0,6-8-2,29-27 178,-2-2 0,38-53-178,-75 84-26,0 0-1,-1-1 0,-1-1 1,-1 1-1,0-2 1,-1-1 26,9-33 56,5-36-56,-16 63 82,-2 0 0,-1 0-1,-2 0 1,0 0-1,-2-1 1,-1-2-82,-6-35 486,-17-62-486,19 100-2,-1 0 0,0 0 0,-2 1-1,-1 0 1,-2 0 0,0 2 0,-1-1-1,-2 2 1,0 0 0,-19-20 2,32 40 14,-31-32 21,-1 1 0,-35-25-35,-43-36 23,57 46 23,-4 0-46,40 35 5,0 0 0,-2 1 0,0 1 0,0 1 0,-3 0-5,6 5-3,0 0-1,0 1 1,-1 1-1,1 1 0,-10 0 4,-102-1-32,22 1 18,89 1-4,1 2 0,0 0 0,0 1-1,0 1 1,0 1 0,0 0-1,0 2 1,0 0 0,1 1-1,0 1 1,1 0 0,-1 2-1,1 0 1,1 0 0,-11 9 18,3 2-11,1 0 1,1 1-1,-12 16 11,5-6-16,-25 21-99,40-41 96,0 2 1,1 0-1,1 0 0,0 1 0,1 1 0,0-1 0,-7 17 19,5-4-46,2 0 0,1 1 0,1 1-1,2-1 1,1 1 0,1 1 0,1-1 0,1 14 46,2 14 71,3-1 0,2 1 1,2-1-1,3 0-71,-3-21-51,-3-9-8,1-1-1,2 0 1,0 0 0,2-1-1,9 21 60,28 45-6484,-31-67-262</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53.240"/>
    </inkml:context>
    <inkml:brush xml:id="br0">
      <inkml:brushProperty name="width" value="0.05" units="cm"/>
      <inkml:brushProperty name="height" value="0.05" units="cm"/>
      <inkml:brushProperty name="color" value="#E71224"/>
    </inkml:brush>
  </inkml:definitions>
  <inkml:trace contextRef="#ctx0" brushRef="#br0">189 911 3504,'1'7'740,"1"16"-442,6 52 1867,4 6-2165,-7-57 500,1-1-1,0 0 0,2 0 0,0-1 1,9 15-500,-12-27 258,1-1 0,0 1 0,1-1 1,0 0-1,0-1 0,1 1 0,0-1 0,1-1 1,3 3-259,8 5 147,1-1 0,1-1 0,0 0 0,0-2 0,15 5-147,40 13 394,4-3-394,-45-15 263,0-1 0,37 4-263,-55-12 148,1 0 0,0-2 0,-1 0 0,1-1 0,-1-1 1,19-4-149,12-5 482,0-3 1,-1-1 0,0-3 0,-1-1 0,-1-3 0,13-10-483,-28 14 61,-2-1 1,0-2 0,-1-1-1,4-6-61,-18 15 28,0-2 0,-1 1 0,-1-2 0,0 0 0,-1 0-1,-1-1 1,-1 0 0,3-7-28,0-5 55,10-19 147,-2-2 1,-2 0 0,9-44-203,17-71 509,-41 146-480,-1-1 0,-1 1 0,0-1 0,-2 1 0,0-1 0,-3-13-29,0-1-6,2 20 0,0 0 0,-1 0 0,-1 0 0,0 0 1,-1 0-1,0 1 0,-1 0 0,-1-1 6,-14-23-14,-2 1-1,-2 0 15,-1-2-12,9 17 56,-1 1 1,0 0-1,-2 1 0,0 2 0,-1 0 1,-14-8-45,8 5-254,14 11 244,0 1 0,0 1 0,-1 0 0,1 1 0,-2 1-1,1 0 1,-1 1 0,1 0 0,-1 1 0,-15-1 10,-13 0-56,-1 3-1,1 1 0,-11 3 57,18 0-32,-1 1 0,1 2-1,0 2 1,1 1 0,-1 2-1,2 1 1,0 2 0,0 2 32,-9 3-69,1 3 0,1 1 0,1 1 0,1 3 0,1 1 0,-25 26 69,45-36-4,1 1 0,1 1 0,1 0-1,-12 22 5,-8 22-35,1 4 35,-35 63-29,44-87 11,2 2 0,2 1 0,1 1 1,3 0-1,2 1 0,2 1 0,1 11 18,7-34 4,2 0 1,1 1-1,2-1 1,0 1-1,2-1 0,4 25-4,-2-37 7,1 0 0,0-1-1,7 14-6,-2-5 2,-7-16-1,1-1 0,-1 0 0,2 0 0,-1 0 0,0-1 0,1 0 0,0 0 0,1 0 0,-1 0 0,1-1-1,25 27 7,-19-17-1,-7-7 18,0-1-1,0 1 1,1-1-1,0 0 1,0-1 0,0 0-1,1 0 1,0 0 0,0-1-1,0 1 1,0-2-1,7 3-23,46 17-1,2-4 0,13 1 1,-48-14 6,1-1-1,1-1 1,-1-2-1,0-1 1,1-1-1,7-2-5,59-12-38,0-3 0,68-25 38,-63 16 171,-79 20-158,0-1-1,-1-1 1,0-1 0,0-1 0,-1-1 0,0-1-1,-1 0 1,1-2-13,39-33 146,38-41-146,-35 30 572,-49 47-574,0-1 0,-2-1 1,0 0-1,0 0 1,-1-1-1,-1 0 0,0-1 1,-1 0-1,5-14 2,1-10-5,-2 0-1,-1-1 1,0-16 5,7-12 111,-11 46 45,0-1-1,0-15-155,-5 29-12,0 1 1,-1-1 0,0 0 0,-1 1-1,0-1 1,0 1 0,-1-1-1,0 1 1,-1-2 11,-18-54-3,-4 2 0,-10-17 3,22 53 1,-2 0 0,-1 0 1,-1 2-1,-1 0 0,-1 1 0,-11-9-1,16 17 22,-2 0 0,1 1 0,-2 1 0,0 1 0,0 0 0,-1 1 0,-1 1 0,1 0 0,-5 0-22,-46-13-27,0 3 0,-2 3 0,0 3 0,-1 4 0,-43-1 27,92 11-31,0 1-1,0 1 0,0 1 1,0 1-1,1 1 1,0 1-1,-19 7 32,6 1-127,0 1-1,1 1 0,1 2 0,-12 10 128,30-17-25,1 0 1,0 1-1,1 0 0,0 1 1,1 1-1,0 0 0,1 1 1,1 0-1,1 0 0,-8 16 25,-8 25 1,2 1-1,-9 37 0,-10 26-35,15-40 77,3 0 0,4 2 0,3 0 0,4 1 0,-1 65-42,14-87-855,5-15-4273,1-1 1,4 5 5127,-5-22-135,11 58-3271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9:02.091"/>
    </inkml:context>
    <inkml:brush xml:id="br0">
      <inkml:brushProperty name="width" value="0.05" units="cm"/>
      <inkml:brushProperty name="height" value="0.05" units="cm"/>
      <inkml:brushProperty name="color" value="#E71224"/>
    </inkml:brush>
  </inkml:definitions>
  <inkml:trace contextRef="#ctx0" brushRef="#br0">243 385 12376,'0'0'0,"27"3"0,14 2 0,28 5-8808</inkml:trace>
  <inkml:trace contextRef="#ctx0" brushRef="#br0" timeOffset="1568.96">147 675 3504,'-5'46'572,"-3"20"801,4 0 1,2 5-1374,3-49 258,0 1 1,2-1 0,0 0 0,2 0 0,0-1-1,1 1 1,2-1 0,1 3-259,13 24 765,2-1 1,2 0-766,-16-31-24,0 0 0,1-1 0,1 0 0,0-1 1,1-1-1,1 0 0,7 5 24,-11-12-15,0 0-1,1-1 1,0 0-1,0-1 1,0 0-1,0-1 1,1 0 0,-1-1-1,10 1 16,21 5-5,-22-4 237,0-1 0,0-1 0,0 0 0,0-2 0,0 0 0,0-2 0,0 0 0,0-1 0,0-1 0,3-1-232,39-9 264,0 3 0,0 3 0,9 3-264,-59 4 24,0-1 0,0 1-1,0-2 1,0 0 0,-1 0 0,1-1 0,-1 0 0,0-1-1,0 0 1,7-5-24,-3 0 70,-1 0-1,0-1 1,-1-1-1,0 0 0,-1 0 1,0-1-1,0-2-69,9-14 193,-2-1-1,0 0 0,-3-2 1,0 0-1,-2 0 0,-1-1 1,-1-5-193,-8 23 255,-1-1 0,0 0 0,-1-1 0,-1 1 0,0-16-255,-8-86 377,4 81-330,1 9-43,-2 1 0,0-1 0,-2 1 0,-1 1 0,-1-1 0,-1 1 0,-1 1 0,-2-1 0,-2-1-4,-2 0-37,0 2 0,-2 0 0,0 1 0,-11-10 37,-3 0 26,2-1 0,-6-11-26,14 17 4,-2 1 0,-1 0-1,-1 2 1,-29-22-4,44 41 2,0 1 0,0-1 0,0 2 0,-1 0 0,1 0 0,-1 1 0,0 0 0,-1 1 0,1 1 0,-1 0 0,-5 0-2,-11-1 21,0 2 0,1 2 1,-1 0-1,-15 4-21,18-2-5,-1 2 1,1 1 0,-20 7 4,34-9-16,1 1 0,0 0 1,0 1-1,1 0 1,-1 1-1,1 0 1,1 0-1,-1 1 0,-4 6 16,-34 41-95,2 3-1,3 1 0,-29 54 96,48-75-9,1 5 35,2 1-1,1 1 0,3 1 0,2 1 0,-3 17-25,3-8-11,2 2 0,3-1 1,0 21 10,10-61-21,1 1-1,0-1 1,1 1 0,1-1 0,1 0-1,0 0 1,1-1 0,1 1 0,0-1-1,2 0 1,1 3 21,16 26 12,1-2-1,2-1 1,8 8-12,-25-37-6,1-1 1,0 0-1,0-1 0,1-1 0,0 0 0,1-1 1,0 0-1,1-1 0,0 0 0,0-2 0,0 0 1,1 0-1,0-1 0,15 2 6,31 4-78,1-2 1,-1-3-1,18-2 78,-63-3 13,13-1-51,1-1-1,-1-1 1,1-1 0,7-4 38,119-30 487,-138 32-415,6-2-60,-1-1-1,0-1 0,-1-1 0,0-2 0,-1 0 0,0-1 0,12-10-11,2-5 126,-1-2 0,-1-2-1,20-25-125,-8 9 32,-18 19-38,-1-1 1,-1-1-1,11-20 6,-17 21-95,-3 0 0,0-1 0,12-33 95,-24 51-4,-1 0 0,-1 0 0,0 0 1,0-1-1,-2 1 0,1-1 0,-2 1 0,0-1 1,0 1-1,-1-1 0,-3-10 4,-2-6 26,-1 1 1,-1 0-1,-12-26-26,13 40 88,-1 0 0,0 0 0,-1 1 0,0 0 0,-2 0 0,1 1 0,-12-10-88,-45-40 116,-25-26-459,69 69 331,0 0-1,-2 2 0,0 0 1,-1 2-1,-1 1 1,-18-7 12,10 4 2,18 10 2,0 2 0,0 0 0,-1 0-1,0 2 1,0 0 0,-1 1 0,1 1 0,0 1 0,-1 1 0,1 0 0,-1 1 0,1 1 0,0 1-1,-6 2-3,-15 0-5,29-4 3,1 0-1,-1 1 0,0 0 0,1 0 0,-1 1 0,-6 3 3,-68 38-327,53-26 114,-2-1 1,-6 1 212,10-6-14,0 1 0,0 1 0,2 1 1,0 2-1,0 1 0,-10 11 14,25-19 2,0 1 1,1 1-1,0-1 0,1 2 0,0 0 1,1 0-1,1 0 0,0 1 0,1 0 1,0 1-1,1 0 0,1 0 1,-3 15-3,0 2-30,3 0 0,0 0 1,2 1-1,2 0 1,0-1-1,3 1 0,0-1 1,2 1-1,2-1 1,1 0-1,1 0 1,2-1-1,1 0 0,1-1 1,2-1-1,9 16 30,-3-12-39,2 0 0,1-1-1,1-1 1,2-1 0,1-1-1,1-2 1,26 20 39,-34-32 68,1 0 0,0-2 0,2 0 1,-1-1-1,1-2 0,1 0 0,0-2 0,0 0 0,1-2 1,0 0-1,0-2 0,16 1-68,-24-4 45,36 3 277,1-2-1,45-5-321,-83 1 26,-1 0-1,0 0 1,1-2 0,-1 1-1,-1-2 1,1 0 0,-1-1-1,0-1 1,0 0-1,0-1 1,-1 0 0,1-2-26,-3 0 3,-1 0 0,0 0 0,0-2 1,-1 1-1,0-1 0,-1 0 0,5-11-3,6-14 156,-2-1-1,1-5-155,-8 14 53,-1-1 1,-1 0-1,-2 0 0,-1 0 0,-1-1 1,-2 0-1,-1-20-53,-3-9 123,-3-1 0,-3 1 1,-7-23-124,10 60 17,-1-1 0,-1 1 0,-2 0 0,0 1 0,-1 0 0,-1 0 0,-2 1 0,0 1 0,0 0 0,-2 1 0,-1 0 0,0 1 0,-1 1 0,-1 0 0,-1 2 0,-9-7-17,-48-37 16,-42-32-118,98 78 90,0 0 0,0 2 1,-1 0-1,-1 2 1,-3-1 11,15 7-11,0 1 0,0 0 0,-1 1 0,1 0 0,0 1 0,-1 0 0,1 0 0,0 1 0,-1 1 0,1 0 0,0 0 0,0 1 0,0 0 1,0 1-1,1 0 0,-1 0 0,-6 5 11,-14 9-64,0 1 0,1 2 0,1 0 0,-14 16 64,17-13-38,1 0-1,1 1 1,1 2-1,1 0 0,2 1 1,1 1-1,1 1 1,-9 22 38,11-18-1119,3 1 0,0 0 0,2 1 1,-4 35 1118,1 40-3842,3-17-1764</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9:25.276"/>
    </inkml:context>
    <inkml:brush xml:id="br0">
      <inkml:brushProperty name="width" value="0.05" units="cm"/>
      <inkml:brushProperty name="height" value="0.05" units="cm"/>
      <inkml:brushProperty name="color" value="#E71224"/>
    </inkml:brush>
  </inkml:definitions>
  <inkml:trace contextRef="#ctx0" brushRef="#br0">431 427 728,'36'3'91,"-36"-3"-83,-1 0-1,1 0 1,0 0 0,0 0 0,0 0 0,-1 0 0,1 0 0,0 0 0,0 1 0,0-1-1,-1 0 1,1 0 0,0 0 0,0 0 0,0 0 0,0 0 0,0 0 0,-1 1 0,1-1-1,0 0 1,0 0 0,0 0 0,0 0 0,0 1 0,0-1 0,0 0 0,0 0 0,-1 0-1,1 1 1,0-1 0,0 0 0,0 0 0,0 0 0,0 1 0,0-1 0,0 0 0,0 0-1,0 0 1,0 1 0,0-1 0,0 0 0,1 0 0,-1 0 0,0 0 0,0 1 0,0-1-1,0 0 1,0 0 0,0 0 0,0 1 0,0-1 0,1 0 0,-1 0 0,0 0 0,0 0-1,0 0 1,0 0 0,0 1 0,1-1 0,-1 0 0,0 0 0,0 0 0,0 0 0,1 0 0,-1 0-8,0 0 31,-10 5 177,1 0 0,-1-1-1,1 0 1,-9 1-208,-34 15 966,38-12-572,6-4-240,-1 0 0,0 1-1,1 0 1,0 0 0,0 1-1,1 0 1,-1 1 0,1-1-1,1 1 1,-1 1 0,1-1 0,0 2-154,-7 13 249,2 1 0,0 0 0,1 0 0,1 1 0,2 1 0,0 0 0,2 0 0,0 0 0,1 10-249,3-11 194,0 0 0,2 0 1,1 0-1,1 0 0,1 0 0,1-1 1,4 9-195,65 170 1041,-2-10-361,-60-159-502,1 0 1,2-2-1,0 1 0,3-2 0,0 0 1,23 27-179,28 26 1578,48 44-1578,-74-83 337,-20-20-199,1-2 0,1-1-1,0-1 1,2-1-1,1-1 1,0-2 0,1 0-1,0-2 1,15 4-138,-22-12 166,0 0-1,0-1 1,0-1-1,0-2 1,1 0 0,-1-1-1,1-1 1,-1-1 0,1-2-1,-1 0 1,0-1-1,13-4-165,-9 0 99,-1 0 0,0-2-1,0-1 1,-1 0-1,0-2 1,-2-1-1,1-1 1,-2 0 0,0-2-1,8-9-98,45-50 72,-3-4-1,-3-3 1,10-23-72,-55 71 5,-2 0 1,-1-2-1,-2 0 1,-2-1 0,-1-1-1,-2-2-5,9-36 13,-3-1-1,4-52-12,-18 94 48,-1-1-1,-2 1 0,-2 0 1,-1-1-1,-2 1 0,-1 0 0,-2 0 1,-2 1-1,-1 0 0,-2 0 0,-11-25-47,8 36-72,0 1-1,-2 0 0,-1 1 1,0 1-1,-2 0 0,-17-14 73,4 3-152,1-2-1,1-2 153,17 18-64,-28-37-318,-34-32 382,58 69-7,0 2 1,-2 0-1,1 1 0,-2 1 0,0 1 0,-16-7 7,14 8 10,-1 2 0,-1 0 0,1 2 0,-2 1 0,1 0 0,-1 2 0,0 1 0,0 1-1,0 1 1,0 1 0,-1 1 0,-15 3-10,-3 2-4,1 2 0,0 2-1,0 1 1,-29 13 4,51-15-7,1 0 0,0 2 0,0 0-1,1 2 1,1 0 0,0 1 0,0 1-1,1 0 1,1 1 0,-4 6 7,-43 57-299,-3 9 299,-31 41-191,-22 29 291,105-137-54,2 1 0,0 0 0,2 1 0,0 0 0,1 1 0,-5 23-46,-1 14 87,2 1 0,2 10-87,6-29-20,3 0-1,1 1 1,1-1 0,4 9 20,8 54-542,7 10 542,-10-81 85,2 0 0,1-1 0,1-1 0,2 0 0,1-1 0,12 16-85,-15-24 11,10 14-17,1-2 0,4 3 6,12 16 46,-28-35 3,1 0 1,1-1-1,1-1 1,0 0-1,1-1 1,1 0-1,0-2 1,1 0-1,5 2-49,-10-8-10,0-1 0,1 0 0,0-1 0,0 0 0,1-1 0,-1-1 0,1 0 0,3-1 10,16 3 68,1-2 1,-1-2-1,1 0 0,0-3 0,18-2-68,-32 0 121,0-1 0,0 0 0,-1-2 0,0 0 0,1-1 0,-2-1 0,1-1 0,-1-1-1,11-8-120,51-38 13,-4-4-1,-2-4 1,-2-2 0,-4-4-1,6-12-12,-60 63-1,-1 0 1,0-1-1,-2 0 0,0-1 1,-1-1-1,1-7 1,15-42 84,4-25-84,5-15 140,-28 88-136,-1-1-1,-2-1 1,0 1 0,-2-1-1,-1 0 1,0-22-4,-4-17-2,-3 0-1,-4-4 3,6 46 36,-2 0 0,-1 0 0,0 1 0,-2-1 0,0 2 0,-1-1 0,-1 1 0,-1 0 0,-1 1 0,-1 1 0,0 0 0,-1 0 0,-1 2 0,-9-8-36,-42-39-6,-54-45-12,85 79 10,-2 1-1,-38-21 9,56 39-12,1 1 1,-1 1-1,-1 0 1,0 1-1,0 1 0,0 1 1,-15-1 11,0 1-93,0 2 0,1 2 0,-1 1 0,0 1 0,-30 6 93,42-3-6,0 1-1,0 1 1,0 1-1,1 1 0,0 1 1,1 1-1,0 1 0,0 1 1,-2 2 6,-12 12-44,1 1 0,1 2 0,2 1 0,0 1 0,3 2 0,-14 21 44,2 3-83,2 2 0,3 2-1,-19 46 84,-105 222-4146,128-268-5707</inkml:trace>
  <inkml:trace contextRef="#ctx0" brushRef="#br0" timeOffset="567.97">1228 2085 3056,'0'0'0,"0"0"0,0 0 0,0 0 1328,0 0-1328,0 0 1336,0 0-1336,0 0 72,0 0-72,0 0 72,0 0-72,0 0-3936</inkml:trace>
  <inkml:trace contextRef="#ctx0" brushRef="#br0" timeOffset="1510.2">1220 2215 4848,'5'29'3105,"2"17"1271,11 34-4376,1-6 638,-3 0 0,-3 7-638,-3-30 278,2-1-1,5 7-277,8 32 54,6 30-84,-6-25-77,11 78 107,-34-162 93,0 0 0,1-1 0,0 1 0,0-1 0,6 9-93,4 14 610,-11-26-524,-1 0 0,0 0 1,0 0-1,0 0 0,-1 1 1,0-1-1,0 0 0,-1 6-86,1-10 222,0-2 225,0 0-20,0 0-276,-3-23 202,-8-19-58,3-1-1,-2-34-294,0 10 14,-2 1 0,-3 1-1,-3 0 1,-3 1-1,-5-5-13,-3 4-36,20 46 22,0 0 0,1-1 0,1 1 0,1-4 14,-43-141 46,36 121 47,2 5-49,7 20-27,-1-1-1,-1 1 0,-8-15-16,8 22 0,3 4-4,2 6-14,1 1-5,0 0-18,0 0-5,0 0-14,0 0 8,4 12 46,0 0-1,0 1 0,-1 0 0,-1 0 0,0 0 0,-1 13 7,3 6 0,8 41 308,3 0-1,4-1 1,3 3-308,2 14-227,10 76 227,1 8 628,-27-142-633,7 34 491,-27-81-476,4-2 89,0-1 0,1 0 1,1 0-1,-3-17-99,-8-27 199,-16-53-344,19 62 24,-10-24 121,-3-6 129,5-2 0,3 0-1,-5-69-128,21 135 2,-2-5-59,-2 0-1,0 1 0,-1 0 1,-8-13 57,15 34-22,1 3-108,0 0-80,0 0-220,0 0-245,0 0-770,0 0-1732,0 0-6175</inkml:trace>
  <inkml:trace contextRef="#ctx0" brushRef="#br0" timeOffset="5152.36">1210 3470 7264,'21'-16'203,"0"0"0,1 2 1,1 0-1,0 2 1,15-6-204,38-13 1155,12 0-1155,-82 29 8,21-8 17,0-2 0,0 0 0,-1-2 0,-1-1 0,-1-1 0,5-5-25,10-10-35,-1-2-1,-1-2 1,3-8 35,-24 29 1,0 1 0,1 0 0,0 1 0,1 0 0,0 2 0,1 0 0,5-1-1,16-9 222,3 0 714,-41 20-444,-2 0 44,0 0-39,-23 3 185,3-1-586,1 1 0,-1 1 0,0 1 0,1 1 1,-14 6-97,-17 9-143,-25 16 143,44-18 44,0 1-1,1 1 1,-21 21-44,24-19 6,0-2 1,-2 0 0,0-2 0,-13 5-7,-43 16-1,31-16-150,1 3-1,1 2 1,-10 9 151,-129 99 299,186-135-299,-14 20 0,39-29-9,0-1 0,-1-1 0,0-1 0,4-3 9,45-30 115,-24 14-14,2 1 0,1 3 0,34-13-101,-30 18 58,-1-2 0,-1-3 0,-1-1 0,-2-2 0,0-3 0,5-7-58,15-11 234,1 4 1,3 2-1,38-15-234,27 1 129,-125 52 181,-15 7 643,-19 10-435,-257 190-171,259-186-366,-28 22 84,-1-2-1,-2-2 1,-1-3 0,-57 23-65,-337 135-189,389-154 142,48-27-24,1-1 0,-1-1 0,-1 0 1,1-1-1,-1 0 0,0 0 0,-1-1 71,11-4-36,2 0 34,0 0-25,0 0-137,0 0 1,13 0 125,46 0 54,8-1 116,24 5-132,-68-2 18,-1 1 0,1 1 1,-1 2-1,0 0 1,21 8-19,-20-4 1,66 27 43,43 26-44,68 33 169,-150-67-297,-30-17 388,-18-9 309,-6-5 429,-18-8-1015,1-2 0,0 0 1,1-1-1,-13-12 17,-55-54 66,61 53-61,-12-12-11,15 13 1,-2 2 0,0 0-1,-11-5 6,22 19 48,-1 0 0,0 2-1,-1 0 1,1 0 0,-1 2-1,-1 0 1,1 1-1,-1 0 1,-8 1-48,-26-7 21,49 9-133,3 1-43,0 0-98,0 0 41,0 0 248,27 21-7,66 41-315,95 68 336,-13-6-135,-96-68 99,-72-52 32,-1 1 0,1-1 0,0 0 0,-1-1 0,2 0-1,-1 0 1,0 0 0,1-1 0,-1 0 0,1-1 0,5 1-46,-9-2 22,0 0 0,0 0 0,-1-1 1,1 1-1,0-1 0,-1 0 0,1 0 1,-1 0-1,1-1 0,-1 1 0,0-1 1,1 1-1,-1-1 0,0-1 0,0 1 1,0 0-1,0-1 0,-1 1 0,1-1 1,-1 0-1,1 1 0,-1-1 0,0-1 1,0 1-1,-1 0 0,1-1-22,7-14 46,0 0 0,-2 0 0,-1-1 1,0 0-1,-1 0 0,2-20-46,1-22-50,-2-37 50,-3 37-106,8-41 106,-5 67-15,-2-1 0,-2 1 0,-1-1 0,-3-34 15,2-16-205,-5 3 201,5 82 217,0 1-43,-7 15-561,-10 22 256,1 0-1,2 1 1,1 1 0,-1 16 135,0-1 58,-8 20-58,2-10 416,6-4-65,-4 33-351,-1 11-445,11-59 201,3-23 689,9-49-324,6-47-145,8-57 174,21-72-150,-25 136-106,-3 0 1,-2-10 105,-8 69-1,0 1 0,1 0 0,0 1 0,0-1 0,2-3 1,-4 9 0,1 0 6,-1 1-44,-7 4 18,0 1 1,1-1 0,-1 1 0,1 0-1,0 1 1,1-1 0,-1 1 0,-1 2 19,-39 57-181,10-14 114,16-24 139,0 0-1,2 1 0,1 1 1,-6 18-72,14-32 37,12-28 180,-2 9-201,1 1-1,-1-1 0,0 1 1,0-1-1,0 0 0,-1 1 1,1-1-1,-1 0 0,0 1 0,0-1 1,0 0-1,-1 1 0,1-1 1,-1 0-1,0 1 0,0-1 1,0 1-1,-1-1 0,1 1 1,-1-1-1,0 1 0,0 0 0,0 0 1,0 0-1,0 0 0,-1 0 1,1 1-1,-1-1 0,0 1 1,0-1-1,0 1 0,0 0 0,0 0 1,0 0-1,0 1 0,-1-1 1,1 1-1,-1 0 0,1 0 1,-1 0-1,0 0 0,1 1 1,-1-1-1,0 1 0,1 0 0,-1 0 1,0 0-1,0 1-15,-23 2-58,1 1 1,0 2-1,1 0 1,-1 2-1,1 1 0,1 1 1,0 1-1,0 1 0,1 1 58,15-8-20,-1 1-1,1 0 0,1 1 0,-1-1 1,1 1-1,0 1 0,1-1 1,-1 1-1,-1 5 21,7-12-64,1-1 24,0 0-22,7 3 14,-1-1 0,1 0-1,0-1 1,0 1-1,-1-1 1,1-1 0,0 1-1,0-1 1,0 0-1,4-1 49,12-2 32,0 0 0,12-4-32,4-4 72,0-1 0,-1-2 0,0-2 0,-2-1 0,28-18-72,-46 22 76,-24 15 94,-22 11 112,27-13-279,-289 154 84,266-142-15,0 2 0,1 1 0,1 0 0,-10 10-72,-24 18-302,54-42 404,2-1-58,4-2-100,-1-1 0,1 0-1,0 1 1,0 0 0,0 0 0,0 0 0,0 0 0,1 1 0,0-1 56,-2 1 98,269-115 217,-269 115-291,-1 1-1,0-1 1,0 0 0,1 0 0,-1-1 0,0 1 0,0 0-1,0-1 1,0 1 0,0-1 0,0 1 0,1-3-24,-3 4 11,0 0 1,0 0 0,0 0 0,0 0-1,0-1 1,0 1 0,0 0 0,0 0-1,0 0 1,-1 0 0,1-1-1,0 1 1,0 0 0,0 0 0,0 0-1,0 0 1,0-1 0,0 1 0,0 0-1,0 0 1,0 0 0,-1 0 0,1 0-1,0 0 1,0-1 0,0 1 0,0 0-1,0 0 1,-1 0 0,1 0-1,0 0 1,0 0 0,0 0 0,0 0-1,-1 0 1,1 0 0,0 0 0,0 0-1,0 0 1,0 0 0,-1 0 0,1 0-1,0 0 1,0 0 0,0 0-12,-22 2 186,15-1-235,-1 1 0,1 1 0,0-1 0,0 1 0,1 0 0,-1 1-1,0 0 1,1 0 0,-4 3 49,8-5-40,2-2-49,5 10-412,11 6 558,0-1 1,1-1-1,1-1 1,1-1-1,0 0 1,0-1-1,1-1 1,3 0-58,-21-9-9,0-1 1,0 1 0,0-1 0,0 1 0,0-1-1,0 0 1,0 0 0,0 0 0,0 0-1,0 0 1,0 0 0,0-1 0,2 0 8,14-1 605,-17-1-608,0 1 0,0-1 0,0 1 0,-1-1 0,1 0 0,-1 0 0,1 1-1,-1-1 1,0-1 3,-2-9-31,0 0 0,0 0 1,-1 1-1,0-1 0,-2 1 0,1 0 0,-1 0 0,-1 0 0,0 1 0,-1-1 0,0 2 0,0-1 0,-2 1 0,-3-4 31,10 12 9,2 2-13,1 8-1,1 0-1,0 1 0,0-1 0,0 0 0,4 6 6,2 10-55,6 29 28,6 18 57,2-2 1,10 18-31,-31-88 0,-1 1 1,1 0 0,-1 0-1,1-1 1,-1 1 0,0 0-1,1 0 1,-1-1-1,1 1 1,-1 0 0,0-1-1,1 1 1,-1-1 0,0 1-1,1 0 1,-1-1-1,0 1 1,0-1 0,1 1-1,-1-1 1,0 1 0,0-1-1,0 1 1,0-1-1,0 1 1,0-1 0,1 1-1,-1-1 1,0 1 0,-1-1-1,1 1 1,0-1-1,7-21 12,-1-8 8,-1-1 1,-2 1-1,-1-1 1,-1 1-1,-2-1 1,-1 1-1,-1-1 1,-3-9-21,0-4-2,6 33 44,-2 0 1,1-1-1,-2 1 1,1 0-1,-2-1-42,7 26-155,0 0 0,-1 0 0,-1 0 0,0 3 155,2 18-60,17 98 164,21 61-104,-34-175 362,-3-39-37,-1 2-413,4-40 63,-2-1 0,-3 1 0,-6-51 25,5 94-44,-1 1 0,2-1 0,2-11 44,-4 25-24,0 1-20,7 17-4,14 78 68,-4 0-1,4 87-19,-14-103-5706,0-27-3354</inkml:trace>
  <inkml:trace contextRef="#ctx0" brushRef="#br0" timeOffset="6509.67">781 6946 4488,'0'0'0,"-7"-8"0,-4-6 0,-7-8-2888</inkml:trace>
  <inkml:trace contextRef="#ctx0" brushRef="#br0" timeOffset="10294.69">583 6567 728,'-8'-23'879,"-1"0"1,-1 1-1,-1 0 1,-1 0-1,-12-17-879,18 32 256,1 0 0,-1 1 0,0 0 0,0 0-1,0 0 1,-1 1 0,0 0 0,0 0 0,-1 1 0,1 0-1,-1 0 1,0 1 0,0 0 0,0 0 0,0 1 0,-1 0 0,1 0-1,-6 0-255,-2 0 232,-1 1 0,0 1 0,1 0-1,-1 2 1,1-1 0,-1 2-1,1 0 1,-13 5-232,21-5 48,-1 0 1,1 1-1,-1 0 0,1 1 1,0 0-1,1 0 0,-1 0 0,1 1 1,0 0-1,1 1 0,-1-1 1,1 1-1,0 1 0,1-1 1,0 1-1,-2 4-48,-5 13 111,2 0 0,1 0 1,2 1-1,0 0 0,1 0 0,2 3-111,-12 45-230,11-48 336,1 0 0,1 0 0,2 1-1,0-1 1,2 13-106,5 26 1461,8 41-1461,-7-71 30,2-1 1,1 0 0,2 0 0,0-2 0,3 1 0,10 15-31,7 8-34,3-2 0,2-1-1,9 6 35,20 34-1,-46-63-5,1 0 0,1-2 1,2 0-1,8 6 6,-21-24 49,-1 0 1,2-1-1,-1-1 0,1 0 0,0 0 0,1-1 1,0-1-1,0 0 0,0-1 0,1 0 0,0-1 1,0 0-1,0-2 0,0 1 0,1-2 0,-1 0 1,0 0-1,1-2 0,-1 1 0,0-2 1,3-1-50,14-1 82,-1-2 0,1-2 0,-1 0 1,20-10-83,-40 13 17,1 1 1,-1-2 0,-1 1 0,1-1 0,-1-1 0,0 0 0,0 0 0,-1-1 0,0 0 0,0 0 0,-1 0 0,0-1 0,-1-1 0,5-8-18,14-37-178,-2-1 0,-3-2 0,-3 0 0,-2 0 1,-2-2-1,-1-22 178,-8 54-163,-1 0 0,-1 1 0,-2-8 163,-2 73-73,-2-1 1,-5 21 72,-2 17-357,2 52 140,6-68 238,-2-1 1,-4 6-22,7-58 45,0 0 1,0 0 0,-1 0-1,0 0 1,0-1 0,0 1 0,-1-1-1,0 0 1,0 0 0,0 0-1,0-1 1,-1 0 0,0 1-1,0-1 1,0-1 0,-1 1 0,1-1-1,-1 0 1,1 0 0,-1-1-1,0 1 1,0-2 0,0 1-1,-1 0 1,-5 0-46,-2-2 5,1 0 0,-1 0-1,1-1 1,-1-1 0,1 0 0,0-1-1,-1-1 1,1 0 0,1 0-1,-1-1 1,1-1 0,0 0 0,0-1-1,0 0 1,1-1 0,0 0 0,1-1-1,0 0 1,0-1 0,1 0-1,0 0 1,-5-9-5,-11-16-3,-2 1-1,-1 1 0,-2 2 1,-23-19 3,51 48 0,-36-32-92,-2 2 0,-1 2 0,-1 2 0,-40-19 92,67 39 56,0-1 1,0 0 0,1-1-1,0-1 1,0 0 0,2-1-1,-1 0 1,1-1 0,1 0-1,1-1 1,-9-13-57,8 9 72,1-2 1,1 0-1,0 0 0,2 0 1,0-1-1,1 0 0,1 0 1,1-1-1,0-6-72,0-6 40,0 9 68,2 0-1,0 1 1,1-1 0,1 0 0,2 0 0,0 0 0,6-21-108,-2 20-29,2-9 41,2 1-1,1-1 1,1 2 0,9-16-12,-16 40-24,-1 1 0,1-1 0,0 1-1,1 0 1,0 1 0,0 0 0,1 0 0,0 0 0,0 1 0,0 0 0,1 0 0,0 0-1,0 1 1,0 1 0,1-1 0,0 2 0,0-1 0,0 1 0,2-1 24,-3 2 3,0 1 0,-1-1 0,1 1 1,0 0-1,0 1 0,0 0 0,0 0 0,-1 1 0,1 0 1,0 0-1,0 1 0,-1 0 0,1 0 0,-1 1 0,0 0 1,0 0-1,0 1 0,0 0 0,0 0 0,-1 1 0,5 3-3,-9-6 14,0 0 0,0 1-1,-1-1 1,1 0-1,-1 1 1,1-1-1,-1 0 1,0 1-1,0 0 1,0-1-1,0 1 1,0 0 0,-1-1-1,1 1 1,-1 0-1,0 0 1,0 0-1,0-1 1,0 3-14,0-3 326,-11 17 66,7-13-394,-1 1 0,0-1 0,-1-1-1,1 1 1,-1-1 0,0 0-1,0 0 1,-1 0 0,1-1 0,-4 1 2,-7 3-12,0-1 1,-1 0-1,-9 1 12,-6 2-5,18-4-15,1 0 0,-1 0 0,1 2 0,1 0 0,-1 0 0,2 1 0,-1 1 0,1 0 0,0 1 0,1 0 0,1 1 0,0 0 0,-1 2 20,7-7-30,0 1 0,1 1 1,0-1-1,0 0 0,0 1 1,1-1-1,1 1 0,-1 0 1,2 0-1,-1-1 0,1 1 1,0 0-1,2 7 30,2 18-30,2 0 0,2-1-1,1 0 31,2 9 10,-4-8-76,1-1 0,2-1 0,2 0 0,0 0 0,2-1 0,6 7 66,-1-8-3,1 0-1,2-1 1,1-1-1,1-1 1,4 2 3,20 20-40,-3 2 0,-1 2 0,8 17 40,-36-47-39,1-1 1,2-1-1,0 0 0,1-1 1,3 0 38,-11-10-11,0-1 1,1 0-1,0-1 1,0-1 0,1 0-1,0 0 1,0-2-1,0 0 1,1 0 0,2-1 10,1 0-40,38 6 312,-52-10-226,0 0 1,0 0 0,0-1 0,0 1-1,-1-1 1,1 0 0,0 0 0,-1 0-1,1 0 1,0-1 0,-1 1 0,0-1-1,4-2-46,3-4 24,0 0 0,0-1 0,0-1 0,-1 1 0,-1-2 0,0 1 0,0-1 0,-1 0 0,0-1 0,-1 0 0,0 0 0,-1 0 0,2-10-24,4-13-154,-2-1 1,-2 0-1,-1-1 1,-1-12 153,0 0-919,3 1-1,4-13 920,-7 43-253,-3 11 226,0 0 0,-1 0-1,1 0 1,-1 0 0,0-4 27,-1 11-73,0 0-23,0 0-31,0 0 0,0 0 14,0 4 95,1 1 0,-1-1 0,0 1 0,0-1 0,0 1 0,-1-1 0,1 1 0,-1-1 0,-1 2 18,2-4-10,-12 48-259,-2-1 1,-19 45 268,30-84 38,-4 5-24,-1 0 0,0 0 0,-1-1 1,-1-1-1,0 1 0,-2 0-14,-8 11 9,16-20 26,0-1 0,0 0 0,0 0 0,-1 0 0,0 0 0,1 0 0,-1-1 0,-1 0 0,1 0 0,0-1 0,-1 1 0,1-1 0,-1 0 0,0-1 0,0 1 1,0-1-1,-2 0-35,-7 0 119,0 0 0,0-1 1,0 0-1,0-2 0,0 0 1,-6-1-120,9-1 75,0 1 0,1-2 1,-1 0-1,1 0 1,0-1-1,0 0 0,1-1 1,0 0-1,0-1 1,1 0-1,0 0 0,0-1 1,-1-2-76,-20-23 46,2-1 0,-22-38-46,30 45 63,-1 2 0,-19-19-63,24 30 27,2 0 1,0-1 0,1-1 0,1 0-1,0-1 1,2 0 0,0-1 0,-4-11-28,-2-17 37,2-1 0,-5-37-37,16 65 115,-20-132-330,20 125 145,2 0 0,1-1-1,1 1 1,3-14 70,-2 33-3,0 1 1,0-1-1,1 0 1,0 0-1,0 1 1,0 0-1,1 0 1,1 0-1,-1 0 1,1 0-1,0 1 1,0 0-1,1 0 1,0 0-1,0 1 1,1-1 2,-5 4-25,1 0 0,-1-1 0,1 1 0,-1 0 0,1 1 0,-1-1-1,1 0 1,0 1 0,2-1 25,-3 2-16,1 0 0,0 0-1,-1 0 1,1 0 0,-1 1-1,1-1 1,0 1 0,-1-1-1,1 1 1,-1 0 0,1 0 16,61 21-211,-62-21 234,-2-1 66,0 0 16,0 0-18,0 0-14,0 0-50,0 0 12,-2 2 58,-7 8-110,0-1 1,-1-1-1,0 0 1,-1 0-1,0-1 0,0 0 1,0-1-1,-1 0 1,-8 2 16,4-1-13,0 1 0,0 0 0,1 1 0,1 1 1,-8 7 12,14-11 23,1 2 1,0-1 0,0 1-1,1 0 1,0 0 0,0 0-1,1 1 1,0 0 0,1 0 0,-1 4-24,0 0-22,2 0 0,0 1 1,0 0-1,1-1 0,1 1 1,0 0-1,1 5 22,1 21-27,1-1-1,3 0 1,0 0 0,3 0-1,1-1 1,11 26 27,-11-39-7,3 0 0,0-1 0,1 0 1,1-1-1,1 0 0,8 6 7,32 37 238,24 20-238,30 34 135,-90-97-190,1-1 1,1-1 0,1-1-1,0-1 1,2-1 0,0-1-1,24 12 55,-29-19 50,1-1-1,0-1 0,1 0 0,0-2 1,0 0-1,1-1 0,-1-2 0,1 0 1,0-1-1,20-1-49,-30-1 30,-1 0-1,0-1 1,0-1 0,1 1 0,9-4-30,-17 3 15,0 1 1,0-1-1,-1 0 1,1 0-1,0-1 1,-1 1-1,1-1 1,-1 0-1,0 0 0,0 0 1,0 0-1,0 0 1,-1-1-1,1 1 1,-1-1-1,0 0 1,0 0-16,8-17 73,0-1-1,-2 0 1,-1 0 0,-1 0-1,0-1 1,-2 0 0,1-17-73,-2 2 190,-2 0 0,-1-1 0,-2 1 0,-3-13-190,-2 16 21,-1 0 1,-2 0-1,-9-22-21,-9-30-11,-54-252-127,77 318 112,0 7-5,1-1 0,1 1-1,1-1 1,0 0-1,1 0 1,0 0-1,1-1 32,2-42 8,-2 23 7,2 1 0,2-5-15,-2 26 12,-2 8-11,0 1 1,1-1-1,-1 1 0,1-1 0,0 1 0,0 0 0,1-1 1,0 1-1,-1 0 0,1 0 0,0 0 0,1 0 0,-1 0 0,1 1 1,0-1-1,0 1 0,0 0 0,1-1-1,2-2-33,1 0 0,1 0 0,-1 1 0,1 0 0,-1 0 0,1 1 0,1 0 0,-1 1 0,1 0 0,-1 0 0,1 0 0,0 1 0,0 1 0,0-1 0,0 2 0,0-1 0,5 1 33,62-1 9,14-6-9,-12 7 225,-76 0-325,-2 0 56,0 0 59,1 0 1,-1 0 0,0 0 0,0 0-1,0 0 1,1 0 0,-1 0 0,0 0-1,0 0 1,0 0 0,1 0 0,-1 0 0,0 0-1,0 0 1,0 0 0,1-1 0,-1 1 0,0 0-1,0 0 1,0 0 0,1 0 0,-1 0 0,0 0-1,0-1 1,0 1 0,0 0 0,0 0 0,1 0-1,-1 0 1,0-1 0,0 1 0,0 0 0,0 0-1,0 0 1,0-1 0,0 1 0,0 0-1,0 0 1,0 0 0,0-1 0,0 1 0,0 0-1,0 0 1,0 0 0,0-1 0,0 1-16,-14-10 21,-1 1 1,0 0 0,-1 2 0,0 0-1,0 0 1,0 1 0,-1 1-1,-5 0-21,13 3-2,0 0 0,0 1 0,0 0 0,0 0 0,0 1 0,0 0 0,1 1 0,-1 0 1,0 0-1,0 1 0,0 0 0,1 1 0,-1 0 0,1 0 0,0 1 0,0 0 0,-4 2 2,3 1 8,0 0 1,1 0-1,0 1 0,0 0 1,1 1-1,0 0 1,0 0-1,1 0 1,1 1-1,-1 0 0,1 0 1,1 0-1,0 0 1,1 1-1,0 0 1,-1 4-9,-3 23-60,2 1 0,2 1 0,1-1 1,2 1 59,-1 18-182,1-36 186,1-1 0,1 1 0,1 0 0,1-1 0,3 9-4,35 103 42,-41-129-37,0-2-13,8 26 217,2 0 0,8 13-209,-15-33 20,0 0 0,1-1-1,0 1 1,0-1 0,1-1 0,0 1 0,0-1-1,0 0 1,1 0 0,6 4-20,-8-7 10,0 0-1,0-1 1,0 1 0,1-1-1,-1 0 1,1 0 0,-1-1-1,1 1 1,-1-1 0,1-1-1,0 1 1,-1-1 0,1 0-1,0 0 1,0-1 0,-1 1-1,1-1 1,0-1-1,-1 1 1,1-1 0,1 0-10,1-2 78,0 0 0,0 0 1,-1-1-1,1 0 0,-1 0 1,0-1-1,0 0 0,-1 0 1,1-1-1,-2 1 0,1-1 1,4-8-79,10-15 134,-2-1 0,-1-1 0,10-26-134,4-11 95,-15 35-6,10-31-89,-22 53 34,-1-1-1,0 0 1,0 1 0,-1-1 0,-1 0 0,-1 0-1,0-5-33,-1-6 23,1-15-60,-3 0-1,-1 0 0,-2 0 0,-5-13 38,8 41 0,0 1-1,0 0 1,-2-1-1,1 2 0,-1-1 1,0 0-1,-1 1 1,0 0-1,-1 0 0,0 1 1,0 0-1,-1 0 1,1 0-1,-2 1 1,1 0-1,-1 1 0,0 0 1,-1 0 0,0 1 0,0 0 0,0 0 0,0 1-1,-1 1 1,0-1 0,0 2 0,1-1 0,-10 1 0,12 1-28,-1 1 0,1 1 0,0-1 0,-1 2 0,1-1 0,0 1 0,-1 0 0,1 1 0,0 0-1,1 0 1,-6 3 28,7-2-6,0 0-1,-1 0 0,2 0 1,-1 1-1,1 0 0,-1 0 1,1 0-1,1 1 0,-1 0 1,1-1-1,0 2 1,0-1-1,1 0 0,-1 1 1,2 0-1,-1 0 0,1-1 1,0 2 6,-5 18-17,2 1 0,1-1 0,1 1 0,1 5 17,2-31-2,-2 44-53,3-1 0,1 0 0,2 0 0,2 0 0,1-1-1,11 30 56,-9-43 59,2-1-1,0 0 1,2-1-1,1 0 0,2 0-58,-9-17-8,-1-1 0,2 1-1,-1-1 1,1-1-1,1 0 1,0 0 0,0 0-1,1-1 1,0 0-1,9 4 9,-17-10 12,1-1-1,0 0 0,0 0 0,0 0 0,0-1 0,-1 1 0,1-1 0,0 1 0,0-1 0,0 0 1,0 0-1,0 0 0,0-1 0,0 1 0,0-1 0,0 0 0,1 0-11,49-23 273,-24 10-5,-23 10-215,1 0 1,-2 0 0,1 0-1,0 0 1,-1-1 0,0 0-1,0 0 1,0-1 0,-1 1-1,0-1 1,0 0-1,0 0 1,1-3-54,4-9-3,0-1-1,-2 0 1,0 0 0,-1-1 3,-2 2 68,-1 0 1,-2 0-1,1 0 1,-2 0-1,-1 0 1,0 0-1,-1-4-68,-2-31 119,1 20-131,-1 0 1,-7-29 11,4 29-13,1 0 1,0-28 12,5 49 15,-1-1 0,0 1-1,0 0 1,-1 0-1,-1 0 1,-2-5-15,4 10 0,-4-17-175,12 32-213,15 38-195,1 16 593,-14-40 31,0 0 0,1-1 0,1 0 0,1 0 0,0-1 0,10 11-41,-14-22 87,1-1 1,-1 1 0,1-2-1,0 1 1,2-1-88,-7-4 117,1 0 1,0-1-1,0 0 0,0 1 1,0-1-1,1-1 1,-1 1-1,0-1 0,1 1 1,-1-1-1,1-1 0,0 1 1,2 0-118,-1-1 4,-4-1 4,25-13 2,-23 12 16,0 0 0,0 0 0,-1-1 0,1 0 0,-1 0 0,1 0 0,-1 0-1,0-1 1,0 1 0,0-1 0,-1 1 0,1-1 0,-1 0 0,0 0-26,27-37 159,-28 37-154,0 2-9,-1-1 1,1 0-1,0 0 0,0 0 1,0 0-1,0 1 1,0-1-1,1 1 0,-1-1 1,1 1-1,0-1 0,0 1 1,-1 0-1,2 0 1,0-2 3,0 3-23,-1 0 0,1 0 0,-1 0 0,1 0 0,0 0 0,0 1 0,-1-1 0,1 1 0,0-1 0,0 1 0,1 0 23,20-2 114,-14 1-123,1 0 1,-1 1-1,0 0 1,1 0-1,0 2 9,-3-1-15,0-1-1,0 1 1,0-1-1,0-1 1,0 1-1,0-1 0,0-1 1,4 0 15,-11 1 20,2-3-282,-2 3-40,-1 1 0,0 0 1,1 0-1,-1-1 0,0 1 1,0 0-1,1-1 1,-1 1-1,0 0 0,0-1 1,1 1-1,-1 0 1,0-1-1,0 1 0,0 0 1,0-1-1,0 1 1,0 0-1,0-1 0,1 1 1,-1-1-1,0 1 1,0 0-1,0-1 0,-1 1 1,1-1-1,0 1 1,0 0-1,0-1 302,-2-7-8593</inkml:trace>
  <inkml:trace contextRef="#ctx0" brushRef="#br0" timeOffset="10625.26">1377 5232 7712,'0'0'0,"13"19"0,10 14 0,11 19-5304</inkml:trace>
  <inkml:trace contextRef="#ctx0" brushRef="#br0" timeOffset="13095.74">1346 5197 1080,'10'21'263,"3"5"423,-11-21-382,-6-10-133,-4-13 556,10 15-662,6 7 199,9 8 807,1 10-32,0 1 0,-2 0 0,-1 1 1,-1 1-1,4 11-1039,38 63 1377,-26-56-876,34 52-29,-4 3 0,9 28-472,-46-79 311,2-2-1,4 3-310,-17-31 37,0 0-1,2 0 1,-1-1-1,2-1 0,0 0 1,11 6-37,-16-13-44,17 11 174,-1 1 1,-1 2-1,0 1 1,-2 1-1,-1 0 1,8 14-131,-24-30 35,-5-5 6,1 0 1,0 0-1,0-1 1,0 1-1,0 0 0,0-1 1,1 0-1,-1 1 1,1-1-1,2 1-41,-3-2 148,-2-1 187,0 0-15,-5-24-191,0 14-32,1 1-1,-2-1 1,0 1 0,0 0-1,0 1 1,-1-1 0,0 1 0,-1 0-1,-3-1-96,-17-16 150,-2 3 0,-4-2-150,8 7 52,1-2-1,1 0 1,-4-6-52,-19-29 64,3-1-1,-37-58-63,-32-43 58,74 113 64,-1 1-1,-17-10-121,28 27 75,1-1-1,2-1 0,0-2 0,2 0 0,2-1 0,-11-20-74,19 26 16,-1 1-1,-1 0 0,-3-2-15,17 24-143,2 1-64,0 0 81,0 0 356,0 0 32,2 2-230,43 80-80,-35-60 46,2 0 1,0-1-1,1 0 1,1-1-1,1-1 0,6 5 2,79 67 261,-60-56-197,-2 1-1,-1 1 0,9 15-63,13 26 476,44 79-476,-87-132-9,1-2 0,0 0 0,2 0 1,12 9 8,86 74-244,-84-78 272,-3 5 508,-19-18-126,-10-14-324,-11-9 21,-66-48 162,49 38-176,1-2-1,0 0 1,-21-24-93,42 39-11,-22-24 23,1-1 1,1 0-1,-16-28-12,-4-18 22,-69-104 28,87 144-96,-2 1 0,-1 1 0,-1 2 0,-35-27 46,50 44 3,1-2 0,1 0 0,0 0 0,1-2 0,-9-17-3,18 30 0,3 4-61,1 2-219,0 0 21,0 0 284,1 2 55,6 14-55,1-1-1,0-1 0,1 0 0,0 0 1,2-1-1,4 5-24,22 22-176,15 9 176,-14-13 25,18 23-25,-6 1 37,-3 3-1,36 63-36,-51-75-16,1 0-1,16 13 17,-30-41 34,2 0 0,0-2 1,2 0-1,0-1 0,14 8-34,-4-7 532,29 24-10,-62-45-515,0 0-1,0 1 1,0-1-1,1 0 1,-1 0-1,0 1 1,0-1-1,0 0 1,1 0-1,-1 0 0,0 0 1,0 1-1,0-1 1,1 0-1,-1 0 1,0 0-1,1 0 1,-1 0-1,0 0 1,0 0-1,1 0 0,-1 1 1,0-1-1,0 0 1,1 0-1,-1 0 1,0 0-1,1-1 1,-1 1-1,0 0 1,0 0-1,1 0 1,-1 0-1,0 0 0,1 0 1,-1 0-1,0 0 1,0-1-1,1 1 1,-1 0-1,0 0 1,0 0-1,0 0 1,1-1-1,-1 1 1,0 0-1,0 0 0,0-1 1,0 1-1,0 0 1,1 0-1,-1-1 1,0 1-1,0 0 1,0 0-1,0-1 1,0 1-1,0 0 1,0-1-7,0-15-6,-37-65 235,21 49-187,2 0-1,1-1 1,-7-28-42,-7-54 594,1-23-594,25 128 15,1-1 0,0 1 0,0 0 0,1-1-1,0 1 1,1 0 0,0-1 0,1 1 0,0 0-1,0 0 1,3-5-15,3-3-46,0 0 0,1 1 0,1 0 0,1 0-1,7-7 47,70-75 383,-82 90-410,2 1 0,-1-1 0,1 1 0,1 1 0,-1 0 0,1 0 0,0 1 0,1 1 0,-1-1 0,1 1 0,0 1 0,1 0 0,-1 1 1,1 0-1,-1 1 0,1 0 0,0 1 0,11 0 27,-6 2-2,-1 2 0,0 0 0,0 0 0,6 4 2,-4-3 58,2 4-113,0 0 0,0 2 0,-1 0-1,-1 1 1,0 1 0,0 0-1,-1 1 1,5 7 55,-3-5 80,-12-9-78,-1 0 1,0 1 0,0-1 0,-1 1-1,0 0 1,0 1 0,0-1 0,-1 1 0,0 0-1,-1 0 1,1 2-3,4 14 4,-1 2 0,0-1 0,-2 3-4,-3-15-1,-1 1-1,0 0 0,-2-1 1,1 1-1,-1-1 0,-3 14 2,-22 83 91,21-91-25,3-10-49,-1 1 0,-1-1 0,1 0 0,-1 0 0,-1 0 0,0-1 0,0 0 0,-1 0 0,0 0 0,0 0-17,-4 2-5,-1 0-1,0 0 0,0-1 0,-1-1 0,0 0 0,-7 3 6,0 0-16,-3 3 33,-1-1-1,0-1 1,-1-1 0,0-1 0,0-1-1,-1-1 1,-22 4-17,-4-5-159,49-7 123,0 0 0,1 1 0,-1-1-1,0 0 1,1 1 0,-1-1-1,0 1 1,1 0 0,-1-1 0,1 1-1,-1 0 1,1 0 0,-1 0 0,1 0-1,0 0 1,-1 0 0,1 1 0,0-1-1,0 1 37,0-1-3,1-1 0,0 1 0,-1 0 0,1 0 0,0 0 0,0 0 0,0 0 0,0 0-1,0 0 1,0 0 0,0 0 0,0 0 0,1 0 0,-1 0 0,0 0 0,0 0 0,1 0 0,-1 0 0,1 0-1,-1-1 1,1 1 0,-1 0 0,1 0 3,2 2 18,-1 1-1,1-1 1,0 0-1,0 0 0,0-1 1,0 1-1,0-1 1,1 0-1,-1 1 1,1-1-1,0-1 1,1 2-18,1-2-2,0-1 0,0 1 0,0-1 0,0 0 0,0 0 0,0-1 0,0 0 1,0 0-1,0 0 0,0-1 0,0 0 0,0 0 0,-1-1 0,1 1 0,-1-1 0,0 0 1,4-3 1,14-10 77,0-1 0,-1-1 0,4-6-77,-13 13 135,-3 1-112,-1 0-1,1 0 1,-2-1-1,0 0 0,0-1 1,-1 1-1,-1-1 0,6-13-22,3-14-24,-2-1 0,1-11 24,8-23 51,-15 51-29,-2-1 0,0 0 0,-1-1-1,-2 1 1,0 0 0,-2-1 0,0-3-22,-3-9 23,-1 1-1,-2 0 0,-1 0 0,-6-15-22,11 45 0,0-1 0,-1 0-1,0 1 1,0 0-1,0 0 1,-1 0 0,0 0-1,0 0 1,0 1-1,-3-3 1,-6-4-1,1 1 0,-1 1-1,-13-7 2,16 10-3,0 1-1,-1 0 1,1 0 0,-1 2-1,-1-1 1,1 1-1,-1 1 1,1 0-1,-1 0 1,0 1-1,-6 0 4,9 2-3,0 0 0,0 1-1,0 0 1,0 0 0,1 1-1,-1 0 1,0 0 0,1 1-1,-1 0 1,1 1 0,0 0-1,0 0 1,0 1 0,1 0-1,-8 6 4,-16 17-104,0 2 0,2 1 0,-12 18 104,-47 49-372,75-84 371,1 1-1,0-1 0,1 2 0,1 0 0,0 0 0,1 1 1,1 0-1,0 0 0,2 1 0,0 0 0,1 0 1,0 1-1,0 9 2,0 16-60,2-1 1,2 0 0,1 1 0,3-1-1,4 18 60,-5-43 32,2-1 0,0 1-1,2 1-31,6 29 148,-11-46-101,-1-2 211,0 0 0,16-20-233,-11 7-36,0 1 0,0-1 0,-1-1 0,-1 1 0,0-1 0,-1 1 0,-1-1 0,0 0 0,-1-3 11,2-9-8,3-75 63,-3 47 106,6-28-161,-5 62 15,0 1-1,2-1 1,1 1-1,0 0 1,1 0-1,1 1-14,47-84-100,-31 62 44,-2-2 0,2-10 56,-20 42-4,2-6-44,1 0 0,0 0 0,2 1 0,5-9 48,-11 20-13,-1 0 0,1 1 0,0-1 0,1 1 1,-1 0-1,0 0 0,1 0 0,0 0 0,-1 1 0,1-1 1,0 1-1,1 0 0,-1 0 0,0 1 0,0-1 0,1 1 1,-1 0-1,1 0 0,3 0 13,53-5-57,-44 3 44,0 0-1,0 2 1,0 0-1,1 1 1,-1 1-1,0 0 0,0 1 1,0 1-1,10 4 14,-15-4-2,-1 1 0,0 1 0,0 0 0,0 1 0,-1 0 0,2 1 2,-6-2-2,-1 0 0,1 0 1,-1 0-1,0 1 0,0 0 1,-1 0-1,1 0 0,-1 0 1,-1 1-1,3 4 2,4 11 16,0 0 0,-2 1 0,0 0 0,-2 1 0,2 13-16,-5-20-16,-1-1 1,-1 1-1,-1 0 0,-1 0 0,0 0 0,-1 0 0,-1-1 0,-2 10 16,-6 11 48,-2 0-1,-13 27-47,0 4-19,20-50 37,0-1 1,0 0-1,-2 0 0,0-1 0,-1 0 1,0 0-1,-2-1 0,0 0 0,-7 7-18,7-10 31,-1-1 0,0 0-1,0-1 1,-1 0 0,0-1-1,0-1 1,-1 0 0,0-1-1,-1 0 1,0-1 0,0-1-1,0 0 1,-15 2-31,15-4 165,0 0 1,0 1-1,-9 5-165,9-4-100,13-5-8,-27 10-118,21-7-8934,8-3 1056</inkml:trace>
  <inkml:trace contextRef="#ctx0" brushRef="#br0" timeOffset="15380.65">2843 5205 2968,'15'-18'1475,"78"-96"8562,-35 37-7813,-31 35-1992,-2-1 0,-2-1 1,-2-1-1,-2-1 1,-2-1-1,3-19-232,-14 46-2,0 1-7,0-1 0,-2 0 0,0 0 0,0-16 9,-3 30 22,-1-1 0,-1 0 0,1 1 0,-1-1 1,0 1-1,-1 0 0,1-1 0,-1 1 0,-1 0 0,1 0 1,-1 0-1,0 0 0,0 0 0,-1 1 0,0 0 1,0-1-1,0 1-22,-3-3-13,1 0 0,-2 1 0,1 0-1,-1 0 1,0 0 0,0 1 0,-1 1 0,1-1 0,-1 1 0,-1 1 0,1 0 0,-1 0 0,1 0 0,-1 2 0,0-1-1,-1 1 1,1 1 0,0-1 0,0 2 0,-1-1 0,-6 2 13,6 1 23,0 0 1,1 1-1,-1 0 0,0 0 1,1 1-1,0 1 0,0 0 0,0 0 1,0 1-1,1 0 0,-6 5-23,1 1 95,0 1-1,1 0 1,1 1-1,0 1 0,1 0 1,-6 10-95,11-16-4,-1 2-15,0-1 0,0 1-1,1 1 1,1-1 0,0 1-1,0 0 1,1 0 0,1 0-1,-1 5 20,-1 21-4,1 1-1,2-1 0,1 1 0,2 2 5,1-19 7,1 0 0,0 0 0,2-1 0,0 1 0,2-1 0,0 0 0,9 17-7,17 33 206,-23-43-185,2-2 0,1 1 0,1-2 1,2 0-1,0 0 0,13 13-21,-21-30 38,-1 0-1,1-1 0,0-1 1,0 1-1,1-1 1,0-1-1,0 0 1,0 0-1,0 0 1,1-2-1,0 1 0,3 0-37,-5-2-8,-1 0 12,1 0 0,0-1 0,-1 1 0,1-2 0,0 1 0,0-1 0,0 0 0,3-1-4,0 0 79,-1 0 0,1 0-1,-1-1 1,0 0-1,0-1 1,0 0-1,0-1 1,0 0-1,-1-1 1,0 0 0,0 0-1,0-1 1,2-2-79,4-5 86,-1-1 1,-1-1-1,0 0 1,-1 0-1,0-1 1,-2-1-1,0 0 1,3-8-87,12-29 251,-3-1 0,0-6-251,-11 23-215,-7 23-276,-8 37 373,2-11 111,-41 175 70,34-153-182,-2 0 1,-2-1-1,0-1 1,-12 17 118,18-37 39,0-1 1,-1-1-1,-1 1 1,1-1-1,-1-1 1,-1 0-1,1 0 1,-2 0-1,1-2 1,-1 1-1,0-1 1,0-1-1,-3 1-39,3-3 37,-1 0 0,1 0 1,-1-2-1,0 1 0,0-2 0,0 1 1,0-2-1,0 1 0,0-2 0,0 0 0,-10-2-37,13 0-2,0 0 0,1 0-1,0-1 1,0 0 0,0 0-1,0-1 1,1 0-1,0-1 1,0 1 0,1-1-1,-1-1 1,2 1 0,-5-7 2,-10-18-74,2 0 0,-14-35 74,0 2 86,10 22-156,1-2-1,-9-30 71,21 49-37,2 0 0,1 0 1,1-1-1,1 1 0,0-15 37,3 15-18,0 0-1,2 0 1,1 0-1,1 0 1,1 1-1,1-1 1,1 1-1,3-6 19,-5 22-11,1 0-1,0-1 1,0 1-1,0 1 1,1-1 0,1 1-1,-1 0 1,1 1-1,1-1 1,-1 1 0,1 1-1,1-1 1,-1 1-1,1 1 1,0 0 0,0 0-1,0 1 1,1 0-1,0 0 1,1 1 11,17-2 221,0 2-1,25-1-220,-49 5-41,0 0-1,0 0 1,0 0 0,0 0-1,0 1 1,0 0-1,0 0 1,-1 0-1,1 0 1,-1 0-1,1 1 1,-1-1 0,0 1-1,0 0 1,0 0-1,0 0 1,-1 1-1,1-1 1,0 2 41,1 2 5,1-1 1,-1 1-1,0 0 1,-1 0-1,0 0 0,0 1 1,0-1-1,-1 1 1,0-1-1,-1 3-5,0 18 76,-2-1-1,-1 0 1,-1 1-1,-5 18-75,4-17 103,-4 10 3,-2-1 1,-1 0-1,-2 0 0,-2-1 0,-7 11-106,11-27 76,-1 1-1,-1-1 1,-1-1-1,-1 0 1,-1-2 0,-1 1-1,-9 7-75,-7 1 87,32-25-136,1-2-173,0 0 53,0 0 378,0 0 46,0 0-203,18-34-120,-3 18 51,0 0 1,1 0-1,0 2 1,1 0-1,1 1 1,0 0-1,18-8 17,-18 8 13,-1-1 1,0 0-1,12-14-13,-8 8 24,-5 2-11,-1-1 1,0-1-1,-1-1 1,-1 1-1,-1-2 1,-1 0-1,-1 0 1,5-18-14,-10 23 16,0 0 0,-2 0 0,0 0 0,-1-1 0,0 1 0,-2-1 0,0 0 0,-2-15-16,1 28-2,1-1-1,-1 1 1,-1 0-1,1 0 1,-1 0-1,0 0 1,0 0-1,0 0 1,-1 1-1,0-1 1,0 1 0,0 0-1,0-1 1,0 1-1,-5-3 3,-6-5-7,0 0-1,-2 0 1,-14-7 7,-15-12-5,37 26-4,1 1 0,-2-1 0,1 2 1,0-1-1,-1 1 0,0 0 0,1 1 0,-1 0 0,0 0 0,0 1 1,0 0-1,0 1 0,-1 0 0,1 0 0,0 1 0,0 0 0,0 1 1,0 0-1,1 0 0,-1 1 0,0 0 0,1 1 0,0 0 0,-1 0 1,2 0-1,-1 1 0,0 0 0,-2 4 9,4-3-33,-1 2 0,2-1 0,-1 1 0,1 0 0,0 0 0,1 1 1,0-1-1,0 1 0,0 2 33,-3 9-96,1 1 1,1 0-1,-2 12 96,-1 25 15,2 0-1,2 42-14,4-72 4,2 0 0,0-1 1,2 1-1,1-1 1,1 1-1,9 21-4,-8-33 20,0-1 1,1 0-1,1 0 1,0 0-1,1-1 1,1-1-1,0 0 1,0 0-1,2-1 1,-1 0-1,1-1 1,1-1-1,0 0 1,4 1-21,-10-7 48,0 0-1,0-1 1,1 0 0,-1 0 0,1-1 0,-1 0 0,1-1-1,0 0 1,-1 0 0,1-1 0,0 0 0,0 0 0,-1-1-1,7-1-47,19-4 135,0-1-1,-1-2 0,3-3-134,-29 10 15,0 0 1,0-1 0,-1 1 0,1-2 0,0 1 0,-1-1-1,0 0 1,0-1-16,2-2 13,0-1 0,-1 0-1,0 0 1,-1 0 0,0-1-1,2-5-12,-6 12 122,-2 2 12,4-40-1810,-4 31 1410,0 7-4851,0 2-5679</inkml:trace>
  <inkml:trace contextRef="#ctx0" brushRef="#br0" timeOffset="17078.45">3093 3897 4760,'78'16'2296,"-87"-19"-1749,-17-9 890,24 11-357,2 1 202,24-25 1254,16-15-1585,-3-1 0,-2-2-1,11-18-950,-43 57-25,2-4 59,0-1 0,1 1 0,0 1 1,0-1-1,1 1 0,0 0 0,1 0 0,6-4-34,-12 10 32,1-1 0,-1 0 0,1 0-1,-1-1 1,0 1 0,0 0 0,0-1 0,0 1-1,0-1 1,0 0 0,-1 1 0,1-1-1,-1-2-31,0 4 302,-1 1-10,0 0-296,0 0-50,-30 21 124,10-2-75,1 1 1,1 1 0,1 1-1,-8 14 5,10-13-4,-2-1 0,0-1 0,-1 0 0,-15 11 4,-135 108 366,166-139-124,2-1-42,0 0-13,0 0 42,25-15 198,12-7-340,15-8 34,-1-2-1,-1-2 1,-2-2-1,32-32-120,-69 56-3,3-3-5,1 1 0,0 1 0,0 0 0,1 1-1,1 0 1,2 0 8,-16 11 1,-1-1 0,0 1 0,0 0 0,0 0-1,1 0 1,-1 0 0,1 1 0,-1-1 0,1 1-1,-1-1 1,1 1 0,-1 0 0,1 0 0,-1 0-1,1 0 1,-1 1 0,0-1 0,1 1 0,-1-1-1,1 1 1,-1 0 0,0 0 0,1 0 0,-1 0-1,0 0 1,0 0 0,0 1 0,0-1 0,0 1-1,0 0 1,0-1 0,0 1 0,-1 0 0,2 2-1,2 4 6,0 1 1,0 0-1,-1 0 1,-1 0-1,1 0 1,-2 0-1,2 4-6,-3-8 3,2 11 24,-1 1 0,-1-1 0,0 1 0,-1-1 0,-1 1 0,0-1-1,-2 5-26,-1 17 24,-13 103 43,-1 14 9,13-89-93,2-29-11,1 0 1,1 0 0,3 0-1,4 34 28,0-26 13,-5-34-4,-1 1 0,2-1 0,0 1 0,0-1-1,1 1 1,1-1 0,-1 0 0,2-1 0,0 1 0,3 5-9,-6-13 8,1-1-1,0 1 1,-1-1 0,1 0 0,0 1 0,0-1 0,1 0-1,-1-1 1,0 1 0,1-1 0,-1 1 0,0-1 0,1 0-1,0 0 1,-1-1 0,1 1 0,0-1 0,-1 1 0,1-1 0,0-1-1,-1 1 1,1 0 0,0-1 0,-1 0 0,1 1 0,1-2-8,6-1 38,0-1 1,-1 0 0,0 0 0,1-1 0,-2 0 0,1-1 0,-1 0-1,2-1-38,59-51 956,7-11-956,-71 63 4,23-19 17,-1-1 0,-1-2 0,-2-1 0,-1 0 0,-1-2 0,15-28-21,-29 43 4,-4 6-27,0-1 1,1 1 0,0 0-1,1 0 1,0 1 0,1 0-1,-1 0 1,9-6 22,-13 12-101,2-2 51,-5 5 46,0-1 0,0 1 0,0 0 0,0 0 0,0 0 0,0 0 0,0-1 0,1 1 0,-1 0 0,0 0 0,0 0 0,0 0 0,0 0 0,0 0 0,1-1 0,-1 1 0,0 0-1,0 0 1,0 0 0,0 0 0,1 0 0,-1 0 0,0 0 0,0 0 0,0 0 0,0 0 0,1 0 0,-1 0 0,0 0 0,0 0 0,0 0 0,1 0 0,-1 0 0,0 0 0,0 0 0,0 0 0,0 0 0,1 0 0,-1 0-1,0 0 1,0 0 0,0 0 0,0 1 0,1-1 0,-1 0 0,0 0 0,0 0 0,0 0 0,0 0 0,0 0 0,0 1 0,0-1 0,1 0 0,-1 0 0,0 0 0,0 0 0,0 1 0,0-1 0,0 0 0,0 0 3,2 11-29,-3 2 41,0 0 0,-1 0 0,0 0 0,-1 0 0,0 0 0,-1-1 0,-1 1 0,0-1 0,-1 0 0,-2 3-11,-14 23 16,-2-2 0,-13 15-16,23-33 1,-5 8-14,-2-1 0,-1-1 0,-10 8 13,20-22-26,1 0 0,-1-1 0,0 0 0,-1-1 0,0-1 0,-1 1 0,1-2 0,-4 1 26,7-4 19,0 0 0,0-1 1,-1 0-1,1-1 0,0 0 0,-1-1 1,1 0-1,-1 0 0,1-1 0,0-1 0,-1 0 1,-2-1-20,7 1 6,0 0 1,0-1 0,0 0 0,1 0 0,-1-1-1,1 1 1,0-1 0,0-1 0,0 1 0,1 0-1,-1-1 1,1 0 0,0 0 0,0-1-1,1 1 1,0-1 0,-1-1-7,-3-9 19,0 1-1,1-1 1,1 0-1,1 0 1,0 0-1,1-3-18,-37-252-60,36 234-32,2 0 0,1-1 0,2 1 0,2-1 0,1 1 0,3-5 92,-1 9 13,-1 0-1,-1 0 1,-1 0-1,-3 0 1,0 0-1,-3-11-12,-2-51 73,5 94-80,-1-1 0,0 0-1,0 0 1,0 1 0,0-1-1,0 0 1,0 1-1,0-1 1,0 1 0,0-1-1,-1 1 1,1 0 0,-1 0-1,1-1 1,-1 1 0,1 0-1,-1 0 1,0 0 0,0 1-1,1-1 1,-1 0-1,0 1 1,0-1 0,0 1-1,-1-1 8,-5 0-36,0-1-1,0 2 0,-1-1 0,1 1 0,-3 0 37,5 1 0,-1 0 1,1 0-1,0 1 0,1 0 0,-1 0 0,0 0 0,0 1 0,1 0 0,0 0 0,-1 0 1,1 1-1,0 0 0,1 0 0,-1 0 0,1 0 0,0 1 0,-4 4 0,-8 12 2,1 2-1,0-1 0,-5 15-1,7-14 1,4-7 18,0 0-1,-1-1 1,-1 0 0,0-1-1,-1 0 1,-1 0 0,0-2-1,-7 6-18,-27 14-2737,46-31 926,0 1-1390,-2-1 2668,-1 1-237,3 0-2853,1-2-1265</inkml:trace>
  <inkml:trace contextRef="#ctx0" brushRef="#br0" timeOffset="17881.18">3422 4331 7088,'-9'-47'-1865,"8"46"993,1 1 1554,0 0 474,0 0 56,2-2-187,26-28 325,-2-1 0,1-5-1350,11-13 1327,53-49 2995,-73 81-3820,1 1 0,1 0 0,0 1 0,16-8-502,-16 11 132,0-1 1,-1-1 0,-1-1 0,0-1 0,1-3-133,-1 0 131,-18 18-122,0 1-23,0 0 6,1-1 1,-1 1 0,0 0-1,0 0 1,0 0-1,0-1 1,0 1 0,0 0-1,0 0 1,0-1-1,0 1 1,0 0 0,0 0-1,0-1 1,0 1 0,0 0-1,0 0 1,0-1-1,0 1 1,0 0 0,0 0-1,0-1 1,-1 1-1,1 0 1,0 0 0,0 0-1,0-1 1,0 1 0,0 0-1,-1 0 1,1 0-1,0 0 1,0-1 0,0 1-1,-1 0 1,1 0-1,0 0 8,-17 2-10,1 1 1,0 1-1,0 1 0,0 0 0,1 1 0,0 0 0,0 1 0,-9 7 10,-11 7 34,1 2-1,-30 27-33,44-32-12,1 1-1,0 2 0,1-1 0,2 2 0,0 1 0,1 0 0,1 0 0,2 1 0,0 1 1,1 1-1,2-1 0,-2 12 13,7-26-6,2-2 0,-1-1-1,0 1 1,0-1-1,-1 0 1,0 0-1,0-1 1,-1 1-1,-2 2 7,6-9 20,1-1 4,20-24 20,55-86 289,-23 33 321,42-47-654,-74 102-17,1 1-1,1 2 0,1 0 1,1 1-1,0 1 1,1 1-1,18-8 18,-22 20-160,-13 4-5471,-8 0-3717</inkml:trace>
  <inkml:trace contextRef="#ctx0" brushRef="#br0" timeOffset="19900.28">4600 2876 4312,'-65'8'0,"63"-8"-7,5-1 93,0 1-11,-1-1 0,0 0 0,0 1 0,0-1 0,0 0 0,0 0 0,0 0 0,0 0 0,0-1 0,-1 1 0,1 0 0,0-1 0,-1 1 0,1-1 0,-1 0 0,1 0 0,-1 1 0,0-1 0,0 0-75,-1-2 164,-1 0 1,0 1-1,0-1 1,0 1-1,-1-1 1,1 1-1,-1-1 1,0 1-1,0 0 1,0 0-1,0 0 1,0 0-1,-1 0 1,1 0-1,-1 1 1,-2-3-165,1 2 393,0-1 0,-1 1 0,1-1 0,-1 1 0,0 0 0,0 1 0,0-1 0,0 1 0,0 0 1,0 1-1,-2-1-393,-20-1 207,0 0 1,0 2 0,0 2 0,0 0 0,-1 2 0,1 0 0,1 2 0,-1 1-1,1 2 1,0 0 0,-23 12-208,37-14 43,0 2 0,1 0 0,0 0 0,0 1 0,1 0 0,0 1 0,1 0 0,0 0 0,0 1 0,1 0 0,1 1 0,0 0-1,1 0 1,0 1 0,0-1 0,-1 8-43,-9 31 26,1 1-1,3 0 1,-2 30-26,12-71-10,-2 18-37,2 0 1,1 0-1,1 0 0,2 0 1,1-1-1,5 25 47,5 8 21,3 0-1,15 35-20,-25-80 88,1-1 1,0 0 0,1 0-1,1-1 1,0 0 0,1-1-1,1 0 1,0 0 0,1-1-1,0 0 1,0-1 0,2-1-1,-1 0 1,1-1-1,1 0 1,-1-1 0,1-1-1,1 0 1,-1-1 0,1-1-1,0 0 1,1-1 0,-1-1-1,1-1 1,-1 0-1,1-1 1,10-1-89,-9 0 134,0-1 0,0-1-1,1-1 1,-1 0 0,-1-2 0,1 0-1,-1-1 1,0 0 0,0-2 0,0 0-1,-1 0 1,-1-2 0,9-6-134,-10 5 83,0 0 1,-1-1 0,0-1 0,-1 0-1,0-1 1,-1 0 0,-1 0-1,0-1 1,7-15-84,4-13 61,-2-1 0,-1 0 0,-2-3-61,-9 24 22,-1-1 0,0 1 0,-2-1 0,-1 0 0,-1 0 0,-1-1 0,-2-15-22,-1 27 71,-1-1-1,0 1 0,-1 0 1,0 0-1,-1 0 1,0 0-1,-3-4-70,-4-8-29,-2-11 12,-3 2 0,0 0 0,-2 1 1,-2 1-1,-1 1 0,-1 1 0,-3-1 17,13 18-32,-1 1 0,0 0 0,0 0 0,-2 2 0,1 0 0,-1 1 0,-1 0 0,1 1 0,-2 1 32,-6-2-15,1 2 0,-1 1 1,-1 1-1,1 1 0,-1 1 1,1 1-1,-1 1 0,0 1 1,0 2-1,1 0 0,-4 2 15,19-3-7,0 1 0,0 0 0,0 1 0,0 0-1,0 0 1,1 1 0,0 0 0,-1 0-1,2 1 1,-1 0 0,0 1 0,-5 5 7,2-1-26,1 1 0,1 0 0,0 0 0,1 1 0,0 0-1,0 1 1,-5 12 26,-2 13-52,1 0-1,2 2 1,1-1-1,3 2 0,-2 16 53,0 10 55,2 0-1,4 0 0,2 0 0,3 1 0,4-1 1,3 6-55,-6-56 0,1-1 0,0 1-1,2-1 1,0 0 0,1-1 0,0 1 0,1-1 0,1 0 0,0-1 0,1 0 0,1 0-1,0-1 1,7 7 0,-6-10 46,2 1 0,0-2 0,0 0-1,0 0 1,1-1 0,1-1 0,-1 0-1,1-1 1,0-1 0,1 0-1,-1-1 1,1-1 0,0 0 0,-1-1-1,1-1 1,0 0 0,1-1 0,-1-1-1,0-1 1,12-2-46,-19 2 31,1-1-1,0 0 1,-1-1 0,1 0-1,-1 0 1,0-1 0,-1 0-1,3-3-30,64-51 331,-58 44-231,-1 1-49,-1-1 0,-1 0-1,0-1 1,-1-1 0,0 0 0,-2-1-1,0 0 1,-1-1 0,-1 0 0,-1-1 0,0 1-1,0-8-50,11-38 47,-8 36 35,-2-2-1,-2 1 1,0-1 0,-2 0 0,-2-1 0,-1 1 0,-1-8-82,-4 6 6,-2 1 0,-1-1 0,-1 1 0,-2 1 0,-1-1 0,-1 2 0,-15-28-6,16 43-6,-1 1 1,0-1 0,0 2 0,-2 0-1,0 0 1,0 1 0,-15-10 5,13 9-22,-3-1-7,0 0 0,-1 1 0,-1 1-1,0 1 1,0 1 0,-1 1 0,0 0 0,0 2 0,-1 0 0,-18-2 29,27 6-33,0 2 0,0-1 1,0 2-1,1 0 1,-1 0-1,0 1 0,0 1 1,0 0-1,1 0 1,-1 2-1,1-1 0,0 2 1,0-1-1,0 2 1,1 0-1,-1 0 0,2 1 1,-1 0-1,-7 7 33,5-2-14,2 1 1,0-1-1,0 2 0,1 0 0,1 0 0,0 0 0,1 1 1,0 1-1,1-1 0,1 1 0,-3 14 14,-2 13-60,2 0 0,1 1 0,-1 43 60,5-37-44,2 0 0,3 0 0,4 32 44,-3-70-19,3 38-21,2 0-1,3-1 1,14 44 40,-20-79 2,2 0 1,0 0-1,0 0 0,1-1 0,1 0 0,0 0 0,1-1 0,1 0 0,-1-1 1,2 0-1,0 0 0,0-1 0,1-1 0,0 0 0,3 1-2,-6-5 21,0 0 0,0-1 0,0-1-1,1 1 1,0-2 0,0 1-1,0-1 1,0-1 0,0 0 0,0 0-1,0-1 1,0 0 0,0-1 0,5-1-21,16-3 133,-1-1 0,0-2 0,-1-1 0,3-2-133,-21 6 21,0 0 1,-1 0-1,1-1 1,-1 0-1,-1-1 1,1 0-1,-1-1 0,2-2-21,18-19 161,19-25-161,-24 26 12,-7 5-6,-1 0 0,-1-1 1,-1 0-1,-1-2 0,-1 1 0,5-20-6,17-34 47,-22 52-26,-1 0 1,-2 0-1,-1 0 0,-1-1 1,-1-1-1,-2 1 0,0-1 1,-2 1-1,-2-21-21,-1 33 0,-1 1 0,0-1 1,-1 0-1,-1 1 0,-1 0 0,0 0 1,0 0-1,-2 0 0,0 1 0,-1 0 1,-1-2-1,-5-9-11,14 25-36,0 0-1,-2-2 34,13 38-610,-7-16 687,1-1 0,1 0 1,1 0-1,1-1 0,0 1 1,7 9-64,-6-18 24,0 1-1,1-1 1,0-1 0,1 0 0,0 0 0,0-1 0,1 0 0,0-1 0,0-1-1,9 3-23,2 1 285,0-2 0,1 0 0,0-2-1,1-1 1,12 1-285,-24-6 49,-1 0 0,0-1-1,0 0 1,1-1 0,-1 0 0,0-1-1,-1-1 1,1 0 0,-1 0 0,1-1-1,-1-1 1,-1 0 0,1 0 0,-1-1-1,0 0 1,0-1-49,5-6 8,0-1 1,-2-1-1,4-5-8,-2 3 18,-14 16-382,1-3-1293,-2 2 713,1 2-2631,-1 1-8991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4:46.983"/>
    </inkml:context>
    <inkml:brush xml:id="br0">
      <inkml:brushProperty name="width" value="0.05" units="cm"/>
      <inkml:brushProperty name="height" value="0.05" units="cm"/>
      <inkml:brushProperty name="color" value="#E71224"/>
    </inkml:brush>
  </inkml:definitions>
  <inkml:trace contextRef="#ctx0" brushRef="#br0">195 0 2784,'1'10'393,"1"1"1,-1-1-1,-1 1 0,0-1 1,0 0-1,-1 1 0,-1-1 0,0 0 1,0 0-1,-1 0 0,0 0 1,0 0-394,-11 43 910,4 24-228,4 0 0,3 0-1,6 74-681,0-6 410,0-80-244,3-1 0,4 7-166,0 5 133,-3-15-8,2 0 1,3-1-1,3 0 0,3-1 0,2-1 0,7 10-125,29 65 71,37 128-71,-82-226-33,1-1 0,1-1 0,2 0 0,9 13 33,-14-32 2,0-1 0,0 0 0,2 0 0,-1-1 0,2-1 0,4 4-2,83 59 181,-90-67-149,28 19 91,1-2-1,2-2 1,0-1 0,1-3-1,1-1 1,1-2 0,28 5-123,-29-13 66,1-2 0,-1-3 0,1-1 0,0-2 1,37-6-67,-66 6 37,-10 1 19,1-1 0,-1 1 0,1 0 0,0 0 0,-1 1 0,1 0 0,-1 0 1,1 0-1,-1 1 0,0 0 0,1 0-56,1 3 43,5 10-58,-12-9 47,-1-5 15,2 1-23,-1 0 0,0 0 0,0 0 0,0 0 1,0 0-1,-1 0 0,1 0 0,0-1 0,-1 1 0,0 0 1,1 0-1,-1 0 0,0 0 0,0-1 0,0 1 1,0 0-1,0-1 0,0 1 0,0-1 0,-1 1 1,1-1-1,-1 1 0,1-1 0,-1 0 0,-1 1-24,-3 2 21,1 0-1,-1-1 1,0 0-1,0 0 1,-1 0 0,-4 0-21,-26 9 262,-18 6-205,0-3 0,-53 7-57,76-17 163,1-1 1,-1-2 0,1-1-1,-19-2-163,30-2 55,0-1 0,1-1 0,-1 0 0,1-2 0,0 0 0,0-1 0,1-1 0,0 0 0,1-2 0,-14-10-56,-18-12-128,1-3-1,2-1 1,2-3-1,-15-19 130,40 38-98,-20-20 39,2-1-1,2-2 1,-27-46 59,8-9-47,5-3 1,1-10 46,-22-47-28,54 121 1,2 0 0,1 0 1,1-1-1,3-1 1,-4-30 26,7 12-51,2 0 1,2-1 0,6-40 50,-2 38-19,-2 27-174,2 1 0,2 0 0,5-25 193,-4 32 64,-1 0-1,0-20-63,7-44 155,-3 43-190,-5 27 33,0 0 1,1 1-1,1-1 0,5-9 2,23-55-329,-2 29 97,-27 48 211,-3 6-18,-1 1 11,0 0 55,0 0 7,0 0-18,0 0 7,-1 4-20,0 1-1,0-1 1,0 0 0,-1 1 0,1-1 0,-1 0-1,0 0 1,0 0 0,-1 0 0,0 0-3,-5 11 3,-6 19 35,1 1 0,2 1 0,1 0 0,-3 27-38,-13 152 190,23-182-183,-14 161-27,4 19-30,13-206 49,0 15-6,1 1 0,1-1-1,1 0 1,1 0 0,1 0 0,1-1-1,1 1 1,1-1 0,1 1 7,21 41 44,3-2 0,12 14-44,31 57 61,-59-101-62,1 0 0,1-1 1,1-1-1,2-1 0,13 12 1,-21-26 9,0 0 0,1-1-1,0-1 1,1-1 0,0 0 0,1-1 0,0-1 0,1 0-1,-1-2 1,18 6-9,21 2 122,1-3 0,0-1 0,0-4 0,1-2 0,1-2-122,64 3-552,7 6 552,130 13 601,-125-10-1274,-126-13 633,-1 2 38,-6-3-4,-24 12-9,7-7 36,0 0 0,0-1 0,0-1 0,-1-1 0,0 0 0,1-1 1,-1-1-1,0 0 0,0-1 0,0-1 0,0-1 0,0 0-21,-27-4 88,0-3-1,1-1 1,-33-14-88,-13-10 323,-66-36-323,-20-9 12,144 65 49,2 0 0,0-2 1,1-1-1,0-2 1,1 0-1,2-1 1,0-2-1,1-1 1,1 0-1,1-2 0,-2-4-61,-13-22-9,2-1-1,3-2 1,1-1-1,4-1 0,-6-19 10,1-18 75,3 0 0,-11-82-75,28 126 7,5 14-27,1 0 0,2 0 0,1 0 0,1-1 0,3-4 20,7-60-80,6-12 80,1-9-102,-9 80-77,1 1 1,7-18 178,11-54 9,-22 90-17,-5 33-220,-9 35 115,1-16 321,-11 38-157,2 1 1,-2 28-52,-30 215 329,47-282-393,1 0-1,1 1 1,2 0 0,2 14 64,20 123-122,-19-145 248,15 88 436,14 37-562,-22-109 23,1-1 0,2 0 0,2 0 0,1-2 0,12 17-23,17 28-1,-20-35-69,1-1 0,4 2 70,-10-20-44,0 0 1,2-1 0,17 14 43,-25-27 12,0-1 0,1 0 1,1-1-1,-1-1 0,2-1 0,-1 0 1,3-1-13,15 5 108,1-2 1,-1-1 0,1-2-1,1-2 1,25 1-109,53 0 232,19-6-232,-125-1-21,196-10 50,-28 3-129,22-8 360,-177 13 28,-51 14 34,9-1-308,0 0 1,-1-2-1,-1 0 1,1-2-1,-1 0 1,-1-2-1,-13 3-14,-12-1 29,-1-2 1,1-3-1,-4-1-29,6-3 15,0-1 1,0-3-1,0-2 0,-25-7-15,-177-61 533,230 70-468,-6-2-47,1 0 0,0-2 0,1-1 0,0 0 0,1-2 0,0 0 0,1-2 1,1 0-1,0-1 0,1-1 0,0 0 0,2-2 0,0 0 0,-7-13-18,-39-71-27,4-2-1,-17-52 28,41 68-106,3 0 0,5-2-1,4 0 1,2-11 106,6 37-6,4 24 2,2-1 1,-2-39 3,5-10-172,6-86 172,2 146-158,1 0 0,1 0 0,1 1 0,2 0 0,1 0 0,2 0 0,8-16 158,-16 39-42,-1 3 35,1 0 0,-1-1 0,1 2 0,0-1 0,0 0 0,0 1 0,1-1 0,0 1 7,-4 2-4,0 1 1,0 0-1,0-1 1,1 1-1,-1 0 1,0-1 0,0 1-1,1 0 1,-1-1-1,0 1 1,0 0-1,1 0 1,-1-1-1,0 1 1,1 0-1,-1 0 1,1 0-1,-1-1 1,0 1-1,1 0 1,-1 0-1,0 0 1,1 0 0,-1 0-1,1 0 1,-1 0-1,0 0 1,1 0-1,-1 0 1,1 0-1,-1 0 1,0 0-1,1 0 1,-1 0-1,1 0 1,-1 1-1,0-1 1,1 0 0,-1 0-1,0 0 4,8 20-88,-5 38-84,-2-49 115,2 148 191,-14 116-134,8-230-44,3-1-1,3 22 45,-1 20 35,0-35-48,2 0 1,1-1-1,3 0 1,2 0-1,2-1 1,2 0-1,2-1 1,9 14 12,4 10-6,3-1 0,3-2 0,2-1 0,4-2 0,16 17 6,-22-44 5,1-1 0,1-1 0,2-3 0,40 26-5,26 22 60,-83-62 42,0-1-1,2-2 1,-1 0-1,2-1 1,0-2-1,1 0 1,0-2-1,0-1 1,1-1-1,12 2-101,-21-8 39,0 0 0,0-1 0,0 0 0,0-1 0,0-2 0,-1 0 0,7-1-39,-17 1 17,1 1 0,-1-1 1,0-1-1,-1 1 0,1-1 0,0-1 0,-1 1 1,0-1-1,0 0 0,0 0 0,0-1 1,-1 1-1,1-1 0,-1-1 0,0 1 0,-1-1 1,0 0-1,1 0 0,-1-1-17,1-3-45,0 0-1,0-1 1,-1 1-1,0-1 0,-1 0 1,0 0-1,-1 0 1,0-1 45,-2 4 24,1 1 0,-1-1-1,-1 1 1,0 0 0,0-1 0,0 1-1,0 0 1,-1 0 0,-1-1 0,1 1 0,-1 1-1,-3-7-23,-4-4 60,-1-1-1,-1 1 0,0 1 1,-5-5-60,13 17-11,3 3-16,1-1 0,-1 1 0,0 0 0,0 0 1,0 0-1,0 0 0,0 0 0,0 0 1,0 0-1,0 0 0,0 0 0,-1 0 1,1 0-1,0 1 0,0-1 0,-1 1 0,1-1 1,-2 0 26,1 3-13,1 0 0,-1 0 1,0 0-1,1 0 1,0 0-1,-1 0 0,1 1 1,0-1-1,0 0 0,0 1 1,0-1-1,1 0 0,-1 2 13,-2 5-12,0 0 0,1 0-1,1 0 1,-1 1-1,1-1 1,1 1-1,0-1 1,0 4 12,12 81-153,-2-18 89,-1 7 51,8 30 13,7 49-11,-19-103 114,-2 0 0,-3 25-103,4-205 388,-2-127-818,34-244 430,-34 461-7,-1 0 0,-2-2 7,1-42 2,0 74 0,1 0 0,-2 0 0,1 0 0,0-1 0,0 1 0,0 0 0,0 0 0,-1 0 0,1 0 0,0 0 0,-1 0 0,1 0 0,-1 0 0,0 0 0,1 0 0,-1 0 0,0 0 0,1 0 0,-1 0 0,0 0 0,0 1 0,-1-2-2,1 1 3,-1-1 44,2 2 59,0 0 5,-1 3-48,-3 10-49,1 0 1,1 1-1,0-1 1,1 1-1,0-1 1,1 1-15,-2 21 2,0 12 11,2 0 0,2 0 0,7 37-13,12 15 134,-4-29 38,31 219 28,-41-246-200,2-1 0,2 0 0,16 39 0,-26-79 0,0 5 56,-1-5 224,0-2 8,0 0-190,2-5-88,-1 1 0,0 0 0,0-1 0,0 1 0,-1-1 0,0 0 0,0 1 0,0-1 0,0 1 0,-1-4-10,0-12 12,-2-79 21,-16-94-33,-7 49-147,20 114 114,-1 0 0,-1 1 0,-2-1 0,0 2 0,-3-1 0,-14-24 33,-6-39 61,32 89-75,0 1 1,0-1-1,0 0 0,1 1 0,-1-1 0,1 0 1,-1 0-1,1 0 0,0 0 14,0 1-108,0 2-25,0 0 10,0 0 28,0 0-15,4 2-54,8 5 128,-1 0 0,1 1 0,-1 1 0,-1 0 0,0 0 0,0 1 0,4 6 36,-1-2 11,0-1 0,1 0 1,0-1-1,11 7-11,11 2-27,0-2-1,1-1 1,0-2 0,2-2 0,1-1 27,26 5 170,1-3 0,42 4-170,-66-5-127,-29-8 219,-12-6 10,-2 0 100,0 0 24,-21 16 198,5-14-465,1-1-1,-1 0 1,1-1 0,-1 0 0,1-2 0,0 1 0,-1-2 0,1 0 0,-1-1 41,2 1 20,-17-4-45,-29-4 171,1-2 0,0-3-1,-37-17-145,47 12-149,-113-43 28,145 59-22,0 1-1,0 0 1,0 1 0,-1 1 0,-10 0 143,30-11-216,12 8 178,0-1 0,0 2 0,1 0 1,-1 1-1,1 0 0,1 1 38,8-3-19,2 3-15,-1 0 0,0 2-1,0 0 1,1 2-1,-1 1 1,16 4 34,31 2-70,-57-7 57,86 7 208,-1 5 1,37 12-196,-136-27 97,-5-6 91,-17-15 336,-29-24 205,24 24-739,-2 1 0,0 2 0,-2 1 0,0 1 0,0 1 0,-8-1 10,24 13 15,0 1-1,-1 0 1,1 1 0,0 1-1,-1 0 1,1 1-1,0 1 1,-1 0-1,1 1 1,0 0-1,-13 4-14,22-4-75,-15 6-113,19-8 172,1 1 0,0-1-1,-1 0 1,1 1 0,-1-1-1,1 0 1,0 1 0,-1-1-1,1 1 1,0-1 0,-1 1-1,1-1 1,0 0 0,0 1 0,-1-1-1,1 1 1,0-1 0,0 1-1,0-1 1,0 1 0,0 0-1,0-1 1,0 1 0,0-1-1,0 1 1,0-1 0,0 1 0,0-1-1,0 1 1,0-1 0,0 1-1,0-1 1,1 1 0,-1-1-1,0 1 1,0-1 0,1 1 16,5 9-32,1 1 0,0-1 0,0-1 0,1 1 0,1-1 0,0-1 0,0 0 0,0 0 0,1 0 0,0-1 0,1-1 0,-1 0 0,1 0 0,0-1-1,8 2 33,20 5-9,-1-1 0,2-2 0,0-2-1,5 0 10,38 12-61,-61-12 49,-1-2 0,23 3 12,-41-8 85,-3 0 215,0 0 23,6 5 276,-14-10-274,-38-15-305,-4-1 10,1-2-1,0-2 1,2-2 0,1-2-1,-2-4-29,40 26-51,2 2-72,0 0 0,0 0 0,0 0 1,-1 0-1,-5-2 123,22 37-666,-2-18 634,0-1 0,1-1-1,0 1 1,1-1-1,0-1 1,0 0-1,11 7 33,20 18-33,-21-18 36,1 0-1,1-2 0,0 0 1,1-1-1,25 9-2,39 22 4,-77-37 74,-1 0 0,1 1 0,-2 0 0,1 0 0,-1 1 0,-1 0 0,1 1 0,-1-1 0,-1 1 0,1 3-78,7 8 70,-13-20-67,-1 1 1,1-1-1,-1 0 1,1 1-1,-1-1 1,1 1-1,-1-1 1,0 1-1,1-1 1,-1 0-1,0 1 1,0-1-1,0 1 0,-1-1 1,1 1-1,0-1 1,0 1-1,-1-1 1,1 1-1,-1-1 1,1 1-1,-1-1 1,0 0-1,1 1 1,-1-1-1,0 0 1,0 0-1,0 0 1,0 0-1,0 1 1,0-1-1,0 0 1,-1 0-4,-5 5-8,-1 0 0,0 0 1,0 0-1,-7 2 8,8-3 9,-93 47-15,17-10 19,1 1 29,47-26-107,1 1 0,-20 16 65,18-10-14,17-12 21,1 1 1,0 1-1,-13 14-7,26-23 12,-12 12-55,0-1 1,-1 0-1,-1-1 0,-9 6 43,14-11-196,24-10-186,22-11-159,-17 4 570,-1 0 0,0-1-1,-1-1 1,0-1-1,0 1 1,-1-2-1,4-4-28,23-26 369,15-22-369,4-4 167,-34 43-294,1 1-1,2 0 0,0 2 1,29-16 127,-55 36 34,-3 3 85,-23 26-47,2 1 0,1 1 0,-9 17-72,-24 32-56,27-41 33,-2-2 1,-33 32 22,36-41 27,-31 25 412,7-7-292,51-45-170,-1 0 1,1 0-1,0 1 1,0-1-1,0 0 1,-1 1-1,1-1 0,0 0 1,0 0-1,-1 1 1,1-1-1,0 0 0,-1 0 1,1 0-1,0 1 1,0-1-1,-1 0 0,1 0 1,-1 0-1,1 0 1,0 0-1,-1 0 0,1 0 1,0 0-1,-1 0 1,1 0-1,0 0 0,-1 0 1,1 0-1,0 0 1,-1 0-1,1 0 0,0 0 1,-1 0-1,1 0 23,1-14-380,14-25 137,-13 35 177,43-90 131,3 1 0,5 3 0,28-34-65,-73 113 57,3-6 119,0 0 0,1 2-1,1-1 1,1 2 0,3-4-176,-15 17 114,-2 1-552,0 0-96,-4 2 256,-13 9 304,1 1-1,0 1 1,0 0 0,2 1 0,0 1-1,0 0 1,1 1 0,1 0 0,1 1 0,0 0-1,2 1 1,-8 18-26,14-30 8,-1 2 9,0 1 1,1-1 0,0 1-1,1-1 1,0 2-18,3-135 0,0 107 0,4-53-665,6-17 665,-5 54 40,1-1 0,2 1 0,3-4-40,-11 35-43,-1 3-194,0 0 6,0 0 204,4 9 24,0 1 0,-1-1 0,0 1 0,-1 0 0,0 0 0,-1 1 0,0-1 0,0 4 3,-4 87 196,1-66-80,-3 41 782,-8 26-898,6-73 366,4-27-338,3-19-122,0-20-41,-2 0 0,-1-1 0,-6-22 135,3 26-115,2-1 1,2 0-1,0 0 0,3-15 115,-1 50-7,0-1 1,0 0-1,0 1 0,0-1 1,0 0-1,0 0 0,0 1 1,0-1-1,0 0 1,0 1-1,0-1 0,0 0 1,1 1-1,-1-1 0,0 0 1,0 1-1,1-1 0,-1 0 1,0 1-1,1-1 1,-1 1-1,1-1 0,-1 1 1,1-1-1,-1 1 0,1-1 1,-1 1-1,1-1 1,-1 1-1,1 0 0,0-1 1,-1 1-1,1 0 0,0-1 1,-1 1-1,1 0 1,0 0-1,-1 0 0,1 0 1,0 0-1,-1 0 0,1 0 1,0 0-1,0 0 1,-1 0-1,1 0 0,0 0 1,-1 0-1,1 0 0,0 1 1,-1-1-1,1 0 7,5 4-50,0-1 1,0 1-1,0 1 0,-1-1 0,1 1 0,-1 0 0,3 4 50,15 19 11,-21-26 62,-2-2 243,0 0 40,0 0-80,0 0-61,0 0-166,-3-12-43,-1 4-9,-1 0-1,0 1 1,0 0 0,0 0 0,-1 0-1,0 1 1,-5-5 3,-15-16 12,-25-51 8,33 49-16,6 8-2,1-1-1,1 0 1,-7-20-2,-10-24 0,17 40 6,7 17-7,0 1-1,-1 0 1,0 0 0,0 0-1,-1 0 1,-1-1 1,5 8-17,1 0-1,-1 1 1,0-1 0,1 0 0,-1 0 0,1 0 0,-1 0 0,1 0-1,-1 0 1,1 0 0,-1 0 0,1 0 0,0 0 0,0 0 0,0 0-1,0 0 1,0-1 0,0 1 0,0 0 0,0 0 0,0 0-1,0 0 1,0 0 17,1 0-13,0 0 0,0 1 0,0-1 0,1 0 0,-1 1 0,0-1 0,0 1 0,0 0-1,0-1 1,1 1 0,-1 0 0,0 0 0,0 0 0,1 0 0,-1 0 0,0 0 0,0 0 0,1 0-1,-1 0 1,0 0 0,0 1 0,1-1 13,10 3-7,1 0-1,-1 0 0,0 1 1,0 0-1,0 1 1,-1 1-1,7 3 8,17 13-15,22 18 15,13 9-72,-37-28 32,-18-10 24,1-1 0,0-1 0,0-1 0,13 5 16,-11-5-19,-16-6 51,0-1 0,1 0 0,-1 0 0,1 1 0,-1-2 0,1 1 0,0 0 0,-1 0 0,1-1 0,0 0 0,0 1 0,-1-1 0,1 0 0,0 0 0,0-1-32,5 1 1159,-8-3-60,-4-3-1394,-18-26 294,-1 0 0,-2 2 0,-1 0 0,-1 2 0,-17-13 1,-54-58-43,88 90-16,1 0 0,-1 0 0,0 1 0,-1 0 0,0 1 0,0 0 1,0 1-1,-1 0 0,0 1 0,-9-3 59,-19 4-470,37 3 456,0 1 0,1 0 0,-1 0 0,1 1 0,-1-1 0,1 0 0,-1 1 0,1 0 0,-1-1 1,1 1-1,-1 0 0,1 0 0,0 1 0,0-1 0,-1 0 14,20 23-120,-7-13 118,1 0 0,0-1 0,0 0-1,1 0 1,0-1 0,1-1 0,11 6 2,22 8-25,34 12 25,-40-18-13,-1 1 1,19 14 12,-21-11 4,-26-15 18,-1 1 0,1 0 0,-2 0 0,1 1 0,-1 0 0,0 0 0,0 1 0,-1 1 0,6 6-22,-13-13 342,4 14 172,-5-15-508,0 0 0,1-1 0,-1 1 0,0 0 0,0 0-1,0 0 1,0 0 0,0 0 0,0 0 0,-1 0 0,1 0-1,0 0 1,0-1 0,-1 1 0,1 0 0,0 0-1,-1 0 1,1 0 0,-1-1 0,1 1 0,-1 0 0,0 0-1,1-1 1,-1 1 0,0-1 0,1 1 0,-1 0 0,0-1-1,0 1 1,1-1 0,-1 0 0,0 1 0,0-1-6,-3 0 8,0 0 0,0 0-1,1 0 1,-1-1 0,0 1 0,1-1 0,-1 0 0,-1-1-8,1 1 10,-33-12 103,1-2 0,1-1 0,0-1 1,-20-15-114,22 13 128,12 5-99,1 0-1,-18-16-28,15 11-57,-5-8-148,24 23 192,0 0 1,0 0-1,0 0 0,0 1 0,-1 0 0,1 0 0,-1 0 0,0 0 0,-3-1 13,104 69-1478,6-3 1434,54 45 44,-123-85 13,0-2 0,4 1-13,-10-7 15,-1 1 1,0 2-1,15 13-15,-16-13 94,-24-16-29,-1-1 10,0 0 57,10 5 664,-72-8-799,1-2 0,-7-5 3,-26-2-10,77 12-17,-1 0 1,1 1-1,-1 1 1,1 1-1,0 0 1,-1 2-1,2 0 1,-17 6 26,30-8-43,-1-1 0,1 1 0,0-1 0,1 1 0,-1 0 0,0 0 0,1 0 0,0 1 0,-1-1 0,1 0 0,1 1 0,-1 0 0,0-1 0,1 1 0,0 0 0,-1 4 43,1-7-13,1 1 1,-1-1 0,1 1-1,0 0 1,0-1 0,-1 1-1,1 0 1,0-1 0,1 1-1,-1 0 1,0-1 0,0 1-1,1-1 1,-1 1 0,1 0-1,-1-1 1,1 1 0,0-1-1,-1 1 1,1-1 0,0 0-1,0 1 1,0-1 0,0 0-1,0 1 1,1-1 0,-1 0-1,0 0 1,1 0 0,-1 0-1,0 0 1,1-1 0,-1 1-1,1 0 1,0 0 12,7 2-53,0 1 0,0-2-1,0 1 1,0-1 0,5 0 53,-9-1 58,19 2-46,0-1 1,0-1 0,7-2-13,-8 0 4,1 2-1,-1 0 1,11 3-4,-9 2 65,1 0-1,-1 2 1,0 1 0,22 11-65,-35-15-175,5 4 1025,-17-8-834,0 0 0,0 0-1,0-1 1,0 1 0,0 0 0,0 0-1,-1-1 1,1 1 0,0 0 0,0 0-1,-1-1 1,1 1 0,-1 0 0,1-1-1,0 1 1,-1-1 0,1 1 0,-1-1-1,1 1 1,-1 0 0,0-1 0,1 0-1,-1 1 1,1-1 0,-1 1 0,0-1-1,1 0 1,-1 1 0,0-1-16,-55 42 7,1 2 0,3 2 1,2 3-1,-41 52-7,35-37-457,-5 0 457,59-62 38,2-2-56,0 0-146,1-8 121,0 0 0,0 1 1,1-1-1,0 0 0,0 1 1,1-1-1,0 1 1,0 0-1,1 0 0,-1 0 1,2 0 42,12-20-205,2 1 0,3-1 205,-18 22-3,67-67 10,-64 65 8,-1 1 0,1 0 1,1 1-1,-1-1 0,1 1 0,0 1 0,0-1 1,0 1-1,0 1 0,7-2-15,35-19-13,-36 17-42,-1-1 418,-13 8-359,0 0 0,0-1-1,0 1 1,0 0-1,0-1 1,0 1 0,0 0-1,0-1 1,0 1-1,0 0 1,0-1 0,0 1-1,0 0 1,0-1-1,-1 1 1,1 0 0,0-1-1,0 1 1,0 0 0,0-1-1,-1 1 1,1 0-1,0 0 1,0-1 0,-1 1-1,1 0 1,0 0-1,-1 0 1,1-1 0,0 1-1,0 0 1,-1 0-1,1 0 1,0 0 0,-1 0-1,1 0 1,0-1 0,-1 1-1,1 0-3,-37-23 172,1-1 0,1-2 0,-3-6-172,-21-15 129,34 27-147,0-2-1,2 0 0,0-1 0,2-2 0,0 0 0,2-1 0,-12-21 19,2-6-632,-13-36 632,8 18-101,15 30 47,13 27 56,-1 0 0,0 0 0,-6-8-2,9 16 104,-7-8-430,13 30-200,6 15 431,-2 0 0,-1 0 0,1 30 95,1 13-52,11 62 98,1 13 549,12 27-595,-28-161 25,3 12-48,0 0 0,-2 0 0,-1 18 23,-3-44 197,0-1-95,4-22-2,-1-29-26,-3 1-1,-2-1 1,-7-41-74,1 3 37,-4-37-46,2 26-10,4-32 19,6 130-29,-1 1-1,1-1 0,-1 0 0,1 0 1,-1 0-1,0 1 0,0-1 0,0 1 0,0-1 1,0 0-1,0 1 0,0 0 0,-1-1 30,0-1-305,-84 323 241,75-269 64,3-6 0,-13 33 0,14-48 86,-3 5 118,6-25 200,6-23-272,-4-103-943,-1 45 728,3 0 0,4 0 0,2 0 0,6-14 83,-7 41 447,8 93-195,-8-12-82,-3 0 1,0 0 0,-4 21-171,2 20 217,-2-35-221,-1-1-1,-2 1 1,-5 14 4,1-7-11,7-26 16,0 1 1,3 23-6,-1-17 12,12 32 56,35-50 252,-43-13-308,1 0-1,0 0 1,-1 0 0,1-1 0,-1 1 0,1-1 0,-1-1 0,1 1 0,-1 0-1,1-1 1,-1 0 0,0 0 0,0-1 0,0 1 0,0-1 0,0 1-1,1-3-11,15-12-61,-1 0-1,14-17 62,-11 11-1,13-9 5,1 2 0,12-5-4,-29 20 1,-9 9-17,1 0 0,1 1-1,-1 0 1,1 0 0,0 1-1,0 1 1,0 0 0,0 0-1,0 2 1,1-1 0,-1 2-1,6-1 17,-13 2 0,0 0 0,0 0 0,-1 1 0,1 0 0,0-1 0,0 1 0,-1 1-1,1-1 1,-1 1 0,0 0 0,2 1 0,-5-3 44,-1-1-25,0 0 41,0 0 182,0 0 66,0 0 82,0 0-44,-3-2-271,-22-17-80,2 0 0,1-1 0,0-2 0,-18-23 5,-4-4 71,0-3-23,1-1 0,-28-52-48,29 43-11,-28-48-80,64 102-35,1-1 0,0 0-1,0 0 1,1-1-1,-1-5 127,4 13-241,1 2 162,3 1 69,1 0-1,-1 0 0,0 1 0,0-1 1,-1 1-1,1 0 0,0 0 0,0 0 1,-1 0-1,1 0 0,-1 0 1,0 1-1,2 2 11,5 4-14,21 20-21,-3 2 0,0 1 0,-2 2-1,18 30 36,-9-12 593,26 26-593,-35-49 179,2-2 0,13 10-179,0-3-7535,-36-30 3282,-2 0 3740,-1-1-66,5 8-2881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29.684"/>
    </inkml:context>
    <inkml:brush xml:id="br0">
      <inkml:brushProperty name="width" value="0.05" units="cm"/>
      <inkml:brushProperty name="height" value="0.05" units="cm"/>
      <inkml:brushProperty name="color" value="#E71224"/>
    </inkml:brush>
  </inkml:definitions>
  <inkml:trace contextRef="#ctx0" brushRef="#br0">0 725 2336,'17'-33'157,"-17"33"-138,1-1 0,-1 1-1,0 0 1,0 0 0,0-1-1,0 1 1,1 0 0,-1 0-1,0 0 1,0-1 0,0 1-1,1 0 1,-1 0 0,0 0-1,0 0 1,1-1 0,-1 1 0,0 0-1,0 0 1,1 0 0,-1 0-1,0 0 1,1 0 0,-1 0-1,0 0 1,0 0 0,1 0-1,-1 0 1,0 0 0,1 0-1,-1 0 1,0 0 0,0 0-1,1 0 1,-1 0 0,0 1-1,0-1 1,1 0 0,-1 0 0,0 0-1,0 0 1,1 0 0,-1 1-1,0-1 1,0 0 0,0 0-1,1 1 1,-1-1 0,0 0-1,0 0 1,0 1 0,0-1-1,0 0 1,1 0-19,6 14 565,0 14-53,11 36 865,-16-58-1244,2-1 1,-1 0-1,1 0 0,-1 0 1,2 0-1,-1 0 1,5 3-134,13 17-9,2 8-257,26 27 266,-41-51-65,0 0 0,0 0 0,1-1 0,0-1 0,0 1 0,1-2 0,0 0-1,7 3 66,-8-4-26,18 6 183,0 0 0,8 0-157,-26-9 327,1 1-1,0-2 1,-1 1-1,1-2 1,0 1-1,0-2 1,0 1-1,1-2-326,1 1 161,0 0-1,0-2 0,-1 1 0,1-2 0,-1 0 0,0 0 0,0-1 1,0 0-1,3-4-160,35-26 580,-1-2 1,33-34-581,-27 23 485,-13 9 163,-1-2 0,-2-2 0,7-12-648,-41 47 68,1-1 1,-1 0-1,0 0 0,-1 0 0,0 0 0,-1-1 0,0 1 1,0-1-1,-1 0 0,0 0 0,-1 0 0,0 0 0,0-4-68,-1-22 137,-2 0-1,-1 0 0,-1-2-136,0 22 0,1 0-1,-2 0 1,0 0 0,-1 1 0,-1-1-1,-2-3 1,-12-28 49,17 40 7,-1 0 0,0 0 0,-1 0 0,0 0 0,0 1 0,0 0 0,0 0 0,-1 1 0,0 0 0,-2-1-56,-15-13 6,13 11 130,0 1 0,-1-1 1,0 2-1,0 0 0,-1 0 0,-10-2-136,-25-13-159,27 12 385,0 0 0,-22-5-226,1 0 22,27 9-68,0 1 1,0 0-1,-1 1 0,1 1 0,-1 1 0,0 0 1,0 0-1,0 2 0,-12 1 46,13 3-29,0 0 0,0 0 1,0 1-1,1 1 0,0 1 0,0 0 0,1 0 0,-2 3 29,2-1-30,0 1-1,1 0 0,0 1 0,1 1 0,1-1 0,0 2 1,1-1-1,0 1 0,1 1 0,0 0 0,1 0 0,-1 7 31,-10 31 5,3 0 0,1 1-1,3 3-4,-1 6-30,-4-8 11,11-41 36,1 0 0,0 0 0,1 1 0,1-1 1,0 1-1,1 4-17,1 3 24,2 0-1,1 0 1,1 0 0,1 0 0,1 0-1,0-1 1,2 0 0,0 0-1,2-1 1,0 0 0,1-1 0,1 0-1,1-1 1,0 0 0,3 1-24,-6-10-8,0 0 1,1-1-1,0 0 1,1-1-1,-1 0 1,1 0-1,1-2 1,-1 1-1,1-2 1,0 1-1,12 1 8,-14-4 17,0 0-1,1-1 1,-1-1 0,0 0-1,0 0 1,1-1-1,-1-1 1,0 0 0,0 0-1,0-1 1,0 0-1,0-1 1,-1-1 0,2 0-17,23-13 194,-2-1 1,0-2 0,13-12-195,-27 20 79,42-31-148,-2-2-1,-3-3 1,35-39 69,-72 68 183,0-2 1,-2 0-1,2-4-183,-14 17 14,0 0 0,0 0 0,-1 0 0,0 0 0,0-1 0,-1 1 0,0-1 0,-1 0 0,0 0-1,0-6-13,0-18-7,-2 0 0,-2-27 7,1 50 26,-1 0 0,0 1 0,0-1 0,-1 0 1,0 1-1,-1 0 0,0 0 0,-1 0 0,0 0 0,-6-8-26,0 3-5,2 1 15,0 1 0,-2 0 0,0 0 0,0 1 0,-1 1 0,-13-10-10,2 4-6,-1 2-1,-1 1 1,0 1 0,-1 1 0,0 1-1,-1 2 1,0 0 0,0 2 0,-26-3 6,35 8-19,-1 1 1,1 1-1,-1 0 0,1 2 1,0 0-1,-1 1 1,0 1 18,-14 5-53,0 1 0,1 1 1,-11 7 52,25-9-54,0 1-1,0 1 1,1 0 0,0 2 0,1 0-1,1 1 1,0 0 0,1 1 0,-11 16 54,15-17-13,1 1-1,1 0 1,1 0 0,0 1-1,-4 14 14,-21 85-43,17-53-441,-1 29 484,13-70 60,2 0-1,0 0 0,1 0 0,1 0 0,1 0 0,2 7-59,1-2-50,1 0 0,2-1 0,0 1 1,2-2-1,0 1 0,2-1 0,3 2 50,-5-8-8,2 0 0,0-2 0,1 1 0,15 13 8,-19-22-3,0 0 0,0 0 0,1-1-1,0 0 1,1-1 0,0 0 0,0-1 0,0 0 0,2 0 3,10 3-25,0-1 1,1-1 0,0-1-1,17 1 25,-27-5 24,0 0 1,1-2-1,-1 0 0,0 0 0,0-1 0,0-1 1,0 0-1,8-4-24,-8 2 18,1-1 1,-2 0-1,1-1 1,-1 0-1,0-1 1,0-1 0,-1 0-1,0 0 1,-1-1-1,3-4-18,-3 4 6,-4 3 0,1-1 0,-1 0 0,0 0 0,0-1 1,-1 0-1,4-7-6,2-4 58,-2 0 1,0-1-1,-1 0 1,-1 0-1,-1-1 1,-1 0-1,-1 0 1,-1 0-1,0-8-58,-2-7-11,0 25 20,-1-1-1,0 0 1,-1 1-1,-1-1 1,0 0-1,0 1 1,-2-1-1,1 1 1,-3-6-9,-27-100 102,19 79-121,-15-40-38,25 72 49,-4-8-9,0 0 0,-1 0 0,0 1 0,-8-9 17,-6-2 3,0 1 0,-2 1-1,0 1 1,-27-18-3,46 37-2,0 0-1,0 1 1,0-1 0,0 1-1,0 1 1,-1-1 0,1 1-1,-1 0 1,1 0 0,-1 0-1,1 1 1,-1 0 0,0 0-1,1 0 1,-1 1 0,1 0-1,-1 0 1,1 0-1,-1 0 1,1 1 0,0 0-1,0 1 1,-1 0 2,-15 6-83,1 1-1,1 1 1,0 1 0,1 1-1,-2 2 84,2-1-7,1 1 0,1 0 0,0 1 0,1 1 0,1 0-1,0 1 1,2 1 0,-2 2 7,-51 81 57,36-59-195,2 1 0,-14 31 138,5 10-613,29-63-1292,0 1 1,1-1-1,2 1 0,0 1 0,1 1 1905,-3 34-3186</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29.684"/>
    </inkml:context>
    <inkml:brush xml:id="br0">
      <inkml:brushProperty name="width" value="0.05" units="cm"/>
      <inkml:brushProperty name="height" value="0.05" units="cm"/>
      <inkml:brushProperty name="color" value="#E71224"/>
    </inkml:brush>
  </inkml:definitions>
  <inkml:trace contextRef="#ctx0" brushRef="#br0">0 725 2336,'17'-33'157,"-17"33"-138,1-1 0,-1 1-1,0 0 1,0 0 0,0-1-1,0 1 1,1 0 0,-1 0-1,0 0 1,0-1 0,0 1-1,1 0 1,-1 0 0,0 0-1,0 0 1,1-1 0,-1 1 0,0 0-1,0 0 1,1 0 0,-1 0-1,0 0 1,1 0 0,-1 0-1,0 0 1,0 0 0,1 0-1,-1 0 1,0 0 0,1 0-1,-1 0 1,0 0 0,0 0-1,1 0 1,-1 0 0,0 1-1,0-1 1,1 0 0,-1 0 0,0 0-1,0 0 1,1 0 0,-1 1-1,0-1 1,0 0 0,0 0-1,1 1 1,-1-1 0,0 0-1,0 0 1,0 1 0,0-1-1,0 0 1,1 0-19,6 14 565,0 14-53,11 36 865,-16-58-1244,2-1 1,-1 0-1,1 0 0,-1 0 1,2 0-1,-1 0 1,5 3-134,13 17-9,2 8-257,26 27 266,-41-51-65,0 0 0,0 0 0,1-1 0,0-1 0,0 1 0,1-2 0,0 0-1,7 3 66,-8-4-26,18 6 183,0 0 0,8 0-157,-26-9 327,1 1-1,0-2 1,-1 1-1,1-2 1,0 1-1,0-2 1,0 1-1,1-2-326,1 1 161,0 0-1,0-2 0,-1 1 0,1-2 0,-1 0 0,0 0 0,0-1 1,0 0-1,3-4-160,35-26 580,-1-2 1,33-34-581,-27 23 485,-13 9 163,-1-2 0,-2-2 0,7-12-648,-41 47 68,1-1 1,-1 0-1,0 0 0,-1 0 0,0 0 0,-1-1 0,0 1 1,0-1-1,-1 0 0,0 0 0,-1 0 0,0 0 0,0-4-68,-1-22 137,-2 0-1,-1 0 0,-1-2-136,0 22 0,1 0-1,-2 0 1,0 0 0,-1 1 0,-1-1-1,-2-3 1,-12-28 49,17 40 7,-1 0 0,0 0 0,-1 0 0,0 0 0,0 1 0,0 0 0,0 0 0,-1 1 0,0 0 0,-2-1-56,-15-13 6,13 11 130,0 1 0,-1-1 1,0 2-1,0 0 0,-1 0 0,-10-2-136,-25-13-159,27 12 385,0 0 0,-22-5-226,1 0 22,27 9-68,0 1 1,0 0-1,-1 1 0,1 1 0,-1 1 0,0 0 1,0 0-1,0 2 0,-12 1 46,13 3-29,0 0 0,0 0 1,0 1-1,1 1 0,0 1 0,0 0 0,1 0 0,-2 3 29,2-1-30,0 1-1,1 0 0,0 1 0,1 1 0,1-1 0,0 2 1,1-1-1,0 1 0,1 1 0,0 0 0,1 0 0,-1 7 31,-10 31 5,3 0 0,1 1-1,3 3-4,-1 6-30,-4-8 11,11-41 36,1 0 0,0 0 0,1 1 0,1-1 1,0 1-1,1 4-17,1 3 24,2 0-1,1 0 1,1 0 0,1 0 0,1 0-1,0-1 1,2 0 0,0 0-1,2-1 1,0 0 0,1-1 0,1 0-1,1-1 1,0 0 0,3 1-24,-6-10-8,0 0 1,1-1-1,0 0 1,1-1-1,-1 0 1,1 0-1,1-2 1,-1 1-1,1-2 1,0 1-1,12 1 8,-14-4 17,0 0-1,1-1 1,-1-1 0,0 0-1,0 0 1,1-1-1,-1-1 1,0 0 0,0 0-1,0-1 1,0 0-1,0-1 1,-1-1 0,2 0-17,23-13 194,-2-1 1,0-2 0,13-12-195,-27 20 79,42-31-148,-2-2-1,-3-3 1,35-39 69,-72 68 183,0-2 1,-2 0-1,2-4-183,-14 17 14,0 0 0,0 0 0,-1 0 0,0 0 0,0-1 0,-1 1 0,0-1 0,-1 0 0,0 0-1,0-6-13,0-18-7,-2 0 0,-2-27 7,1 50 26,-1 0 0,0 1 0,0-1 0,-1 0 1,0 1-1,-1 0 0,0 0 0,-1 0 0,0 0 0,-6-8-26,0 3-5,2 1 15,0 1 0,-2 0 0,0 0 0,0 1 0,-1 1 0,-13-10-10,2 4-6,-1 2-1,-1 1 1,0 1 0,-1 1 0,0 1-1,-1 2 1,0 0 0,0 2 0,-26-3 6,35 8-19,-1 1 1,1 1-1,-1 0 0,1 2 1,0 0-1,-1 1 1,0 1 18,-14 5-53,0 1 0,1 1 1,-11 7 52,25-9-54,0 1-1,0 1 1,1 0 0,0 2 0,1 0-1,1 1 1,0 0 0,1 1 0,-11 16 54,15-17-13,1 1-1,1 0 1,1 0 0,0 1-1,-4 14 14,-21 85-43,17-53-441,-1 29 484,13-70 60,2 0-1,0 0 0,1 0 0,1 0 0,1 0 0,2 7-59,1-2-50,1 0 0,2-1 0,0 1 1,2-2-1,0 1 0,2-1 0,3 2 50,-5-8-8,2 0 0,0-2 0,1 1 0,15 13 8,-19-22-3,0 0 0,0 0 0,1-1-1,0 0 1,1-1 0,0 0 0,0-1 0,0 0 0,2 0 3,10 3-25,0-1 1,1-1 0,0-1-1,17 1 25,-27-5 24,0 0 1,1-2-1,-1 0 0,0 0 0,0-1 0,0-1 1,0 0-1,8-4-24,-8 2 18,1-1 1,-2 0-1,1-1 1,-1 0-1,0-1 1,0-1 0,-1 0-1,0 0 1,-1-1-1,3-4-18,-3 4 6,-4 3 0,1-1 0,-1 0 0,0 0 0,0-1 1,-1 0-1,4-7-6,2-4 58,-2 0 1,0-1-1,-1 0 1,-1 0-1,-1-1 1,-1 0-1,-1 0 1,-1 0-1,0-8-58,-2-7-11,0 25 20,-1-1-1,0 0 1,-1 1-1,-1-1 1,0 0-1,0 1 1,-2-1-1,1 1 1,-3-6-9,-27-100 102,19 79-121,-15-40-38,25 72 49,-4-8-9,0 0 0,-1 0 0,0 1 0,-8-9 17,-6-2 3,0 1 0,-2 1-1,0 1 1,-27-18-3,46 37-2,0 0-1,0 1 1,0-1 0,0 1-1,0 1 1,-1-1 0,1 1-1,-1 0 1,1 0 0,-1 0-1,1 1 1,-1 0 0,0 0-1,1 0 1,-1 1 0,1 0-1,-1 0 1,1 0-1,-1 0 1,1 1 0,0 0-1,0 1 1,-1 0 2,-15 6-83,1 1-1,1 1 1,0 1 0,1 1-1,-2 2 84,2-1-7,1 1 0,1 0 0,0 1 0,1 1 0,1 0-1,0 1 1,2 1 0,-2 2 7,-51 81 57,36-59-195,2 1 0,-14 31 138,5 10-613,29-63-1292,0 1 1,1-1-1,2 1 0,0 1 0,1 1 1905,-3 34-3186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37.963"/>
    </inkml:context>
    <inkml:brush xml:id="br0">
      <inkml:brushProperty name="width" value="0.05" units="cm"/>
      <inkml:brushProperty name="height" value="0.05" units="cm"/>
      <inkml:brushProperty name="color" value="#E71224"/>
    </inkml:brush>
  </inkml:definitions>
  <inkml:trace contextRef="#ctx0" brushRef="#br0">163 0 4576,'35'2'220,"-36"-2"-189,1 1-1,0-1 1,0 0-1,0 0 1,-1 0 0,1 0-1,0 0 1,0 0 0,0 0-1,0 1 1,-1-1 0,1 0-1,0 0 1,0 0 0,0 0-1,0 0 1,0 1 0,0-1-1,0 0 1,-1 0 0,1 0-1,0 1 1,0-1 0,0 0-1,0 0 1,0 0 0,0 1-1,0-1 1,0 0 0,0 0-1,0 0 1,0 1-1,0-1 1,0 0 0,0 0-1,0 0 1,0 1 0,1-1-1,-1 0 1,0 0 0,0 0-1,0 1 1,0-1 0,0 0-1,0 0 1,0 0 0,1 0-1,-1 0 1,0 1 0,0-1-1,0 0 1,0 0 0,1 0-1,-1 0 1,0 0 0,0 0-1,0 0 1,0 0 0,1 0-1,-1 1 1,0-1-1,0 0 1,0 0 0,1 0-1,-1 0 1,0 0 0,0 0-31,0 0 146,-38 31 723,33-27-741,-1 0-1,1 0 0,0 0 0,0 0 0,0 1 0,1 0 1,-1 0-1,1 0 0,0 1 0,1-1 0,-1 1 1,1 0-1,0 0 0,1 0 0,-1 3-127,-10 44 167,-6 47-167,10-47 365,5-19-64,1 0 0,2 0-1,3 25-300,-1-1 577,-3 32-36,0-22 67,6 51-608,-1-103 145,0 0-1,1 0 1,5 12-145,6 26-190,-8-40 414,0 1 1,1-1-1,0 0 0,4 2-224,-7-12 31,0 0-1,0-1 1,1 0-1,0 0 1,-1 0-1,1 0 1,4 0-31,11 3 99,1-2 1,1 0 0,-1-1-1,1-1 1,-1-1 0,1-1-1,-1-1 1,1-1 0,10-3-100,-3-1 194,-1-2 0,0-1-1,0-1 1,-1-1 0,8-6-194,-31 14 38,0 0 0,-1 0 0,0 0 0,0-1 0,0 0 0,0 0-1,-1 0 1,1 0 0,-1 0 0,0-1 0,0 1 0,0-1 0,0-2-38,7-15 94,-1 0 1,3-13-95,2-6 194,54-111 334,-63 137-487,0 0-1,-1-1 0,0 1 1,-1-1-1,-1 0 0,0-14-40,-1-23 557,-4-22-557,0-7-58,3 73 48,0-1-1,0 0 0,-1 1 0,0-1 0,0 1 1,-1-1-1,-1 1 0,0 0 0,0 0 0,0 0 1,-1 0-1,-1 0 0,1 1 0,-2 0 0,1 0 1,-1 0-1,0 1 0,0 0 0,-1 0 0,-5-4 11,-1 0 28,-1 1-1,-1 1 1,0 0-1,0 1 1,-16-6-28,-1 1-32,-1 3 0,0 1 0,0 1 0,-1 1 0,0 2 0,0 2 0,0 1 0,-20 2 32,45 1-30,0 1 0,0 0 0,0 0 0,0 1-1,0 0 1,0 0 0,1 1 0,0 0 0,-1 1 0,2 0 0,-1 0 0,0 0 0,-4 6 30,1-1-31,0 1-1,0 1 1,1 0-1,1 0 1,0 1 0,1 0-1,-7 14 32,5-1-11,0 0-1,2 1 0,2 0 1,0 0-1,1 1 0,2-1 1,1 2 11,-9 56 16,9-69-33,1-1 0,1 1 0,1-1 1,0 1-1,1-1 0,0 1 0,1-1 0,1 0 1,1 0 16,6 32-1,-1 8-255,-3-19 272,1-1-1,2 2-15,-6-24 20,1 0 1,1 0-1,0 0 0,0-1 1,2 0-1,-1 0 0,3 1-20,1 1 4,0-1-1,0 0 1,2-1-1,-1 0 0,1-1 1,1 0-1,0-1 1,1 0-4,-6-5 4,1-1 0,0 1 0,-1-2 0,1 1 0,1-1 1,-1-1-1,0 0 0,1 0 0,-1-1 0,1-1 0,-1 0 0,1 0 0,9-2-4,0-2 36,1 0 0,0-2 0,-1-1 0,0 0 0,-1-2 0,1 0 0,-2-1-1,1-1 1,-2-1 0,1 0 0,7-8-36,-14 8-26,0 0 0,0-1 0,-1 0 0,-1-1 0,0 0 0,-1 0 0,-1-1 0,3-9 26,17-29-240,-17 35 279,0 0 0,-2-1 0,0 0 0,-2 0 0,0-1 0,-1 0-1,0 0 1,-2-1 0,-1 1 0,0 0 0,-2-1 0,0 0 0,-1 1 0,-1-1 0,-1 1 0,-1 0-1,-4-10-38,5 19 27,-1-3-35,0 1 0,-1 0 0,-1 0 0,0 0 0,-1 1 0,-6-10 8,-3 1-1,-1 0-1,-1 1 1,0 1 0,-2 1-1,0 1 1,-16-11 1,28 24 1,0-1-1,0 1 1,0 1-1,-1-1 1,1 2 0,-1-1-1,0 1 1,0 0-1,0 1 1,0 0 0,0 0-1,0 1 1,0 1-1,-1-1 1,1 1 0,0 1-1,0 0 1,-1 0-1,-9 4-1,1 0 0,0 1 1,1 1-1,-1 0 0,1 2 1,1 0-1,0 0 0,-2 4 1,6-3 0,0 1 0,1 1 0,0 0 0,1 0 0,1 1 0,-5 9 0,3-5 0,-4 6-1032,2 1 0,0 1-1,1 3 1033,2-5-1518,-9 16-7042</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29.684"/>
    </inkml:context>
    <inkml:brush xml:id="br0">
      <inkml:brushProperty name="width" value="0.05" units="cm"/>
      <inkml:brushProperty name="height" value="0.05" units="cm"/>
      <inkml:brushProperty name="color" value="#E71224"/>
    </inkml:brush>
  </inkml:definitions>
  <inkml:trace contextRef="#ctx0" brushRef="#br0">0 725 2336,'17'-33'157,"-17"33"-138,1-1 0,-1 1-1,0 0 1,0 0 0,0-1-1,0 1 1,1 0 0,-1 0-1,0 0 1,0-1 0,0 1-1,1 0 1,-1 0 0,0 0-1,0 0 1,1-1 0,-1 1 0,0 0-1,0 0 1,1 0 0,-1 0-1,0 0 1,1 0 0,-1 0-1,0 0 1,0 0 0,1 0-1,-1 0 1,0 0 0,1 0-1,-1 0 1,0 0 0,0 0-1,1 0 1,-1 0 0,0 1-1,0-1 1,1 0 0,-1 0 0,0 0-1,0 0 1,1 0 0,-1 1-1,0-1 1,0 0 0,0 0-1,1 1 1,-1-1 0,0 0-1,0 0 1,0 1 0,0-1-1,0 0 1,1 0-19,6 14 565,0 14-53,11 36 865,-16-58-1244,2-1 1,-1 0-1,1 0 0,-1 0 1,2 0-1,-1 0 1,5 3-134,13 17-9,2 8-257,26 27 266,-41-51-65,0 0 0,0 0 0,1-1 0,0-1 0,0 1 0,1-2 0,0 0-1,7 3 66,-8-4-26,18 6 183,0 0 0,8 0-157,-26-9 327,1 1-1,0-2 1,-1 1-1,1-2 1,0 1-1,0-2 1,0 1-1,1-2-326,1 1 161,0 0-1,0-2 0,-1 1 0,1-2 0,-1 0 0,0 0 0,0-1 1,0 0-1,3-4-160,35-26 580,-1-2 1,33-34-581,-27 23 485,-13 9 163,-1-2 0,-2-2 0,7-12-648,-41 47 68,1-1 1,-1 0-1,0 0 0,-1 0 0,0 0 0,-1-1 0,0 1 1,0-1-1,-1 0 0,0 0 0,-1 0 0,0 0 0,0-4-68,-1-22 137,-2 0-1,-1 0 0,-1-2-136,0 22 0,1 0-1,-2 0 1,0 0 0,-1 1 0,-1-1-1,-2-3 1,-12-28 49,17 40 7,-1 0 0,0 0 0,-1 0 0,0 0 0,0 1 0,0 0 0,0 0 0,-1 1 0,0 0 0,-2-1-56,-15-13 6,13 11 130,0 1 0,-1-1 1,0 2-1,0 0 0,-1 0 0,-10-2-136,-25-13-159,27 12 385,0 0 0,-22-5-226,1 0 22,27 9-68,0 1 1,0 0-1,-1 1 0,1 1 0,-1 1 0,0 0 1,0 0-1,0 2 0,-12 1 46,13 3-29,0 0 0,0 0 1,0 1-1,1 1 0,0 1 0,0 0 0,1 0 0,-2 3 29,2-1-30,0 1-1,1 0 0,0 1 0,1 1 0,1-1 0,0 2 1,1-1-1,0 1 0,1 1 0,0 0 0,1 0 0,-1 7 31,-10 31 5,3 0 0,1 1-1,3 3-4,-1 6-30,-4-8 11,11-41 36,1 0 0,0 0 0,1 1 0,1-1 1,0 1-1,1 4-17,1 3 24,2 0-1,1 0 1,1 0 0,1 0 0,1 0-1,0-1 1,2 0 0,0 0-1,2-1 1,0 0 0,1-1 0,1 0-1,1-1 1,0 0 0,3 1-24,-6-10-8,0 0 1,1-1-1,0 0 1,1-1-1,-1 0 1,1 0-1,1-2 1,-1 1-1,1-2 1,0 1-1,12 1 8,-14-4 17,0 0-1,1-1 1,-1-1 0,0 0-1,0 0 1,1-1-1,-1-1 1,0 0 0,0 0-1,0-1 1,0 0-1,0-1 1,-1-1 0,2 0-17,23-13 194,-2-1 1,0-2 0,13-12-195,-27 20 79,42-31-148,-2-2-1,-3-3 1,35-39 69,-72 68 183,0-2 1,-2 0-1,2-4-183,-14 17 14,0 0 0,0 0 0,-1 0 0,0 0 0,0-1 0,-1 1 0,0-1 0,-1 0 0,0 0-1,0-6-13,0-18-7,-2 0 0,-2-27 7,1 50 26,-1 0 0,0 1 0,0-1 0,-1 0 1,0 1-1,-1 0 0,0 0 0,-1 0 0,0 0 0,-6-8-26,0 3-5,2 1 15,0 1 0,-2 0 0,0 0 0,0 1 0,-1 1 0,-13-10-10,2 4-6,-1 2-1,-1 1 1,0 1 0,-1 1 0,0 1-1,-1 2 1,0 0 0,0 2 0,-26-3 6,35 8-19,-1 1 1,1 1-1,-1 0 0,1 2 1,0 0-1,-1 1 1,0 1 18,-14 5-53,0 1 0,1 1 1,-11 7 52,25-9-54,0 1-1,0 1 1,1 0 0,0 2 0,1 0-1,1 1 1,0 0 0,1 1 0,-11 16 54,15-17-13,1 1-1,1 0 1,1 0 0,0 1-1,-4 14 14,-21 85-43,17-53-441,-1 29 484,13-70 60,2 0-1,0 0 0,1 0 0,1 0 0,1 0 0,2 7-59,1-2-50,1 0 0,2-1 0,0 1 1,2-2-1,0 1 0,2-1 0,3 2 50,-5-8-8,2 0 0,0-2 0,1 1 0,15 13 8,-19-22-3,0 0 0,0 0 0,1-1-1,0 0 1,1-1 0,0 0 0,0-1 0,0 0 0,2 0 3,10 3-25,0-1 1,1-1 0,0-1-1,17 1 25,-27-5 24,0 0 1,1-2-1,-1 0 0,0 0 0,0-1 0,0-1 1,0 0-1,8-4-24,-8 2 18,1-1 1,-2 0-1,1-1 1,-1 0-1,0-1 1,0-1 0,-1 0-1,0 0 1,-1-1-1,3-4-18,-3 4 6,-4 3 0,1-1 0,-1 0 0,0 0 0,0-1 1,-1 0-1,4-7-6,2-4 58,-2 0 1,0-1-1,-1 0 1,-1 0-1,-1-1 1,-1 0-1,-1 0 1,-1 0-1,0-8-58,-2-7-11,0 25 20,-1-1-1,0 0 1,-1 1-1,-1-1 1,0 0-1,0 1 1,-2-1-1,1 1 1,-3-6-9,-27-100 102,19 79-121,-15-40-38,25 72 49,-4-8-9,0 0 0,-1 0 0,0 1 0,-8-9 17,-6-2 3,0 1 0,-2 1-1,0 1 1,-27-18-3,46 37-2,0 0-1,0 1 1,0-1 0,0 1-1,0 1 1,-1-1 0,1 1-1,-1 0 1,1 0 0,-1 0-1,1 1 1,-1 0 0,0 0-1,1 0 1,-1 1 0,1 0-1,-1 0 1,1 0-1,-1 0 1,1 1 0,0 0-1,0 1 1,-1 0 2,-15 6-83,1 1-1,1 1 1,0 1 0,1 1-1,-2 2 84,2-1-7,1 1 0,1 0 0,0 1 0,1 1 0,1 0-1,0 1 1,2 1 0,-2 2 7,-51 81 57,36-59-195,2 1 0,-14 31 138,5 10-613,29-63-1292,0 1 1,1-1-1,2 1 0,0 1 0,1 1 1905,-3 34-3186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37.963"/>
    </inkml:context>
    <inkml:brush xml:id="br0">
      <inkml:brushProperty name="width" value="0.05" units="cm"/>
      <inkml:brushProperty name="height" value="0.05" units="cm"/>
      <inkml:brushProperty name="color" value="#E71224"/>
    </inkml:brush>
  </inkml:definitions>
  <inkml:trace contextRef="#ctx0" brushRef="#br0">163 0 4576,'35'2'220,"-36"-2"-189,1 1-1,0-1 1,0 0-1,0 0 1,-1 0 0,1 0-1,0 0 1,0 0 0,0 0-1,0 1 1,-1-1 0,1 0-1,0 0 1,0 0 0,0 0-1,0 0 1,0 1 0,0-1-1,0 0 1,-1 0 0,1 0-1,0 1 1,0-1 0,0 0-1,0 0 1,0 0 0,0 1-1,0-1 1,0 0 0,0 0-1,0 0 1,0 1-1,0-1 1,0 0 0,0 0-1,0 0 1,0 1 0,1-1-1,-1 0 1,0 0 0,0 0-1,0 1 1,0-1 0,0 0-1,0 0 1,0 0 0,1 0-1,-1 0 1,0 1 0,0-1-1,0 0 1,0 0 0,1 0-1,-1 0 1,0 0 0,0 0-1,0 0 1,0 0 0,1 0-1,-1 1 1,0-1-1,0 0 1,0 0 0,1 0-1,-1 0 1,0 0 0,0 0-31,0 0 146,-38 31 723,33-27-741,-1 0-1,1 0 0,0 0 0,0 0 0,0 1 0,1 0 1,-1 0-1,1 0 0,0 1 0,1-1 0,-1 1 1,1 0-1,0 0 0,1 0 0,-1 3-127,-10 44 167,-6 47-167,10-47 365,5-19-64,1 0 0,2 0-1,3 25-300,-1-1 577,-3 32-36,0-22 67,6 51-608,-1-103 145,0 0-1,1 0 1,5 12-145,6 26-190,-8-40 414,0 1 1,1-1-1,0 0 0,4 2-224,-7-12 31,0 0-1,0-1 1,1 0-1,0 0 1,-1 0-1,1 0 1,4 0-31,11 3 99,1-2 1,1 0 0,-1-1-1,1-1 1,-1-1 0,1-1-1,-1-1 1,1-1 0,10-3-100,-3-1 194,-1-2 0,0-1-1,0-1 1,-1-1 0,8-6-194,-31 14 38,0 0 0,-1 0 0,0 0 0,0-1 0,0 0 0,0 0-1,-1 0 1,1 0 0,-1 0 0,0-1 0,0 1 0,0-1 0,0-2-38,7-15 94,-1 0 1,3-13-95,2-6 194,54-111 334,-63 137-487,0 0-1,-1-1 0,0 1 1,-1-1-1,-1 0 0,0-14-40,-1-23 557,-4-22-557,0-7-58,3 73 48,0-1-1,0 0 0,-1 1 0,0-1 0,0 1 1,-1-1-1,-1 1 0,0 0 0,0 0 0,0 0 1,-1 0-1,-1 0 0,1 1 0,-2 0 0,1 0 1,-1 0-1,0 1 0,0 0 0,-1 0 0,-5-4 11,-1 0 28,-1 1-1,-1 1 1,0 0-1,0 1 1,-16-6-28,-1 1-32,-1 3 0,0 1 0,0 1 0,-1 1 0,0 2 0,0 2 0,0 1 0,-20 2 32,45 1-30,0 1 0,0 0 0,0 0 0,0 1-1,0 0 1,0 0 0,1 1 0,0 0 0,-1 1 0,2 0 0,-1 0 0,0 0 0,-4 6 30,1-1-31,0 1-1,0 1 1,1 0-1,1 0 1,0 1 0,1 0-1,-7 14 32,5-1-11,0 0-1,2 1 0,2 0 1,0 0-1,1 1 0,2-1 1,1 2 11,-9 56 16,9-69-33,1-1 0,1 1 0,1-1 1,0 1-1,1-1 0,0 1 0,1-1 0,1 0 1,1 0 16,6 32-1,-1 8-255,-3-19 272,1-1-1,2 2-15,-6-24 20,1 0 1,1 0-1,0 0 0,0-1 1,2 0-1,-1 0 0,3 1-20,1 1 4,0-1-1,0 0 1,2-1-1,-1 0 0,1-1 1,1 0-1,0-1 1,1 0-4,-6-5 4,1-1 0,0 1 0,-1-2 0,1 1 0,1-1 1,-1-1-1,0 0 0,1 0 0,-1-1 0,1-1 0,-1 0 0,1 0 0,9-2-4,0-2 36,1 0 0,0-2 0,-1-1 0,0 0 0,-1-2 0,1 0 0,-2-1-1,1-1 1,-2-1 0,1 0 0,7-8-36,-14 8-26,0 0 0,0-1 0,-1 0 0,-1-1 0,0 0 0,-1 0 0,-1-1 0,3-9 26,17-29-240,-17 35 279,0 0 0,-2-1 0,0 0 0,-2 0 0,0-1 0,-1 0-1,0 0 1,-2-1 0,-1 1 0,0 0 0,-2-1 0,0 0 0,-1 1 0,-1-1 0,-1 1 0,-1 0-1,-4-10-38,5 19 27,-1-3-35,0 1 0,-1 0 0,-1 0 0,0 0 0,-1 1 0,-6-10 8,-3 1-1,-1 0-1,-1 1 1,0 1 0,-2 1-1,0 1 1,-16-11 1,28 24 1,0-1-1,0 1 1,0 1-1,-1-1 1,1 2 0,-1-1-1,0 1 1,0 0-1,0 1 1,0 0 0,0 0-1,0 1 1,0 1-1,-1-1 1,1 1 0,0 1-1,0 0 1,-1 0-1,-9 4-1,1 0 0,0 1 1,1 1-1,-1 0 0,1 2 1,1 0-1,0 0 0,-2 4 1,6-3 0,0 1 0,1 1 0,0 0 0,1 0 0,1 1 0,-5 9 0,3-5 0,-4 6-1032,2 1 0,0 1-1,1 3 1033,2-5-1518,-9 16-7042</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0:41.813"/>
    </inkml:context>
    <inkml:brush xml:id="br0">
      <inkml:brushProperty name="width" value="0.05" units="cm"/>
      <inkml:brushProperty name="height" value="0.05" units="cm"/>
      <inkml:brushProperty name="color" value="#E71224"/>
    </inkml:brush>
  </inkml:definitions>
  <inkml:trace contextRef="#ctx0" brushRef="#br0">641 511 2336,'0'0'0,"0"0"0,-33-25 0,0 2-1272</inkml:trace>
  <inkml:trace contextRef="#ctx0" brushRef="#br0" timeOffset="1036.81">510 471 2248,'11'5'841,"-21"3"2074,0-1-2489,-5 4-145,1 2-1,0-1 0,1 2 0,1 0 1,0 0-1,1 1 0,0 0 0,1 1 1,1 0-1,1 1 0,-5 13-280,0 4 277,2 0 1,1 1-1,2 0 1,1 1-1,1 9-277,1 16 522,2-1 0,4 47-522,2-67 371,1 1 1,2-1 0,2 0-1,11 32-371,-15-62-4,1-1 0,1 1 0,0-1-1,0 0 1,1-1 0,0 0 0,1 0 0,-1 0-1,9 5 5,-16-12 4,7 4 40,0 0 0,0 0 1,0-1-1,1 1 0,-1-1 1,1-1-1,0 0 0,0 0 1,0 0-1,1-1 0,-1-1 0,0 1 1,9-1-45,2 1 171,0-2 0,0-1 0,1 0 0,-1-2 1,14-3-172,-26 4 80,0-1 0,0 1 1,0-2-1,-1 1 0,0-1 1,1 0-1,-1 0 1,0 0-1,-1-1 0,1 0 1,-1-1-1,3-3-80,8-9 177,-1-1 0,-1-1 1,2-4-178,112-207 151,-64 111 147,-54 99-216,0 0 1,-1-1-1,-2 0 0,0 0 1,0-7-83,7-39 227,-3-8-227,0 2 25,-2 37-166,-7 30 115,0 0 0,-1 0 0,1 0 0,-1-1 0,0 1 0,-1 0 0,0 0 0,0-1 0,-1-6 26,-9-22 300,0 0 0,-3 0 0,-15-32-300,5 15-96,14 34 72,-1 1 0,0 0 1,-1 1-1,-2 0 0,1 1 0,-2 0 0,0 1 0,-1 1 0,-14-11 24,16 17-4,1 2-1,-1-1 0,-1 2 0,1-1 0,-1 2 0,0 0 0,0 1 0,0 0 0,-4 0 5,-3 1-12,0 0-1,0 1 0,0 1 0,0 1 1,0 1-1,0 1 0,0 1 0,1 1 0,0 0 1,-1 2-1,2 0 0,-1 1 0,1 1 0,1 1 1,0 1-1,0 0 0,1 1 0,0 1 1,1 1-1,1 0 0,0 1 0,-2 3 13,-57 73-573,-3 13 573,29-39-142,35-45 163,1 1 0,0 0 0,2 1 0,1 0 0,0 1 0,2 0 0,0 0 0,2 0 0,0 1 0,2 0 0,1 0 0,0 0 0,2 0 0,1 2-21,0-14 2,1 1-1,0-1 1,1 0 0,0 0 0,1 0 0,0 0 0,1 0-1,0-1 1,2 2-2,8 12 5,1 0 0,0-2-1,8 8-4,-9-13 112,0-2 0,1 1 0,1-2 0,0 0 0,1-2-1,0 1 1,2-2 0,19 10-112,-23-16-17,0-1-1,0-1 0,1 0 1,0-1-1,-1-1 1,1 0-1,0-1 0,0-1 1,0-1-1,14-2 18,-4-1 144,0-1-1,0-1 1,-1-2-1,0 0 1,0-2-1,8-5-143,-4-2 78,-1-2 0,-1-1 0,0-1 0,-2-1 0,0-2 0,3-5-78,3-2 54,-20 18-46,0-1-1,-1 0 1,0-1 0,-1 0 0,-1-1 0,0 0-1,-1 0 1,-1-1 0,1-5-8,5-17 118,-1-2 1,-2 0-1,1-18-118,-10 51 17,10-56 39,-2-19-56,-8 61-58,-1 0 0,-1 0 0,0 0 0,-2 0 0,-4-14 58,-3-7 17,-2 0 1,-1 1 0,-3 1-18,9 25-6,0 0 0,-1 0 0,-1 1 0,0 0 0,-2 1 0,1 0-1,-2 1 1,1 0 0,-3 0 6,8 8-21,0 0-1,-1 1 0,1 0 0,-1 0 0,0 1 1,0 0-1,0 0 0,0 0 0,0 1 0,-1 0 1,1 1-1,-1-1 0,1 2 0,-1-1 1,0 1-1,1 0 0,-1 0 0,-6 2 22,-1 1-21,0 0 1,0 0-1,1 2 0,0 0 1,0 0-1,0 2 0,1-1 0,-1 2 1,0 0 20,-8 8-40,1 1 0,1 0 0,0 2 1,1 0-1,1 1 0,-10 15 40,-26 40-66,-10 24 66,52-80 6,-13 19-120,2 2 0,2 0 0,1 1 0,2 2-1,-7 26 115,-5 55-2134,23-83-770,1-1 1,3 1-1,2 34 2904,1 5-3366</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6:00.985"/>
    </inkml:context>
    <inkml:brush xml:id="br0">
      <inkml:brushProperty name="width" value="0.05" units="cm"/>
      <inkml:brushProperty name="height" value="0.05" units="cm"/>
      <inkml:brushProperty name="color" value="#E71224"/>
    </inkml:brush>
  </inkml:definitions>
  <inkml:trace contextRef="#ctx0" brushRef="#br0">0 24 1264,'0'0'0,"0"0"0,13-11 0,0-2-472</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6:45.601"/>
    </inkml:context>
    <inkml:brush xml:id="br0">
      <inkml:brushProperty name="width" value="0.05" units="cm"/>
      <inkml:brushProperty name="height" value="0.05" units="cm"/>
      <inkml:brushProperty name="color" value="#E71224"/>
    </inkml:brush>
  </inkml:definitions>
  <inkml:trace contextRef="#ctx0" brushRef="#br0">66 0 3952,'0'0'0,"0"0"0,-33 20 0,0-1-2488</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9:08.618"/>
    </inkml:context>
    <inkml:brush xml:id="br0">
      <inkml:brushProperty name="width" value="0.05" units="cm"/>
      <inkml:brushProperty name="height" value="0.05" units="cm"/>
      <inkml:brushProperty name="color" value="#E71224"/>
    </inkml:brush>
  </inkml:definitions>
  <inkml:trace contextRef="#ctx0" brushRef="#br0">210 645 728,'1'0'39,"1"0"1,-1 0-1,1 0 1,-1 0-1,1 0 0,-1 1 1,1-1-1,-1 0 1,1 1-1,-1-1 0,0 1 1,1 0-1,-1-1 1,1 1-40,-1 0 49,-1-1 1,0 1-1,1-1 1,-1 1 0,0-1-1,1 1 1,-1-1-1,0 1 1,1-1-1,-1 1 1,0-1 0,0 1-1,0-1 1,0 1-1,0 0 1,1-1 0,-1 1-1,0-1 1,0 1-1,0-1 1,-1 1 0,1 0-1,0-1 1,0 1-1,0 0-49,-2 2 205,1 1 1,-1 0-1,0-1 0,0 1 0,-1-1 0,1 0 0,-1 0 0,1 0 0,-1 0 1,-2 2-206,-18 20 687,1 0-1,1 2 1,-2 6-687,18-26 218,1-2-82,1 1-1,0-1 1,1 1-1,-1 0 1,1 0-1,0 0 1,1 0-1,-1 1 1,1-1-1,0 2-135,-2 68 1450,3-34-847,-1-19-539,1 0 1,0 0-1,2-1 0,1 1 0,1 0 1,0-1-1,2 0 0,1 0 0,0 0 1,5 7-65,105 166 1848,-32-60-1488,-72-113-232,1 0 0,1 0 1,0-2-1,2 0 0,3 2-128,-9-12 0,0 0-1,1 0 0,0-1 0,0 0 0,1-1 1,0 0-1,1-1 0,0-1 0,3 1 1,20 6 336,1-2 0,1-1 0,0-2 0,0-2 0,20 0-336,47 0 657,24-5-657,-78-3 108,-1-2 0,1-3 1,27-8-109,-53 8 95,0-1 0,-1-2 0,0-1 1,-1 0-1,-1-2 0,0-1 0,0-1 1,4-4-96,45-39 896,48-50-896,-67 60 431,-51 45-423,26-20 45,-2-2 0,-1-1 0,-1-1 0,-1 0 0,15-27-53,-12 16 68,-18 26-27,0 0 0,0-1-1,-1 0 1,1-2-41,33-100-75,-19 49-73,11-18 148,-22 58-81,-1 0 0,-1-1 0,-1 0 1,-1 0-1,-2-1 0,-1 0 0,-1 0 0,-1 0 0,-2-21 81,-1 4 20,-2 1 1,-1-1-1,-3 1 0,-1 1 0,-3-1 0,-14-38-20,20 71 11,0 0 0,0 1 0,-1-1 0,0 1 0,-1 1 0,0-1 0,-1 1 0,0 1 0,0-1 0,-1 1 0,0 0-1,0 1 1,-1 0 0,0 1 0,0 0 0,-3 0-11,-77-37-79,-61-27-485,120 57 576,5 1-92,-1 2-1,-21-5 81,38 12-41,-1 1 0,0 1 0,0 0 0,0 0 0,0 1 0,0 0 0,0 1 0,0 0 0,0 1 41,-50 12-17,-30 4-5,20-6-209,1 2-1,0 3 0,-41 17 232,42-7-32,1 2 0,1 3 0,2 4-1,-16 12 33,28-11-8,-9 10 8,38-29-5,3 0-55,0 1 1,2 0-1,0 2 0,1 0 1,-2 5 59,-16 26-369,-20 40 369,45-76-21,-1 1 0,0-2-1,-3 2 22,-23 32-26,-13 27 319,-12 29-293,52-82-88,0 0 0,2 1 0,1 0 0,0 0-1,-3 24 89,1 14-108,-1 51 108,11-105-16,0 1 0,0-1 1,1 0-1,1 1 0,-1-1 1,1 0-1,0 0 1,3 6 15,30 61-61,-23-53 33,-4-8-39,0 0-1,2-1 1,-1 0-1,8 6 68,16 22-54,-15-15 50,2-1 1,0-1-1,2 0 0,1-2 0,0-1 0,2 0 0,0-2 0,1-1 1,2-1 3,-9-8-3,0 0 0,1-1 1,0-2-1,1 0 1,-1-1-1,17 2 3,33 1-15,25-1 15,-82-6 0,282 8 94,-213-10 117,-1-5 0,50-9-211,-95 6 107,0 0 1,-1-3-1,0-1 0,2-3-107,2 1-89,-10 2 71,-1-1 0,0-1 0,-2-1 0,0-1 0,16-14 18,23-24 462,24-29-462,-67 61 4,-2-1 1,0 0 0,-2-2-1,-1 0 1,-1-1 0,-1-1-1,10-28-4,-6 9 129,-2-1-1,-3-1 1,-2 0-1,3-29-128,-3-1 608,-1-39-608,-9 84-275,-3 1 1,0-1-1,-2 0 1,-8-30 274,4 26-118,-2 1-1,-1 0 1,-3 0 0,0 1-1,-3 1 1,0 0 0,-17-22 118,28 51 72,0 0-1,0 0 1,-1 1 0,1 0 0,-1 0 0,0 1-1,-1-1 1,1 1 0,-1 1 0,0-1-1,0 1 1,0 0-72,-23-7-97,0 0 0,-12-1 97,-5-2-12,-30-7-134,-74-8 146,90 17-76,29 7 50,1 1 0,-1 1 0,0 2 0,1 1-1,-1 2 1,0 1 0,1 1 0,-15 5 26,19-1-80,-1 1-1,2 2 1,0 0 0,0 2 0,1 0 0,-11 11 80,-16 12 12,2 2 0,-19 23-12,-13 23-42,58-57-37,-2-2 0,-1-1 0,0 0 0,-31 19 79,36-31-8,2 1 0,-1 1 0,2 1 0,0 0 0,1 2 0,1 0 0,0 1 0,-1 4 8,0 4 8,1 0 1,1 1-1,1 1 0,2 0 0,1 1 0,1 0 1,-5 27-9,-74 313-420,80-324 427,3 1 0,1 1 0,3-1 1,1 7-8,-3 42 85,5-77-39,0-1-1,1 0 1,1 0-1,0 0 1,2 0-1,0 0 1,1 0-1,0-1 1,2 0-1,0 0-45,8 15 2,2-1-1,0 0 1,2-2 0,18 21-2,-23-33-8,1 0 1,1-2 0,0 0-1,1 0 1,1-2 0,0 0 0,1-1-1,0-1 1,1 0 0,0-2-1,0 0 1,1-2 0,0 0 0,11 1 7,-5-2 16,-1-1 0,1-2-1,0-1 1,-1-1 0,1-1 0,0-1 0,0-1 0,0-2 0,-1-1 0,1-1 0,18-7-16,1-6 143,-1-1-1,-1-3 1,-1-2 0,3-4-143,39-22 110,-9 5 56,-2-3 0,-3-3 0,-2-3 0,56-58-166,-87 71-102,-2-1 0,-2-1 0,11-23 102,4-2-208,-11 15 363,-2-1 1,15-35-156,-37 61 59,-1 0 0,-2 0 1,-1-1-1,-1-1 0,-1 1 0,0-12-59,42-394 162,-48 404-208,-1 0 1,-1 0 0,-2 0 0,-2 0 0,0 0 0,-2 1 0,-10-30 45,11 46 12,0 0 1,-1 0-1,0 1 1,-1 0 0,-1 0-1,-1 0 1,0 1 0,0 1-1,-1-1 1,-1 1-1,0 1 1,0 0 0,-1 1-1,-1 0 1,0 1 0,0 0-1,-2 0-12,-8-2 26,1 2 0,-1 1 0,0 0 0,-1 2 0,1 1 0,-1 0-26,-20-1-17,0 2 1,-37 2 16,-13 4-117,-56 11 117,90-7-21,-16 2-122,-70 16 143,120-18-2,1 1 1,0 2-1,0 0 0,1 1 0,0 2 0,1 0 1,-13 10 1,-55 35 138,51-34-38,1 2 0,-22 19-100,34-21-41,0 0 0,1 2 0,1 1 0,2 1 0,0 1 0,-15 27 41,-17 24-482,37-55 518,2 0-1,0 2 0,1-1 1,1 2-36,-5 18-53,1 0 0,2 1 0,2 1 0,3 0 0,1 1 0,2 0 0,1 20 53,7-38-32,1 0-1,2 0 1,0 0 0,4 11 32,33 122-4935,-19-87 951,-1 2 791</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9:22.416"/>
    </inkml:context>
    <inkml:brush xml:id="br0">
      <inkml:brushProperty name="width" value="0.05" units="cm"/>
      <inkml:brushProperty name="height" value="0.05" units="cm"/>
      <inkml:brushProperty name="color" value="#E71224"/>
    </inkml:brush>
  </inkml:definitions>
  <inkml:trace contextRef="#ctx0" brushRef="#br0">4103 47 1352,'1'45'767,"-2"-44"-730,0-1 1,0 1 0,-1-1-1,1 0 1,0 0-1,0 0 1,0 1 0,0-1-1,0 0 1,0 0 0,0-1-1,0 1 1,0 0 0,0 0-1,-1 0 1,1-1-1,0 1 1,0-1-38,-20 0 3058,-21 60 1481,-21 39-4539,45-71 576,-1 0-1,-9 9-575,11-15 404,-26 36 395,2 2 0,3 2 0,3 1 0,-12 31-799,35-72 137,0-1 1,-1 0-1,-1 0 1,0-2-1,-12 11-137,-11 16 46,23-31-24,-1-1 0,1-1 0,-2 0 0,0 0 0,0-2 0,-1 0 0,0-1 0,-9 3-22,-6 4-4,-184 93 237,188-93-228,1 1 0,0 0-1,1 3 1,0 1-5,-2 1 1,-2 0-1,-21 11 0,9-12 38,0-2 1,-1-2-1,-1-2 0,-1-1 0,0-3 1,0-1-1,-42 2-38,4-5 90,-2-4 0,1-3-1,-73-11-89,108 7-16,-82-12-65,63 4 71,2-4 1,0-3-1,-14-8 10,38 12 54,0-2 0,1-3-1,1 0 1,2-3 0,-29-21-54,-34-24-240,-41-16 240,74 44-23,55 33 25,-40-23 58,2-3-1,1-2 0,-31-28-59,64 45-79,0 0 0,2-2 0,0 0 0,-9-16 79,14 20 22,0-1 1,-2 2 0,0-1 0,-1 2-1,0-1 1,-1 2 0,0 0 0,-7-4-23,-46-28-30,-2 4 0,-1 2 0,-2 4 0,-8 0 30,71 31-100,0 1 0,0 0 0,-1 0 0,1 1 1,-1 1-1,0-1 0,1 2 0,-1-1 0,-1 1 100,9 4-27,0-1-1,0 0 1,0 1-1,0 0 0,0-1 1,1 1-1,0 0 1,0 0-1,-1 3 28,2 0-3,-1 1 0,1-1 0,0 0 0,1 1 0,0-1 0,0 0-1,0 0 1,1 0 0,0 0 0,1 0 0,0 0 0,0 0 0,0-1 0,1 1 0,2 3 3,12 16 36,1 0 0,0-2 0,4 2-36,-10-11 25,20 22-49,0-2 0,19 14 24,-33-34-35,0 0-1,1-2 1,0 0 0,1-1-1,0-1 1,4 0 35,170 72-83,-101-43-443,63 15 526,-8-12 10,-140-40 8,34 13 186,-1 1 0,7 6-204,-14-6 0,51 28 0,1-4 0,32 7 0,-83-38 20,0-1 1,1-2 0,28 1-21,-24-4 35,0 3 1,31 9-36,22 7 138,53 6-138,-85-18-110,-3-4 218,0-2 0,0-2 1,47-6-109,-60 2 38,-7 0-127,224-11 570,-220 7-328,-1-1-1,0-3 0,0-1 1,-1-2-1,3-3-152,1-5-177,-1-2-1,30-20 178,31-16-33,-61 34 129,0-2 0,-2-2 0,-2-1 0,0-3 0,-2-1 0,6-9-96,40-35 126,-25 24 24,10-15-150,-51 48 25,-1 0-1,-1-1 1,-1 0-1,-1-1 1,8-18-25,33-58-153,-33 63 568,-2-1 0,6-18-415,-6 13-232,-15 31 232,0 1 0,0-1 0,-1 0 0,-1 0 0,0 0 0,0-1 0,0 1 0,-2 0 0,1-1 0,-1-3 0,0-3 33,-1 11-245,-9 18 118,-74 137-104,37-66-58,-9 8 256,52-85 0,-96 142-64,-72 80 64,-66 55 128,218-262-96,-1-1-1,0 0 0,-1-2 0,-1 0 0,-1-2 0,-1 0 0,0-2 0,-3 1-31,-44 19 123,-1-2 0,-22 3-123,65-27-136,0-1 0,0-2 0,-1-1 0,0-1 0,0-2 0,1-1 0,-15-2 136,-14 1-107,27 0 80,-1-3 0,1 0 0,0-2 0,-11-5 27,-29-4 558,0-3-882,1-2 0,-25-13 324,15 5 73,-75-28-62,141 50-2,1 0 0,0-1 0,0-1 0,0 0 0,-8-7-9,7 4 1,-1 1-1,0 1 1,0 0 0,-5-1-1,-11-1-10,-1 1 0,-14-2 10,-48-15 99,-145-60-208,71 35 42,136 42-47,-74-20 40,-245-77 366,320 95-450,0-2 0,0-2 1,1 0-1,-11-10 158,-105-83 479,98 72-392,-6-5-96,38 29-19,1 0 0,0-1 0,1-1 0,-2-1 28,-13-16-508,-52-44 426,28 34 82,40 34 0,1 0 0,2 2 16,6 4-53,0 0 0,0 0 0,0 0 0,0 0 0,0 1 0,-1 0 0,1 0 0,-3-1 37,5 2-255,2 0 198,7 23 65,-2 3 29,2 0 1,1 0 0,0-1 0,7 10-38,19 60 62,25 113-142,-49-180 26,1 0 0,1-1-1,14 22 55,12 27-36,-5-6 4,-14-33-29,-3 1-1,0 1 1,4 23 61,-18-61-5,5 2 57,-6-2 215,5-23 53,-3 9-325,0 1 1,0-1-1,-1 0 1,-1 0 0,0 0-1,-1 0 1,-1 0-1,0 0 1,-1-3 4,-5-35-15,-11-32 15,17 76 3,-43-230 158,0-1-106,37 211-64,-1 1 1,0-1 0,-2 2-1,-4-8 9,13 32 47,1 1 136,0 0-51,0 0-336,0 0-38,0 0 188,-12 4 26,8 1 20,1-1 0,0 1 1,0 0-1,0 0 1,0 0-1,1 0 0,0 0 1,0 0-1,0 1 1,1-1-1,0 1 0,0-1 1,0 1-1,1 0 1,0 4 7,0 14-140,2 0 0,1-1 1,3 10 139,3 37 22,-3-11 21,2 0-1,2-1 1,4-1 0,15 43-43,-1 10 57,-15-53-34,-24-109 102,7 29-33,-1 1-1,0-1 1,-7-14-92,6 22-64,-7-15-18,2-1-1,1 0 1,-2-16 82,-7-42 143,-26-71-143,39 118 53,0 3-97,6 38 11,0 1-6,0 0 12,6 10 42,8 28-65,-2 0 1,-1 0-1,-2 1 0,-2 1 50,1 0-66,1-1 0,2-1 0,14 35 66,-14-52 162,-8-17-96,0 0-1,-1 0 0,0 0 0,0 0 0,-1 1 1,1-1-1,-1 1 0,0-1 0,0 1 0,0-1 1,0 1-1,-1 4-65,-22-37 95,8 2-114,0 0 0,2-2 1,1 1-1,1-1 1,2-1-1,-5-27 19,5 28-14,-42-136-118,38 112 81,6 23 189,-1 1-1,-1 0 1,-4-5-138,6 17-120,2 7 101,0 0 1,0 0 0,1-1 0,0 0 0,0 1 0,2-1 0,-1 0-1,1 0 1,0-1 0,1-1 18,0 2 8,0 0-1,-1 0 0,0 0 1,0 1-1,-2-4-7,2 8 1,1 2-16,-1 0 0,1-1 1,0 1-1,1 0 1,-1 0-1,0 0 1,1 0-1,0-1 0,0 1 1,0 0-1,0 0 1,0 0-1,0 1 1,1-1-1,0 0 0,-1 0 1,1 1-1,0-1 1,0 1-1,0 0 1,1-1-1,-1 1 0,1 0 1,-1 0-1,1 1 1,0-1-1,-1 0 1,1 1-1,0 0 1,3-2 14,3 0-48,0-1 0,0 1 0,0 0 0,0 1 0,1 0 0,-1 1 0,1 0 0,-1 0 1,8 1 47,34 6 50,0 3 1,0 1 0,-1 3 0,-1 2 0,0 2 0,-2 2 0,14 9-51,27 3 213,-61-22-81,0 0 0,16 10-132,-35-17 80,-6-2 3,0 1-1,0-1 1,0 0 0,0 1 0,-1 0-1,1-1 1,0 1 0,0 0 0,0 0-1,0 0 1,-1 0 0,1 0 0,0 1-1,-1-1 1,1 0 0,0 2-83,-28 8 278,16-7-293,-1-1 0,1 0 0,-1-1 0,0 0-1,1-1 1,-1 0 0,0 0 0,0-1-1,0-1 1,-2 0 15,-28-4-150,-38-9 150,62 10-81,-9 0 121,0-1-1,0-2 1,1-1 0,0-1-1,1 0 1,-11-8-40,34 17-20,0-1 0,0 0-1,0 0 1,0 0 0,0 0-1,0 0 1,1 0 0,-1 0-1,0 0 1,0 0 0,1-1-1,-1 1 1,1 0 0,-1 0 0,1 0-1,-1-1 1,1 1 0,0 0-1,0-1 1,-1 1 0,1 0-1,0-1 1,0 1 0,0 0 0,1-1-1,-1 1 1,0 0 0,0-1-1,1 1 1,-1 0 0,1-1-1,-1 1 1,1-1 20,1-1-29,-1 0-1,1 0 0,0 0 1,-1 0-1,1 1 1,0-1-1,1 1 1,-1-1-1,0 1 0,1 0 1,-1 0-1,1 0 1,0 0-1,1 0 30,15-8 45,0 1 0,1 1 0,1 1 0,-1 1-1,1 1 1,0 0 0,0 2 0,6 0-45,22-4 81,-38 5-74,1 0-1,0 1 0,0 0 0,0 1 0,0 1 0,12 1-6,-3 1-11,0 1-1,0 1 1,-1 1-1,1 0 0,-1 2 1,-1 0-1,10 7 12,-28-14 34,1 0 0,-1 1 1,1-1-1,-1 0 0,1 1 0,-1 0 0,0-1 0,0 1 0,0 0 0,0 0 1,0 0-1,0-1 0,-1 1 0,1 0 0,-1 0 0,1 0 0,-1 0 0,1 0 0,-1 0 1,0 0-1,0 0 0,0 0 0,0 0 0,-1 1 0,1-1 0,0 0 0,-1 0-34,0 0 16,-1 0-1,1-1 1,0 1-1,-1 0 0,1 0 1,-1-1-1,0 1 1,1-1-1,-1 0 0,0 1 1,0-1-1,0 0 1,0 0-1,0 0 0,0 0 1,0-1-1,0 1 1,0 0-1,-1-1-15,-2 2 57,-16 5-12,-2-1 0,1-1 1,-1 0-1,0-2 0,-17 0-45,-38 0-53,-3-5 53,70 2 39,-82-3-83,0-3 1,0-5 43,34-2 118,43 9-106,-1 0 0,1 1 0,-1 1-1,-12 0-11,0-2-82,26 4-330,3 0 1,0 0 318,0 0 82,0 0-2,0 0-22,32 23-252,-18-12 282,1-1 0,0-1-1,0 0 1,1-1 0,1-1-1,-1-1 1,1 0 5,7 3-2,-1 1 0,-1 1-1,4 2 3,68 34-66,-64-23 879,-28-23-780,-14-1 27,-14-8-350,1-1-1,-1-1 1,1-2-1,-7-4 291,30 15-16,-3-1-54,1 0 1,-1 0 0,1 0-1,-1 1 1,0 0-1,1 0 1,-1 0 0,0 0-1,0 1 1,-2 0 69,4 0-7,1 0-1,0 1 1,-1-1 0,1 0 0,0 1 0,0 0 0,-1-1 0,1 1-1,0 0 1,0 0 0,0 1 0,0-1 0,0 0 0,0 0 0,0 1 0,1-1-1,-1 1 1,0 0 0,1 0 0,-1-1 0,0 3 7,-1 1-6,0 2 0,0-1 0,1 0 0,0 0 0,0 1 0,0-1 0,1 1 0,0 0 0,0-1 0,0 6 6,5 70-9,-1-54-5,2 40-22,4 0-1,11 39 37,-8-50 132,-13-48 190,-8-35-323,-65-263-93,66 252 75,8 35-113,0 2 3,0 0 97,0 0 12,0 0-47,11 24 70,20 37-218,27 37 215,-1 0-467,-57-98 476,0 0 0,0 0 0,0 1 0,0-1 0,0 0 0,1 1 0,-1-1 0,0 0 0,0 0 0,0 1 0,0-1 0,1 0 0,-1 0 0,0 0 0,0 1 0,0-1 0,1 0 0,-1 0 0,0 0 0,0 0 0,1 1 0,-1-1 0,0 0 0,0 0 0,1 0 0,-1 0 0,0 0 0,1 0 0,-1 0 0,0 0 0,0 0 0,1 0 0,-1 0 0,0 0 0,1 0 0,-1 0 0,0 0-9,7-10 80,-1-16-13,-3 10-12,1-5 53,-1 0 1,-1 0-1,-1 0 0,-1-1 0,-2-16-108,-6-57 0,5 53 210,-2-1-1,-2 1 0,-1-2-209,0 17-3,-11-50-109,-3-31 112,21 54-341,29 54 324,-20 2 13,1 1 0,-1-1 1,1 1-1,-1 1 0,0-1 0,0 1 0,0 1 1,-1 0-1,7 4 4,15 9-77,16 6 274,1-2 0,0-2 0,2-2 0,39 8-197,-75-22-433,-1 0 0,1 1 0,-1 0 0,0 1-1,3 2 434,16 9-2179,5 1-5874</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2.286"/>
    </inkml:context>
    <inkml:brush xml:id="br0">
      <inkml:brushProperty name="width" value="0.05" units="cm"/>
      <inkml:brushProperty name="height" value="0.05" units="cm"/>
      <inkml:brushProperty name="color" value="#E71224"/>
    </inkml:brush>
  </inkml:definitions>
  <inkml:trace contextRef="#ctx0" brushRef="#br0">337 259 3232,'27'9'360,"-27"-8"-284,1 0 1,-1-1-1,1 1 1,-1-1-1,0 1 0,0 0 1,1-1-1,-1 1 1,0 0-1,0 0 1,0-1-1,0 1 1,0 0-1,0-1 0,0 1 1,0 0-1,0 0 1,0-1-1,0 1 1,0 0-1,0-1 0,-1 1 1,1 0-1,0-1 1,-1 1-1,1 0 1,0-1-1,-1 1 0,1-1 1,-1 1-1,1-1 1,-1 1-1,1-1 1,-1 1-77,-16 21 1466,0-7-1058,7-6-193,0 0 1,1 1-1,0 0 0,0 0 1,1 1-1,-6 10-215,1 3 165,1 1 0,1 0-1,2 0 1,0 1 0,1 1-165,8-24 41,-21 89 123,4 0 0,-2 58-164,17-71 436,5 26-436,-1-68-81,2 4 227,3-1-1,1 0 1,2 0-1,1-1 1,3-1-1,3 6-145,-10-25 176,83 221 794,-73-206-1043,0-1 0,3 0 0,0-1 1,25 28 72,-11-14 0,15 16 1272,33 32-1272,-35-42 351,-34-39-266,0 0-1,0-2 1,2 1 0,-1-2 0,1 0 0,1-1 0,0 0 0,0-1 0,1-1 0,0-1 0,17 5-85,-12-3 263,2-2 1,-1 0-1,1-1 0,15 0-263,-29-4 117,1-1-1,0 0 1,-1 0 0,1-2-1,-1 1 1,1-1 0,-1-1-1,0 0 1,0 0 0,0-1-1,9-5-116,23-14 196,-1-3 0,-1-1 0,-1-2-1,5-7-195,140-134 390,-142 129-187,-33 31-162,0-1 0,0 0 0,-2 0 0,1-1 0,-1 0-1,-1 0 1,0 0 0,-1-1 0,0 0 0,-1 0 0,0-1 0,0-7-41,4-28 271,-2 0 0,-1-40-271,-4 80 20,-2-87 108,-3 1-1,-5 0 0,-4 0 1,-8-20-128,20 107 27,-6-34 32,-1 0 1,-2 1-1,-1 0 0,-3 1 0,-1 0 0,-5-5-59,-24-36 52,-5 2-1,-3 2 1,-20-20-52,29 48-10,-12-10 10,-20-21 205,57 63-250,0 1 1,-1 1 0,-1 0 0,-1 1-1,-11-5 45,16 10-34,-1 0 18,0 1-1,0 1 1,-1 1 0,0 1 0,0 0 0,-9 0 16,-31-10-73,20 5 110,-1 2 0,1 2 0,-1 1 0,-4 2-37,15 2-44,0 1 0,0 1 0,0 2 0,-17 4 44,27-2-16,0 1 0,0 1 0,1 1 0,-13 7 16,-2 0-8,21-9-17,0 1 1,0 0-1,1 0 0,0 1 0,0 0 0,0 1 0,1 0 0,1 0 0,-1 1 0,2 0 1,-1 1-1,-1 3 25,4-8-4,1 0 1,0 1-1,-1-1 1,2 1-1,-1 0 1,1 0-1,0 0 1,1 1-1,0-1 1,0 1-1,0 4 4,-7 71-242,5 0-1,3 21 243,1-1-334,-7 19 334,0-54 36,3 0 0,4-1 0,7 67-36,-4-113 0,0 0 1,2-1-1,1 0 0,0 0 0,1-1 0,1 1 0,1-2 0,4 6 0,5 6-21,1-2 0,2 0 1,1-1-1,16 14 21,22 28-81,7 15 81,-7-8-21,-46-60 29,0-1-1,2 0 1,-1-1-1,2 0 1,0-1-1,0-1 1,1-1-1,1-1-7,13 6 15,1-1 0,1-2 0,0-1 0,13 1-15,150 50 0,-186-60 33,0 0-1,-1-1 0,1 0 0,0-1 1,0 0-1,0-1 0,0 0 0,0-1 1,0 0-1,0 0 0,8-3-32,-5-1 45,-1 0 1,1 0-1,-1-1 0,0-1 1,-1 0-1,0-1 0,0 0 1,6-6-46,-2 0 25,0-1 0,-1-1 0,-1 0-1,-1 0 1,0-1 0,-1-1 0,-1 0 0,-1-1 0,0 0 0,-1 0 0,-2-1 0,0-1 0,2-7-25,4-30-31,-2 0 0,-2 0 0,-3-1 0,-2-16 31,-1-18 246,-5-1 1,-8-55-247,7 132-4,0 1 0,-1 0 0,-1 0 1,0 1-1,-1-1 0,-1 1 0,-3-6 4,-18-27 153,-19-26-153,-19-33 213,36 51-420,1 0 104,-2 1 0,-29-38 103,47 75-50,-1 2 0,0 0 1,-1 0-1,-1 2 0,0 0 0,-1 0 0,-1 2 1,0 0-1,0 1 0,-4 0 50,-41-16-56,-1 3 0,-2 3 0,0 3 0,-21-2 56,73 18-7,0 0 1,0 1-1,0 1 1,0 0-1,0 1 1,-1 0-1,1 1 0,1 1 1,-1 0-1,0 1 1,1 0-1,0 1 0,0 1 1,0 0-1,1 1 1,-6 3 6,8-2-43,1 0 0,-1 1 0,1 0 0,1 1 1,0-1-1,0 2 0,1-1 0,0 1 0,1 0 1,0 0-1,1 1 0,0 0 0,-1 6 43,-7 25-22,2 0 0,2 1-1,1 9 23,0-2-107,1-5 108,1 0-1,3 0 1,1 1-1,3-1 1,1 1-1,3-1 1,2 0-1,2 0 1,1-1-1,4 3 0,6 21 5,-4-13 0,16 36-5,24 39-32,35 89 144,-84-198-129,1 0 0,2-1 0,0 0 0,1 0 0,1-2 0,1 1 0,1-2 0,1 1 0,0-2 0,1 0 0,1-1 0,1 0 17,19 14 22,-21-17-14,-1 0-1,2-1 1,-1-1-1,2 0 1,-1-1-1,1-1 1,1-1-1,4 1-7,-6-4 12,89 22 105,-93-24-98,1-1 0,-1-1-1,0-1 1,0 0 0,1 0 0,-1-1-1,2-1-18,12-5 51,0-1 0,0 0-1,-1-3 1,0 0 0,-1-1-1,0-2 1,-1 0 0,-1-1-1,20-18-50,-1-6 98,-33 29-30,1 0 0,0 1 0,11-7-68,-14 11 69,0-1-1,0-1 1,-1 1 0,0-1 0,0 0 0,0 0 0,-1 0 0,0-1 0,0 0 0,-1 0-1,3-8-68,4-14 24,-1 0 0,5-26-24,-1 3-5,-7 18 83,-1 0 0,-2 0 1,-1 0-1,-2-1 1,-2 1-1,-3-27-78,1 11 75,0-9-43,-3 1 1,-3-1-1,-2 2 0,-3 0 0,-16-42-32,14 60-7,-2 0-1,-2 1 1,-1 1-1,-4-4 8,-27-34 194,-27-29-194,49 69 34,-1 1 1,-1 1-1,-2 2 0,-1 2 0,-38-26-34,44 40-50,-1 1-1,0 1 1,-1 1-1,-1 2 1,0 2-1,-14-3 51,18 5-11,0 1 0,-1 1 0,0 2-1,0 0 1,0 2 0,0 1 0,0 2-1,0 1 1,0 1 0,0 1 0,1 2-1,-1 0 1,2 2 0,-12 6 11,23-8-45,-21 8-60,0 2 0,-2 3 105,28-13-7,0 0 1,0 1-1,1 0 1,-1 0 0,2 1-1,-1 1 1,2-1-1,-4 6 7,-1 3-84,2 1 0,0 0 0,2 0 0,0 1-1,1 0 1,1 0 0,-3 13 84,0 11-2016,2 1 0,1 0 0,2 5 2016,5 2-4181,0-7-2092</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6.332"/>
    </inkml:context>
    <inkml:brush xml:id="br0">
      <inkml:brushProperty name="width" value="0.05" units="cm"/>
      <inkml:brushProperty name="height" value="0.05" units="cm"/>
      <inkml:brushProperty name="color" value="#E71224"/>
    </inkml:brush>
  </inkml:definitions>
  <inkml:trace contextRef="#ctx0" brushRef="#br0">2217 2901 1800,'-3'-8'241,"-1"0"1,0 0-1,0 1 0,0 0 1,-1 0-1,-2-2-241,6 8 1124,1 1 545,-31-16 2260,22 12-3775,0 0 0,0 0 0,0-1 0,1 0-1,0-1 1,0 0 0,0 0 0,1 0 0,0-1-1,0 0 1,1-1 0,-1 1 0,-4-9-154,-10-18-182,0 0 0,-11-31 182,29 59 50,-122-255 2663,114 242-2369,-1 1 1,-1 1 0,-7-8-345,-5-6 261,-5-11-106,2-1 0,2-2 0,-3-10-155,-3-1 385,-2 2 0,-2 2 0,-3 1 0,-2 1 0,-2 3 0,-14-11-385,38 37 28,1-1-1,2-1 0,0 0 0,1-2 0,2 1 0,-8-20-27,5 11 182,-1 1-1,-1 1 0,-17-21-181,12 28 66,-1 0 0,-1 1 0,-1 2 0,-19-12-66,-8-5 54,-52-42 117,86 63-118,0-1 0,2-2-1,0 1 1,2-2 0,-8-12-53,-19-37-137,-1-9 137,7 11 17,-11-11-17,41 69 17,-11-18 28,-2 1 0,0 1-1,-2 1 1,-1 0 0,0 2 0,-5-2-45,18 16 38,0 0 1,0 0-1,1-1 1,0 0-1,0 0 1,2-1-1,-4-6-38,-11-24-460,-7-21 460,-6-15 147,27 61-135,6 14-23,1 2-68,0 0-70,0 0-212,0 0 21,3 3 277,14 16 147,-1 2 1,-1 0-1,-1 1 0,-1 1 1,0 0-1,2 9-84,4 7-167,23 33 167,126 206 138,12 18-155,-147-254 238,1-1 1,24 20-222,-16-17 93,19 29-93,161 234-177,-100-138 317,39 81-140,-128-201 53,3-2 1,2-1 0,6 2-54,50 62 7,-42-48-27,21 15 20,-27-30 4,-3 2 0,21 31-4,-56-70 10,1-1 0,0 1 0,1-1 1,0-1-1,0 0 0,1 0 0,0-1-10,1 1 8,0 1 1,0 0-1,-1 1 0,-1 0 0,6 6-8,4 7 5,13 19 190,-33-41 133,0-1-10,0 0-316,-2-5-71,-1 0-1,-1-1 1,1 1 0,-1 1 0,0-1 0,0 0 0,-3-2 69,-25-24 21,2-2 1,2-1 0,1-2-1,-16-27-21,-8-8-70,-58-61 70,66 82-55,-49-52 6,-22-28-289,-182-210 29,279 322 322,-6-7 28,1 0 1,1-1-1,1-1 1,1-1-1,-7-15-41,10 10 1,-1 2-1,-1 0 1,-2 1 0,-1 1-1,-1 0 1,-21-18-1,-10-6 11,3-3-1,-12-19-10,6 10 24,41 50-41,0-1 0,2-1 0,0 0 0,0-1 0,-8-18 17,1-9-116,-8-30 116,16 39-6,-2 1-1,-1 1 0,-10-14 7,8 13 34,13 27-10,0-1-1,0 1 1,-1 1-1,0-1 1,-1-1-24,-9-10-3,8 10-5,0 0 0,-1 1 0,1 0 0,-2 0 0,-4-4 8,-3-1-12,1 0 0,1-1 1,0-1-1,-1-3 12,-30-30-66,40 43 77,-3-5-9,-3-2 18,0-1-1,1 0 1,1-1-1,0 0 0,1 0 1,1-1-1,0 0 1,1 0-1,0-2-19,-6-23 268,-11-22-223,22 60-7,1-1 1,-1 1-1,0-1 0,0 1 0,1-1 0,0 1 0,-1-1 0,1 1 0,0-3-38,0 3-51,1 1 0,-1-1 0,0 1 0,-1-1 0,1 1 0,0-1 0,0 1 0,-1-1 0,1 1 0,-1 0 0,1-1 0,-1 1 0,1-1 0,-1 1 0,0 0-1,0 0 1,0-1 0,0 1 51,-24 29 142,15-11-53,0-1 0,1 1 1,1 0-1,1 1 0,0 0 1,1 0-1,1 1 0,1 1-89,-16 49-189,-46 114-22,49-113 146,15-54 43,-1-1-1,-1 0 1,-1 0 0,-5 12 22,10-27 0,-3 7-14,0 0 0,0 1 0,0 0 1,1-1-1,0 1 0,0 0 0,1 0 1,0 0-1,1 0 0,0 0 0,0 0 0,1 1 14,-5 0 190,2-6 0,8-10-98,2-5-50,0-1-1,-1 1 0,-1-1 0,0 0 0,-1-1 0,0 1 1,-1-1-1,1-5-41,4-29 321,3-37-321,-4 38-65,10-34 65,-7 33-279,2-22 279,-4 34-222,-9 36 225,0 0 0,0 0 0,0 0 0,0-1 0,0 1 0,0 0 0,0 0 0,0 0 0,0 0 1,0 0-1,0 0 0,0 0 0,0 0 0,0-1 0,0 1 0,0 0 0,0 0 0,0 0 0,0 0 0,0 0 0,0 0 1,0 0-1,0 0 0,1 0 0,-1 0 0,0-1 0,0 1 0,0 0 0,0 0 0,0 0 0,0 0 0,0 0 0,0 0 0,0 0 1,1 0-1,-1 0 0,0 0 0,0 0 0,0 0 0,0 0 0,0 0 0,0 0 0,0 0 0,1 0 0,-1 0 0,0 0 1,0 0-1,0 0 0,0 0 0,0 0 0,0 0 0,0 0 0,0 0 0,1 0 0,-1 1 0,0-1 0,0 0 0,0 0 0,0 0 1,0 0-1,0 0 0,0 0 0,0 0 0,0 0 0,0 0-3,4 20-94,0 34 52,-2 0 0,-5 48 42,-26 98-47,21-154 57,6-78 231,5-29-8,35-237 119,-30 189-296,4-29 94,-9 113-214,2-1 1,6-16 63,-11 40-15,0 2-33,0-1 49,0-1 1,0 0-1,1 1 0,-1-1 0,0 1 0,0 0 0,1-1 0,-1 1 1,1-1-1,0 1 0,-1 0 0,1-1 0,0 1 0,0 0 0,0-1 0,-1 1 1,1 0-1,1 0 0,-1 0 0,0 0 0,0 0 0,0 0 0,0 0 1,1 1-1,-1-1 0,0 0 0,1 1 0,-1-1 0,1 1 0,-1-1 0,1 1 1,-1 0-1,1-1 0,-1 1 0,1 0 0,-1 0 0,1 0-1,4 0 97,0 0 0,0 0 1,0 1-1,0 0 0,0 0 0,0 0 0,0 1 0,2 1-97,153 62-87,-135-56 88,0 1-1,-1 2 1,0 0-1,-1 2 1,11 8-1,132 81 647,-118-77-715,-41-23 139,0 1-1,1 0 0,-1 1 1,-1 0-1,1 0 0,-1 0 1,0 1-1,0 0 0,0 0 1,2 5-71,-8-9 48,-1-2 61,0 0 188,0 0 39,0 0-30,-36-13-2,21 8-310,1-2 1,0 1 0,0-2 0,0 0 0,1-1 0,-11-9 5,-35-21-73,-4 7 93,-2 2 0,-33-9-20,46 17 7,31 12-12,0 2 0,-19-6 5,-83-32-168,113 43 70,-1 1-1,0 0 1,0 1-1,0 0 1,-3 1 98,13 0-25,1 0-9,-26 32-94,18-9 118,0 1 0,2 0 0,0 0 0,1 0 0,2 1 0,1 0 0,0 13 10,-5 38-80,-43 284-192,39-258 216,4 1 0,5 16 56,2-117 48,0-2 13,0 0-2,7-31 23,102-493 135,-67 299-183,-6 68-42,-33 149 6,0 1 0,0-1 0,0 0-1,1 1 1,0 0 0,0-1 0,4-2 2,1-4-10,-8 12-2,2 0 4,1 0-13,1 0 1,0 0-1,-1 1 1,1-1-1,0 1 1,0 0-1,0 0 1,0 1-1,0-1 1,0 1 0,0 0-1,0 0 1,0 1-1,0 0 1,0 0-1,0 0 1,-1 0-1,1 1 1,0 0-1,-1 0 1,3 1 20,15 5 34,-20-8-33,26 8 18,-1 0 0,0 1 0,-1 2 0,1 1 0,-2 1 0,0 1 0,14 11-19,-13-5-24,-3-1 109,2 0-1,0-2 1,0 0 0,2-2 0,0-1-1,21 7-84,-15-9-46,-30-11-997,-3-1-4922,0 0-4524</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06.182"/>
    </inkml:context>
    <inkml:brush xml:id="br0">
      <inkml:brushProperty name="width" value="0.05" units="cm"/>
      <inkml:brushProperty name="height" value="0.05" units="cm"/>
      <inkml:brushProperty name="color" value="#66CC00"/>
    </inkml:brush>
  </inkml:definitions>
  <inkml:trace contextRef="#ctx0" brushRef="#br0">82 137 2336,'2'0'33,"0"1"0,-1 0 0,1-1 0,0 1 0,-1 0 0,1 0 0,-1 0 0,1 0 0,-1 0 0,1 0 0,-1 1 0,0-1 0,1 0 0,-1 1 0,0-1 0,0 1 0,0-1 0,0 1 0,-1 0 0,1-1 0,0 1 0,-1 0 0,1-1 0,-1 1 0,1 0 0,-1 0 0,0 0 0,0-1 0,0 1 0,0 0 0,0 0 0,0 0 0,0 1-33,1 19 461,2 1 0,1-1 0,1 1 1,1-1-1,0-1 0,2 1 0,0-1 0,2-1 0,0 1 0,2-2 0,7 12-461,65 75 599,-71-88-347,1-2 1,1 0-1,1 0 0,8 5-252,15 15 353,-29-25-324,-1 1-1,0 0 0,-1 0 0,0 1 0,0 1 1,-2-1-1,1 3-28,28 50-67,-22-43 117,-2 0-1,0 1 1,-2 1 0,-1-1-1,-1 1 1,0 5-50,22 66 165,-1-27-556,23 39 391,-10-38 184,-25-46-270,-2 0 0,2 6 86,-14-25-2,-2-4 17,1 0 1,-1 0-1,0 0 0,1 0 0,-1 0 0,1 0 0,-1 0 1,1 0-1,0-1 0,-1 1 0,1 0 0,0 0 0,0-1 1,-1 1-1,1 0 0,0-1 0,0 1 0,0-1 0,0 1 1,0-1-1,0 0 0,1 1-15,-1 0 907,8-24 827,-9 13-1608,0 1-1,0-1 0,0 0 1,-1 0-1,-1 1 1,0-1-1,0 1 0,-1 0 1,0-1-1,-1 1 1,0 0-1,0 0-125,-13-24 92,-1 0 1,-13-14-93,20 29-116,-24-32 36,3-2-1,2-1 0,-18-47 81,34 68 30,-1 2 0,-2 0-1,-1 1 1,-20-25-30,10 19-364,-26-26 364,-19-23 140,30 30-33,24 33-67,2-1 0,0-1 0,1 0 0,1-1 0,2-1 0,0 0 0,-8-25-40,-31-134 364,48 174-302,-1 1 0,-1-1 1,1 1-1,-2 0 1,1 1-1,-1-1-62,4 6 178,3 3-26,0 0-96,-13-16 374,44 80 124,8 29-554,-19-43-33,2-1 1,2-1-1,19 27 33,-15-38 2,1-1 0,2-1 0,1-2 0,2-1-1,13 8-1,-34-29 11,0 1 0,-1 1-1,0 0 1,-1 0 0,0 1-1,-2 1 1,1-1 0,-2 2-1,0-1 1,0 1 0,-2 0-1,0 1 1,-1 0 0,1 9-11,2-2-34,1-1-1,1 1 1,1-1 0,1-1 0,1 0 0,0-1-1,7 7 35,8 14-8,-9 3 674,22 25-1128,-40-69 484,-1-1-84,0 0 27,0 0 190,0 0-10,0 0-242,0 0-17,0 0 162,0 0 94,-2-3 144,-8-10-79,-7-9-179,2 1 0,1-2 0,0 0 0,2-1 0,0 0 0,-6-22-28,-1-23 247,-15-30-247,24 72 47,-2 0 1,-1 2 0,-2-1 0,0 2-1,-3-2-47,-2 0-7,-1 1-1,-1 2 0,-2 0 1,-22-18 7,30 28 8,2-1 1,0 0 0,1-1-1,1-1 1,0 0 0,1 0-1,-1-3-8,-11-25-33,1-1 0,-1-11 33,4 16 52,-1 1 0,-2 1-1,-2 1 1,-18-21-52,41 56-267,1 2-14,0 0 154,0 0 87,0 0 194,0 0 16,0 0-142,0 0-21,29 0 300,-10 6-293,0 0 1,-1 1-1,0 1 1,-1 1-1,0 0 1,0 2 0,13 10-15,-7-6 96,1 0 0,0-1 0,8 1-96,-13-6 65,-1 1 1,0 1-1,1 1-65,-3-1 28,0-1 1,1-1 0,14 5-29,-18-7 37,1 0 1,-2 1 0,1 0-1,-1 0 1,0 2 0,1 1-38,44 31-80,-15-13 11,-32-21 91,1 0 1,0 0-1,0-2 0,4 2-22,173 70-92,-14-5 266,-73-36-48,-87-32-97,-3-1 18,0 0 0,-1 1 0,0 0-1,5 2-46,-13-5 27,1-1 1,0 0-1,0 0 0,0 1 0,-1 0 0,1-1 0,-1 1 0,1 0 0,-1 1 0,2 1-27,-1 0 85,-2-3 121,-1-1-168,0 0-84,0 0-122,0 0 48,1 0 122,-1 0 1,0 0-1,0 0 1,0 0-1,0 0 1,0 0-1,1 0 1,-1 0-1,0 0 1,0 0-1,0 0 1,0-1-1,0 1 1,1 0-1,-1 0 1,0 0-1,0 0 1,0 0 0,0 0-1,0 0 1,0-1-1,0 1 1,0 0-1,0 0 1,0 0-1,0 0 1,0-1-1,1 1 1,-1 0-1,0 0 1,0 0-1,0 0 1,0 0-1,0-1 1,0 1-1,-1 0 1,1 0-1,0 0 1,0 0-1,0-1 1,0 1-1,0 0 1,0 0-1,0 0 1,0 0-1,0 0 1,0-1-1,0 1 1,0 0-1,-1 0 1,1 0 0,0 0-1,0 0 1,0 0-3,-11-17 304,-22-23 334,23 29-542,0 0-85,1 1 0,-2 0 0,1 1 0,-1 0 0,-1 1 1,1 0-1,-2 1 0,1 1 0,-1-1 0,1 2 0,-14-4-11,-48-15 6,-20-9-108,85 29 84,-53-23 264,-41-26-246,61 34 10,34 16-18,1 0 1,-1-1 0,1 0-1,0 0 1,-6-5 7,-159-115-159,32 27 307,129 89-141,0 2 0,0-1 0,-1 1 0,0 1 0,0 0 0,0 1 0,0 0 0,-11-1-7,14 2 16,-6-2-23,1 0-1,1-2 0,-6-3 8,5 3-29,13 7 21,-2-1 264,-11-5-944,24 11 176,13 6 516,84 37 56,77 22-60,-164-62 29,0 1-1,0 1 1,-1 0-1,0 2 0,-1 0 1,-1 1-1,16 14-28,20 14 128,102 55 487,-130-82-626,0 0 0,1-2 0,1-1 0,0-2 0,0 0 0,13 1 11,-24-4-30,-1 0-1,0 0 0,-1 2 0,1-1 0,-2 2 0,3 1 31,10 7-15,62 36 481,-61-36-410,16 9 32,-42-26-122,-1 0-4,8 2 716,-20-12-675,-49-38 210,-27-14-213,66 47 50,-1 2-1,-1 1 1,0 1-1,0 1 1,-1 1 0,-4 0-50,-13-6-40,1-1 1,1-2-1,0-2 1,1-1-1,2-2 1,0-2 0,-3-5 39,28 22-6,-1 1-1,0 0 1,-1 1 0,-7-3 6,-32-16-6,48 23 2,1 0-1,-1 0 1,0 1-1,0-1 1,0 1-1,0 0 1,0 0-1,0 1 1,-2 0 4,-30-7-72,15-3-11,0 0-1,1-1 1,0-2-1,1 0 1,0-1 0,-4-5 83,-38-26-149,31 31 207,-31-25-44,60 38 4,2 0-23,-3-2 6,-15-3-53,14 6 37,-3 1-397,0 19 311,6-15 90,1-1-1,-1 1 0,1 0 0,0 0 1,0 0-1,0 0 0,1 0 1,0-1-1,0 1 0,0 0 0,1 1 12,21 57-178,-11-35 168,25 62-17,-28-61 55,2 0 0,1-1 0,1 0 0,2-1-1,1-1 1,0 0 0,16 16-28,13 18 1,-16-20 5,2-2 0,17 15-6,-35-40-18,0 0-1,-1 1 0,-1 0 1,0 1-1,-1 0 0,0 1 1,-1 0-1,-1 1 0,-1-1 1,0 1-1,-2 1 0,0-1 1,1 9 18,4 11 0,1 0 1,2-1-1,6 8 0,21 24-57,-12-24 45,0 0 11,-10-17 241,-1 1 1,2 8-241,-1 4 4,-17-39-16,1 1 4,0 0 11,1 0 0,-1 0 0,0 0 0,0 0 0,0 0 0,0 1 0,-1-1 0,1 1 0,-1-1 1,1 1-4,-1 1 118,-3-15-59,-3-5-8,-1 1 1,-1-1-1,0 1 1,0 0-1,-2 1 1,0-1 0,0 2-1,-8-8-51,-18-29 30,26 35-75,-41-64-47,-6-21 92,46 81-5,-23-45-5,-3 1 1,-10-11 9,33 58 29,-1 0 1,-1 1-1,0 1 0,-16-11-29,-1-3 111,-1-5-114,0-1 0,-10-17 3,27 32-1,-14-20-29,3 0 0,1-2 0,-18-39 30,25 45-12,0-4-35,2-1 0,-2-9 47,-7-18 78,19 43-410,7 23 326,-1 1 1,1-1 0,0 1-1,0-1 1,0 1 0,1-1-1,-1 1 1,0-1-1,0 1 1,0 0 0,0-1-1,0 1 1,0-1 0,1 1-1,-1-1 1,0 1 0,0 0-1,1-1 1,-1 1-1,0 0 1,1-1 0,-1 1-1,0 0 1,1-1 0,-1 1 5,2 0 0,0-1 1,0 1-1,-1 0 1,1 0 0,0 0-1,0 0 1,0 0-1,0 0 1,-1 1 0,1-1-1,0 1 1,0-1-1,1 1 0,7 2-3,278 57 441,-245-53-412,-29-6-29,0 1 1,0 1-1,0 0 1,0 1 0,0 1-1,-1 0 1,1 0-1,8 7 3,-21-12 0,13 8 12,-1 0 0,0 1 0,0 1 0,0 0 0,-1 0 0,-1 2 0,9 10-12,-11-11 12,14 20 9,1-1 1,1-1-1,2-2 1,8 6-22,-2-6 118,2-2 0,0-1 0,10 3-118,102 49 143,-55-22-142,-72-44 104,-15-8-83,0 1 0,-1-1 0,1 1 0,-1 0 0,0 0 0,0 0 0,4 4-22,-8-6 17,0-1 19,0 0 27,24 19 280,0 7-395,-12 4-2241,-4-5-11157,-8-25 13429,-1-8-1656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22.676"/>
    </inkml:context>
    <inkml:brush xml:id="br0">
      <inkml:brushProperty name="width" value="0.05" units="cm"/>
      <inkml:brushProperty name="height" value="0.05" units="cm"/>
      <inkml:brushProperty name="color" value="#66CC00"/>
    </inkml:brush>
  </inkml:definitions>
  <inkml:trace contextRef="#ctx0" brushRef="#br0">247 1033 12192,'27'-70'-7945,"23"-38"7945,14-40 1483,-37 82-1081,3 1 0,10-13-402,59-75 546,-46 73-706,11-26 160,-54 87-52,2 0 1,0 1-1,1 1 1,1 0-1,0 1 1,2 0-1,0 1 1,7-5 51,-21 19 208,-2 1 452,0 0 24,0 2-645,0 1 0,0-1 1,-1 1-1,1-1 0,-1 1 0,1-1 1,-1 0-1,0 1 0,0-1 0,0 0 1,0 1-1,-1-1 0,1 0 1,-1 0-1,0 1-39,-4 6-59,-25 51-199,-4 0 0,-1-3 0,-4-1 0,-8 6 258,19-25 14,1 1-1,2 1 1,2 1 0,1 1-1,3 1 1,1 1-1,1 3-13,-1 0-164,-2-1 0,-3-2-1,-1 0 1,-2-1 0,-1-2 0,-33 35 164,49-61 32,-6 5 226,1 1 0,1 0 0,1 1 0,1 0 1,1 2-1,0-1 0,2 2 0,-1 5-258,-11 44 525,4-8 297,-17 33-822,29-83 1,3-8 239,10-15 73,17-31 46,-1-1-1,-2-1 0,15-42-358,-21 45 129,1 1 1,2 1-1,2 1 0,1 1 1,16-19-130,6-1 405,-2-2 1,-3-2 0,28-57-406,-63 110-5,47-91 456,18-23-451,-49 90-86,2 0 1,1 2 0,1 0 0,2 1 0,25-21 85,-12 8-386,-32 32 433,0 1 1,0 1-1,1-1 1,-1 1-1,1 0 0,1 0 1,-1 1-1,4-3-47,-8 6 334,-2 1-12,0 0-307,-10 19-79,-20 31 185,-1-1 0,-28 32-121,31-44 83,1 1 0,1 1 0,3 2 1,-9 21-84,0 5-42,-3-1 1,-2-2 0,-4-2 0,-2-2 0,-13 12 41,30-37 68,0 1-1,3 2 0,1 0 1,1 2-1,3 0 0,-5 18-67,-13 10-29,35-66-83,1-2-9,0 0 34,1-4 88,0 1 1,0-1-1,1 1 1,-1 0-1,1 0 1,0 0-1,0 0 0,0 0 1,0 0-1,2-2-1,6-8 22,39-83 62,-33 61-45,2 1-1,13-18-38,18-22 133,-4-3 0,-3-1-1,-3-2 1,15-49-133,-37 83 151,1 0 0,3 1 0,1 1 0,3 1 0,18-24-151,24-27 49,28-36-10,-82 117 105,-17 27 453,-20 30-12,-32 43-704,4 3 0,3 3 0,5 1 0,-22 71 119,49-115-11,-2-2 1,-3 0-1,-1-1 0,-17 22 11,0-2-79,2 1 0,-25 68 79,33-78-265,27-53 167,3-7 12,17-28 1,221-357 107,-220 352 92,-1 0-1,-2-1 1,5-20-114,16-39 139,-4 25 19,2 2 0,4 2 1,2 1-1,22-25-158,35-47-10,16-23 516,-100 147-672,-14 22 175,-17 33 169,14-33-168,-22 46-22,-1-1 0,-3-2 0,-2-1 0,-3-2 0,-11 11 12,10-13-245,2 1 1,2 2-1,2 2 1,2 0-1,-14 42 245,-8 14 260,42-93-231,0 0-1,-2-1 1,1 0 0,-2-1 0,-9 10-29,14-18-198,3-1 199,-2 7-15,5-10 36,0-1-61,0 0-276,0 0 2,11-23 343,61-148 161,-27 60-52,6-1-139,-32 76 105,1 1 1,1 1-1,2 1 0,2 1 1,2 0-106,-1 3 337,-2-1 0,20-32-337,-32 45-10,0 1 0,0 0 0,2 1 0,0 1-1,6-5 11,4-4-667,-21 18 537,-3 5-5229,0 0 5343,0 0-7400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6:12.902"/>
    </inkml:context>
    <inkml:brush xml:id="br0">
      <inkml:brushProperty name="width" value="0.05" units="cm"/>
      <inkml:brushProperty name="height" value="0.05" units="cm"/>
      <inkml:brushProperty name="color" value="#E71224"/>
    </inkml:brush>
  </inkml:definitions>
  <inkml:trace contextRef="#ctx0" brushRef="#br0">2353 4156 2968,'62'-46'-351,"48"-38"-922,-97 71 1427,-1 0 0,0 0 0,0-1 1,-2 0-1,1-1 0,-2 0 0,0-1-154,18-38 3043,9-26-3043,9-20 1496,-19 51-739,15-31 892,3-18-1649,-33 71 194,-1-1 0,-2-1 0,-1 1-1,-1-1 1,1-19-194,1-45 1678,-3-23-1678,-5 82 436,-2 0 0,-1 0-1,-2 0 1,-1 0 0,-3-3-436,-25-99 510,-20-66 415,40 158-771,-2 0 1,-2 1 0,-12-18-155,13 29 76,-1 2 1,-1 0-1,-1 1 0,-3 0-76,-83-80 251,61 65-385,2-2 0,1-2 134,-106-154-315,44 58 341,70 99-28,-1 1 1,-2 2 0,-2 2-1,-2 2 1,-2 1 0,-1 2-1,-1 2 1,-2 2 0,-2 2 1,-4 1 46,-18-8 402,2-3 1,2-3-1,1-4 0,-10-11-448,27 19-54,-1 2-1,-2 2 0,-1 2 1,-2 3-1,-1 3 0,-47-16 55,18 14 0,-10-3-81,84 25 49,0 0 0,1-1 0,-1 0 0,1-1 0,-5-5 32,8 7-107,5 5-14,2 1 46,0 0-25,0 0-176,0 0 26,0 0 278,3 2 57,41 25-60,1-2-1,0-2 1,2-1-1,0-3 1,41 10-25,-19-8-80,-1 4 0,-1 2 0,13 10 80,-47-20-6,0 2 1,-2 2-1,0 0 0,-1 2 0,-1 2 1,-2 0-1,4 7 6,253 265 15,-227-240 15,-4 1 1,-2 3-1,-2 3 1,-4 1 0,1 6-31,59 105 204,27 48-179,-98-159-21,-3 0 0,13 43-4,19 95 674,5 66-674,-17-67 838,37 86-838,-49-173 37,8 46-37,-33-102 36,-3 1 0,-3 1 0,1 42-36,-7-81 101,-1 1-1,-1 0 1,-1 0-1,-2 0 1,0-1-1,-1 1 1,-1-1-1,-1 0 0,-2 3-100,-6 5-39,-1 1 0,-1-2 0,-2 0 1,-1-1-1,-18 19 39,-2-2-341,-2-1 0,-37 29 341,66-63-8,-1 0 0,0-1 0,-1 0 0,0-2 0,-1 1 0,-14 4 8,-15 4 39,-31 5-39,42-12 21,15-4 47,13-3-129,1-1 0,0 1 0,0-1 0,0 0 0,-1-1 0,1 1-1,-1-1 1,-2 0 61,5 0-21,1-1-1,-1 0 1,0 1-1,0-1 1,1 0-1,-1 0 1,0 0 0,1 0-1,-1 0 1,1 0-1,-1 0 1,1-1-1,0 1 1,0 0-1,-1-1 1,1 1-1,0-1 1,0 0-1,0 1 1,1-1 0,-1 0-1,0 0 22,-2-4-68,1-1 1,0 1-1,1-1 0,-1 0 1,1 0-1,1 1 0,-1-1 0,1 0 1,0 0-1,1 0 0,-1 0 1,1 1-1,1-2 68,4-19 30,0 1 1,8-15-31,-14 40 0,5-14-56,2 0-1,0 1 0,0-1 0,1 2 0,1-1 0,1 1 0,-1 0 1,8-6 56,17-15 79,2 1 0,7-4-79,-16 16 191,-2-1-1,0-2 0,-1 0 0,-2-1 0,11-18-190,19-44 22,-4-2-1,-4-3 1,-4-1 0,15-59-22,-40 101 83,-3-1 0,-2 0 0,-2-1 0,-2 0 0,-3 0 0,-2 0 0,-2-1 0,-3-1-83,-3 8 109,-1 0 0,-3 1 0,-1 0 1,-11-22-110,-16-61 433,14 37-328,-16-35-105,24 85 7,-1 1 0,-1 1 0,-3 1-1,-3-4-6,13 29-4,0-1 0,0 2-1,-1-1 1,-1 2 0,0 0-1,-16-10 5,7 4-7,0-1 0,-6-8 7,-17-24 19,2-3 0,-5-11-19,-59-74 36,37 66-158,-4 2 1,-68-48 121,37 31-381,-8-15 381,79 69-85,-3 1 1,0 2 0,-20-10 84,36 26 23,0 2 0,-1 1 0,-1 1 0,0 1 0,-1 0 0,0 2 0,-8-1-23,-49-6 391,0 4-391,19 3 53,1-2 0,-35-13-53,-22-19-375,116 42 290,3 0-36,0 0-41,0 0-158,23 1-33,-13 2 347,-1-1 0,0 1-1,0 0 1,-1 1 0,1 0 0,-1 1 0,0-1-1,0 2 1,0-1 0,3 4 6,16 14-48,-1 2-1,3 5 49,5 5-16,17 11 17,2-2-1,1-2 0,3-2 0,1-4 0,2-1 0,1-3 1,1-3-1,14 1 0,-4-1 73,-2 3 0,0 3 1,-2 3-74,-42-22 3,-1 1 1,-1 1 0,-1 1 0,0 1-1,-2 0 1,0 2 0,-1 1-1,-2 1 1,6 9-4,30 62 56,-4 2 0,-4 3-1,-5 2-55,-16-43 184,6 26-204,-4 1 1,-4 2 0,-3 0-1,-2 16 20,-7-43-31,-3-23 62,-1 1 0,-3 0 0,-1 0-1,-1 19-30,-8 10 214,-4 0-1,-2 0 0,-8 21-213,-3-12 24,12-41-8,-5 30-16,11-38-2,3-12 6,0 0 0,-2-1 0,0 1 1,-1-1-1,0 0 0,-7 12-4,5-10 11,0 0 0,1 1 0,1 0 0,0 0 0,2 0 0,0 0 0,1 1 0,1 1-11,-7 43-12,-3 9-232,0 35 244,7-82 76,3-22-75,0 0 1,0 1-1,1-1 0,-1 1 1,1-1-1,0 1 0,0-1 1,0 1-1,0-1 0,1 3-1,0-4-33,-1-2-58,0 0 3,0 0 64,5 1 129,1 0 0,-1 0 0,1 0 0,0-1 0,-1 1 0,3-2-105,1-1 6,0-1 1,-1-1-1,1 0 1,-1 0 0,0 0-1,0-1 1,-1 0-1,1-1 1,-1 1-1,0-2 1,0 1-1,-1-1 1,5-6-7,11-15 18,-1-1 0,14-28-18,-32 52 4,30-58 111,-3-1 0,-3-2-1,-2-1 1,0-15-115,-13 46-155,0-10 183,-3 0 0,-2 0-1,-1-1 1,-3 0 0,-2-17-28,0 30 32,2-13 15,-2-1 1,-3 1-1,-2-1 1,-1 1 0,-3 1-1,-11-40-47,-13-31 124,1-27-124,13 52-28,-5 0 0,-24-62 28,7 44-197,14 36 146,-2 0 1,-4 3-1,-34-55 51,11 42-85,-8-2 85,9 14-109,-20-42 109,65 98-5,-35-58-460,-15-15 465,43 67-76,-1 1 0,-1 1 0,0 0 1,-1 2-1,-1 0 0,-5-1 76,-31-19-79,-2 3-1,-2 3 1,-1 3-1,-1 2 1,-1 2 0,-1 4-1,-20-2 80,-10 0-110,-1 5 1,-1 4-1,-14 2 110,96 12 29,1-1 0,-1 2 1,1 0-1,-1 0 0,1 1 1,-14 4-30,26-6 2,-1 1 1,1-1 0,-1 1-1,1 0 1,0-1 0,-1 1-1,1 0 1,0 0 0,0 0-1,-1-1 1,1 1 0,0 1-1,0-1 1,0 0 0,0 0-1,0 0 1,0 0 0,1 1-1,-1-1 1,0 0 0,1 1-1,-1-1 1,1 1 0,-1-1-1,1 1 1,0-1 0,-1 1-1,1-1 1,0 1 0,0-1-1,0 1 1,0-1 0,0 1-1,1-1 1,-1 1 0,0-1-1,1 1 1,-1-1 0,1 1-1,-1-1 1,1 0 0,0 1-1,0-1 1,0 0-3,3 8 17,0-2 0,1 1 0,0 0 0,0-1 0,1 0-1,6 6-16,127 111-19,-78-73-14,46 52 33,-68-62-66,3-1 0,1-3 0,1-1 0,2-2 0,2-2-1,1-3 1,1-1 0,7 0 66,-35-18-62,62 29-66,-1 3 1,27 21 127,-85-46 19,0 1 0,-1 1 0,-1 1 0,0 0 0,-2 2 1,-1 1-1,0 1 0,-2 0 0,3 8-19,45 86 165,-6 4 0,-5 1-1,15 62-164,19 54 94,-32-87-116,10 33 3,-55-144 51,-1 0 0,-3 1-1,2 26-31,1 18 15,-1-5 212,-3 11-227,-6-35 5,-2 1 0,-3 0 0,-2-1 0,-10 38-5,9-61-48,-12 57 694,-2 54-646,9-86 49,2-18-64,9 5-121,1-44 104,0-2-154,0 0 2,0 0 162,0 0 94,3-2-35,-1 0 0,1 1 0,-1-2 0,0 1 0,0 0 0,0 0 0,0-1 0,0 1 0,0-1 0,-1 0 0,1 1 0,-1-1 0,1-1-37,-1 2 56,23-44 52,-3-2 0,-1 1 0,-3-2 0,-1-1 0,-3 0 0,-3 0 0,2-26-108,-7 20-151,-3 0 0,-2-1 0,-7-49 151,-1 43 0,-2 1 1,-4 0-1,-6-17 0,-66-182 77,52 163 46,7 17 12,-9-28-79,-22-38-56,39 108 21,-2 0 1,-2 2 0,-2 1 0,-1 1-1,-10-10-21,-55-55 205,-5 2-205,72 72 3,1-1 1,-19-30-4,22 28-1,-2 1 0,-17-17 1,-81-87-28,101 113-48,-1 1 0,-1 1 0,-7-4 76,-28-22-80,-92-75 75,92 75-20,-61-51-5,49 34 25,-27-22-103,4-4 0,-35-46 108,-7-14-40,70 79-7,-19-8-127,74 69 151,0 0 0,-1 1 1,0 0-1,0 1 1,0 0-1,0 0 0,-1 1 1,-5-1 22,-29-12-397,13 1 660,29 14-202,2 1 271,0 0-12,-16 7-386,12-4 76,-4 3 38,0 1 0,0 0 0,0 0 0,-6 8-48,12-12 9,0 0 1,0 0-1,1 0 1,-1 0-1,1 0 1,-1 0-1,1 0 1,0 0-1,0 0 1,0 1-1,1-1 1,-1 0-1,1 1 1,0-1-1,0 0 1,0 1 0,0-1-1,1 1-9,2 12-19,0-1 0,2 0 0,0 0 1,0 0-1,2 0 0,3 5 19,53 84-193,-7-11 104,-14-8 127,-3 2 0,-5 2-1,23 92-37,-16-15 141,15 132-141,-51-275-15,0 0 1,2 0 0,1-1-1,2 3 15,0 1-30,-1 1 0,1 8 30,-5-18 28,-5-32 19,-8-37-110,-38-151-224,-8 2 0,-15-15 287,18 48-87,-9-25 4,46 157 194,-1 1 0,-1 1 0,-2 1 0,-8-9-111,10 17 30,8 11-35,0 1-1,-2 0 1,1 0 0,-2 1-1,0 1 1,-4-4 5,5 6-76,-6-6-152,14 15 133,9 11 56,33 54 20,-3 2 1,-2 2-1,-4 1 0,-3 1 0,15 61 19,83 263-520,-107-338 629,-11-34-59,-1 0 0,0 0-1,0 12-49,-7-33-8,0-2 44,-2-24-11,-1 1-1,-1-1 0,-1 1 1,-1 0-1,-1 1 0,-4-8-24,-9-34 46,-17-54 54,13 43-101,-13-72 1,-18-105-399,39 177 120,14 57 255,-2 0 0,0 0 1,-1 1-1,0-1 0,-2 1 0,0 1 0,-8-15 24,-11-7 96,-1 1 1,-8-5-97,-15-20 187,38 44-154,1-1 0,0 0 1,2 0-1,0-1 0,-1-7-33,9 22-30,0-1-1,0 0 1,0 1 0,1-1-1,0 0 1,0 0-1,0 1 1,0-1-1,1 0 1,0 0-1,1 1 1,-1-1-1,1 1 1,2-4 30,-3 7-17,0 0 0,0 0-1,0 0 1,1 1 0,-1-1 0,1 0 0,0 1 0,-1-1 0,1 1-1,0-1 1,0 1 0,0 0 0,0 0 0,0 0 0,0 0 0,0 0 0,2 0 17,39-9-115,-38 9 99,22-3-71,1 1-1,-1 2 0,0 1 0,25 3 88,112 19 133,-49-5-475,415 30 646,-492-46-191,-1 2 0,0 2 0,0 1 0,-1 2 0,0 1-1,0 2 1,-1 1 0,2 3-113,-7-7 479,-27-8-418,-1 1 0,1-1-1,0 1 1,0-1 0,0 1 0,-1 0-1,1 0 1,0 0 0,-1 0 0,1 1-1,-1-1 1,1 1-61,-1 0 273,-82-2-449,12 6 229,-1-3-1,1-3 0,-1-3 1,-28-6-53,2-1-121,-1 5 1,-13 4 120,-191 14-903,136-4 887,134-8 34,1 0 0,-1-2 0,1-1 0,-1-1 1,1-2-1,0-1 0,0-1 0,-9-4-18,-7-5 64,-23-10-36,66 25 40,2 1-311,0 0-55,0 0 118,0 0 42,5-1 111,1 0 0,-1 0 0,1-1 0,-1 1 0,1-1 0,-1-1 0,3-1 27,14-5-28,63-19 5,1 4-1,1 4 0,2 3 24,-82 16 38,0 1-1,0 0 0,-1 0 0,1 1 0,0-1 0,-1 2 0,1-1 0,-1 1 0,1 0 0,-1 0 0,0 1 0,1-1 0,-1 1 0,4 4-37,-9-6 108,-1-1 3,0 0 26,6 9 280,-6-8-387,1-1-1,-1 1 1,1 0-1,-1-1 1,0 1 0,1 0-1,-1 0 1,0 0-1,0-1 1,1 1 0,-1 0-1,0 0 1,0 0-1,0-1 1,0 1 0,0 0-1,0 0 1,0 0 0,-1-1-1,1 1 1,0 1-30,-24 143-506,-11 22 506,21-107-85,3 0 0,2 0-1,3 1 1,2 0 0,4 0-1,3 26 86,45 409-36,-41-414-44,2 11-156,9 35 236,-15-101-64,-13-302-617,-1-12 672,2 3-382,1 71-458,10 149 730,0 50 108,-2 1-1,1 0 1,-1-1 0,-1 1-1,-1 0 1,0-1-1,-1-2 12,2 13-22,2 8-66,15 64 12,-4 0 1,-3 1 0,-2 0-1,-4 22 76,-4 167 430,3 137 509,-2-395-931,0 18 19,1 1 1,1-1 0,0 0-1,2 0 1,0 0 0,2 0-28,-6-17-3,0-1 0,1 1 0,-1-1 1,1 0-1,0 1 0,0-1 0,-1 0 0,1 0 1,0 1-1,0-1 0,0 0 0,0 0 0,0 0 1,1 0-1,-1 0 0,0 0 0,0-1 0,1 1 3,-2-1 3,1 0 0,0 0 0,-1 0-1,1 0 1,0 0 0,0 0-1,-1 0 1,1 0 0,0 0-1,-1 0 1,1-1 0,0 1 0,-1 0-1,1 0 1,0-1 0,-1 1-1,1-1 1,0 1 0,-1 0-1,1-1 1,-1 1 0,1-1 0,-1 1-1,1-1 1,-1 0-3,4-4 19,0 0 1,-1-1-1,1 0 1,-1 0-1,-1 0 1,1 0-1,-1-1-19,162-511 232,-18 73-239,-139 430 3,-1 1-1,2 0 1,0 1-1,1 0 1,3-5 4,-10 15 54,-2 3 424,-3 3 14,-5 7-499,0-1-1,1 1 1,0 0 0,1 1-1,0 0 1,-2 5 7,-30 75-105,32-74 108,-71 209-61,-4 54 58,74-256 0,2-5-7,-10 31-11,2 0-1,3 0 1,1 1 0,-1 51 18,11-105-104,0 0 1,0 0-1,1 0 0,-1 0 1,0 0-1,1 1 0,0-1 1,0 0-1,1-1 104,5-7-18,22-50 13,-3 0 1,-3-2-1,14-53 5,3-8-5,19-55-4,-9 22 4,50-98 5,-84 216 67,-7 16 76,0 1 1,2 0-1,10-15-143,-45 69 313,-17 23-489,-5 14 176,11-5-6,2 2 0,3 1 0,1 7 6,-65 214 13,71-216-12,-53 212-1,-13 42 0,76-276-440,12-50 434,0 0-1,0 1 1,0-1-1,0 0 1,0 0-1,0 1 0,-1-1 1,1 0-1,0 0 1,0 0-1,0 1 1,0-1-1,0 0 0,0 0 1,0 1-1,0-1 1,0 0-1,0 0 0,0 1 1,0-1-1,0 0 1,0 0-1,1 1 1,-1-1-1,0 0 0,0 0 1,0 0-1,0 1 1,0-1-1,0 0 0,1 0 1,-1 0-1,0 1 1,0-1-1,0 0 1,0 0-1,1 0 0,-1 0 1,0 0-1,0 1 1,1-1-1,-1 0 1,0 0-1,0 0 0,0 0 1,1 0-1,-1 0 7,17-23-155,1-13 50,-2-1 0,-2-1 0,-1 0-1,-1-7 106,10-26-116,17-48-104,106-306-32,-100 312 319,5 2 0,43-68-67,25-7 510,-104 155-541,-12 28 37,-2 3 98,-16 22 24,-67 76-183,44-53-89,-21 31 144,-36 75-122,-76 161 122,103-181 402,49-89-38,20-42-362,-1 0 0,1 1 0,0-1 0,0 0 0,0 0 1,0 0-1,0 0 0,0 0 0,-1 0 0,1 0 0,0 0 1,0 1-1,0-1 0,0 0 0,0 0 0,0 0 0,0 0 1,0 0-1,0 1 0,0-1 0,0 0 0,0 0 0,-1 0 1,1 0-1,0 0 0,0 1 0,0-1 0,0 0 0,0 0 1,0 0-1,1 0 0,-1 1 0,0-1 0,0 0 0,0 0 1,0 0-1,0 0 0,0 0 0,0 1 0,0-1 1,0 0-1,0 0 0,0 0 0,0 0 0,1 0 0,-1 0 1,0 1-1,0-1 0,0 0 0,0 0 0,0 0 0,1 0 1,-1 0-1,0 0 0,0 0 0,0 0 0,0 0 0,0 0-2,18-18 98,43-67 7,-3-2 0,6-20-105,46-71 88,155-202-71,-108 158-10,-150 214-24,0 0-1,0 1 0,1 0 0,0 0 0,1 0 0,0 1 0,0 1 1,0-1-1,0 2 0,5-3 18,-10 6-106,36-12 97,-11 9 20,-23 4 19,-1-1-1,1 0 0,0 0 0,-1 0 1,1-1-1,-1 0 0,5-1-29,-9 2 173,-1 1 189,0 0-22,0 0-266,-40-2-302,26 1 81,0 0 0,0 1 0,0 1 0,-6 1 147,-58 12 45,32-5 36,0-2 0,-10-1-81,-43 1 145,-127 4-207,-11-3 310,-96 20-248,283-19-23,1 1 1,1 3 0,0 1 0,1 3-1,-33 16 23,56-23-2,14-6-165,-1-1 0,1 0 0,0-1-1,-4 0 168,7-2-252,7-2 26,29-9-31,-8 5 175,1 0-1,0 2 1,0 0-1,0 2 1,0 0-1,0 2 1,0 0-1,1 1 1,-1 2-1,0 0 1,16 5 82,22 5 62,-1 3 0,-1 2 0,-1 2 0,50 26-62,-98-41 44,25 13 24,0-1 1,2-2-1,12 3-68,-16-10 10,-32-12-564,-6-30 287,-2 0 0,-1 1 0,-1 1 1,-2-1-1,-1 2 0,-1 0 0,-2 0 0,-1 2 1,-5-5 266,3 5 319,-2 0 1,0 1-1,-23-21-319,43 47 476,0 6-455,1 0 0,-1 0 0,0 1 0,0-1 0,-1 0 0,1 0 0,-2 2-21,-6 21 28,-1 33 88,3 1 1,3-1-1,2 24-116,11 186 41,-8-250-42,1 19 31,-1 3 36,2 1 0,2-1 1,2-1-1,3 7-66,6 6 103,-1-2 101,2 23-204,-14-67 6,0-10 10,4-27 35,2-46 30,17-181-537,37-325-106,-53 447 1615,-17 170-1039,1 0 1,-1 32-15,1-6 23,3-31-22,-89 680 666,81-627-489,4-28-315,-5 16 137,20-95-653,13-34 328,93-542 262,-111 587 251,-2 9 650,-1 3-2,-12 15-642,-1 4-125,0 0 1,1 1 0,1 0 0,0 1-1,2 0 1,1 1 0,0 2-70,-11 38 348,-8 57-348,13-55 197,4-25-288,3 0-1,1 1 1,2 0 0,1 2 91,3-39-40,0 0 0,0 0 0,1 0-1,-1 0 1,0 0 0,1-1 0,0 1 0,0 0 0,0 0 0,0-1 0,0 1 0,0 0 0,1-1 0,1 2 40,-2-2-25,0-1 1,0 0 0,0-1 0,1 1-1,-1 0 1,1 0 0,-1 0 0,0-1 0,1 1-1,-1-1 1,1 1 0,-1-1 0,1 0-1,0 1 1,-1-1 0,1 0 0,-1 0-1,1 0 1,-1 0 0,1-1 0,-1 1-1,1 0 1,0-1 0,-1 1 0,1-1 0,-1 1-1,0-1 1,1 1 0,0-2 24,4-1-70,1 0 1,-1-1-1,-1 0 1,1-1 0,0 1-1,-1-1 1,0 0-1,0 0 1,0 0-1,-1-1 1,3-5 69,9-13-217,-2-1 1,4-9 216,-11 20-42,51-102-499,84-154 374,-51 89 105,-7 11 528,-67 137 332,-1 1 0,-2-2-798,-13 32 656,-2 6-87,-8 29-354,-1 0-1,-2 0 1,-14 27-215,-55 94 61,37-74-56,-11 32-5,-49 153-193,16-42 295,60-150-239,27-71-146,30-25-1216,-19 12 1421,0 1-1,-1-2 0,0 1 0,-1-1 1,0-1-1,2-4 79,38-85-283,-16 30 26,81-141-251,-46 91 574,-5-2-1,7-35-65,-45 101 178,-12 31 399,-1-1 0,4-19-577,-15 46 533,-1 5 1,-7 33-525,-3 0-1,-1 0 1,-1-1 0,-11 18-9,-76 133-199,4-9 131,38-61 39,-68 150 163,125-264-191,0 0 1,0 0-1,0 0 0,0 0 1,0 0-1,1 0 1,0 0-1,-1 0 0,1 0 1,0 0-1,1 1 57,-1-3-5,0-1 1,0 0-1,0 1 0,0-1 1,0 0-1,0 0 0,0 1 1,0-1-1,1 0 0,-1 1 1,0-1-1,0 0 0,0 0 1,1 1-1,-1-1 0,0 0 1,0 0-1,1 0 0,-1 1 1,0-1-1,0 0 0,1 0 1,-1 0-1,0 0 1,1 0-1,-1 1 0,0-1 1,0 0-1,1 0 0,-1 0 1,0 0-1,1 0 0,-1 0 1,0 0-1,1 0 5,19-12 46,-7-1-183,-1-1-1,-1-1 1,0 0-1,-1 0 1,0-1-1,-2 0 1,0 0-1,1-4 138,22-41-486,336-642-532,-247 445 4631,-119 255-3185,-3 7-423,1-1-1,-1 0 1,0 0-1,0 0 1,0-1-1,0 1 1,-1 0-1,1-1 0,-1 0 1,-1 2-5,-4 3-37,-28 34-524,-19 29 561,36-44-87,-1 0 0,-1-2 0,0 0 0,-2-1 1,-1-2-1,-17 12 87,25-24-25,1-1-1,-1-1 1,-1-1 0,1 0 0,-1-1 0,0-1-1,-2 0 26,-40 11-6,-76 22-4,-56 18 97,-1 8-31,190-62-514,5-2 398,1-1 0,-1 1 0,0 0 1,0-1-1,0 0 0,1 0 0,-2 0 0,1 0 1,0 0-1,0 0 0,-1-1 0,1 0 1,0 0 59,6-5-99,64-57-231,-17 15 226,1 3 1,47-28 103,-53 45 150,26-8-150,11-7 72,-77 39 31,0 0-1,1 1 1,0 0 0,0 1-1,9-2-102,-20 7 11,0 0 0,0 0 0,0 0 0,0 0 0,-1 1 0,1-1 0,0 0 0,0 0 0,-1 0-1,1 1 1,-1-1 0,1 0 0,-1 1 0,1-1 0,-1 1 0,0-1 0,0 0 0,0 1-1,0-1 1,0 2-11,0-2 2,4 43 14,-2 0-1,-2 32-15,-1-12 48,1-59-37,0 0 0,-1 0 0,1-1-1,-1 1 1,0 0 0,0 0 0,-1-1 0,1 1-1,-1-1 1,0 1 0,0-1 0,-3 4-11,4-6-44,-1 0 1,1 0-1,-1 0 0,0-1 1,0 1-1,0-1 1,0 1-1,0-1 0,0 0 1,-1 1-1,1-1 1,0 0-1,0-1 0,-1 1 1,1 0-1,-1-1 1,1 1-1,-1-1 0,1 0 1,-1 0-1,1 0 1,-1 0-1,1 0 0,-1 0 1,1-1-1,-2 0 44,-33-8-203,0-2-1,1-1 1,-23-12 203,-1 0 225,27 10 3,0-1 0,0-2 0,-8-7-228,34 21-72,-1 0 0,1 0-1,-1 0 1,0 1 0,1 1 0,-1-1 0,0 1 0,-3 0 72,10 3-33,0 0 0,0-1 0,0 1 1,0-1-1,0 1 0,1 0 1,-1 0-1,1-1 0,-1 1 1,1 0-1,0 0 0,0 0 1,-1-1-1,1 1 0,1 2 33,-2-2-55,1 6 19,0 0 0,0 0-1,0 0 1,1 0 0,0 0-1,0 0 1,1 0 0,0-1-1,1 1 1,0-1 0,0 1-1,0-1 1,1 0 0,0 0 0,1 0-1,-1-1 1,1 0 0,0 0-1,1 0 1,2 2 36,14 11 30,0-2 1,1 0-1,1-1 0,0-2 0,1 0-30,-11-6-17,-8-5 39,0 0 0,0-1-1,1 0 1,-1 0 0,0 0-1,4 0-21,-7-1 4,0-1 0,0 1 0,-1-1-1,1 0 1,0 0 0,0 0 0,0 0-1,0-1 1,-1 1 0,1-1 0,0 1-1,0-1 1,-1 0 0,2-1-4,-3 2 22,0-1-1,0 0 1,-1 0 0,1 0-1,0 1 1,-1-1-1,1 0 1,-1 0 0,1 0-1,-1 0 1,1 0 0,-1 0-1,0 0 1,1 0 0,-1 0-1,0-1 1,0 1 0,0 0-1,0 0 1,0 0 0,0 0-1,0 0 1,0 0 0,0 0-1,-1-1-21,-7-31 166,4 21-200,-8-34-20,-11-25 54,-2-5-28,24 74 108,1 2 6,-3 14-30,-3 146-151,-1-1-8,-18 84 795,-15 28-692,34-346-999,-2-24 484,-2-78-150,11 120 238,-4-164 355,-1 163 445,-2-1 0,-10-41-373,16 99 46,0 1 1,0-1-1,0 1 1,0-1 0,0 1-1,0-1 1,0 1-1,0-1 1,-1 1 0,1-1-1,0 1 1,0-1-1,0 1 1,-1-1 0,1 1-1,0 0 1,0-1-1,-1 1 1,1-1 0,0 1-1,-1 0 1,1-1-1,-1 1 1,1 0 0,0-1-1,-1 1 1,1 0-1,-1-1 1,1 1 0,-1 0-1,1 0 1,-1 0-1,1 0 1,-1-1-47,-11 14 230,-5 27-480,7-6 167,-12 38 67,3 1 0,-1 24 16,10-29 67,-19 107 71,25-157-117,-3 12-61,0 0 0,2 0 0,2 1 0,0-1 0,2 1 1,2 22 39,0-47-91,-1-3 49,1 1 0,-1 0-1,1 0 1,-1-1 0,1 1-1,1-1 1,-1 1 0,0 0 0,1-1-1,1 3 43,-3-6-146,0 0-4,0 0 108,0 0 42,8-5 79,3-6-21,8-32 33,-2-1 0,-2-1 1,-2-1-1,6-38-91,10-37 252,69-243-246,-88 331-17,-6 24 4,-1 0 0,-1 0-1,0-1 1,0 1-1,-1-1 1,1-3 7,15 46-61,-12-15 8,0 0 0,-1 0 0,-1 1 1,-1-1-1,-1 1 0,0 12 53,-3 35-333,-5 15 333,5-61 28,-47 309 781,32-230-862,17-95 52,-1 1 1,1-1-1,0 1 0,0-1 1,0 1-1,1-1 0,-1 1 0,1-1 1,0 0-1,1 2 1,-2-6 0,0 1 0,0-1 0,1 1-1,-1-1 1,0 1 0,0-1 0,1 1 0,-1-1 0,0 1 0,1-1 0,-1 1-1,0-1 1,1 0 0,-1 1 0,1-1 0,-1 0 0,1 1 0,-1-1-1,1 0 1,-1 1 0,1-1 0,-1 0 0,1 0 0,0 0 0,-1 0-1,1 1 1,-1-1 0,1 0 0,0-1 1,1 1-1,-1-1 1,1 1-1,-1-1 1,0 0 0,0 0-1,1 1 1,-1-1-1,0 0 1,0 0-1,0 0 1,0 0 0,0 0-1,0-1 1,0 1-1,0 0 1,0 0-1,22-35 74,-1-1-1,-2-1 1,-1-1 0,-3-1-1,7-24-73,20-43 204,-9 36-163,31-45-41,-28 51-5,29-68 5,-64 130-1,97-222 40,-71 168 34,3 2 1,33-45-74,-46 79 304,-16 19-144,-3 5-171,-29 92-273,-4-2 0,-5-2 0,-15 22 284,-155 259 66,188-333 266,13-23-135,-2 1-1,-9 13-196,18-29-5,0-1-1,1 1 1,-1-1-1,1 1 1,-1 0-1,1-1 1,-1 1-1,1 0 1,0 0-1,-1-1 1,1 1-1,0 0 1,0 0-1,-1 0 1,1-1-1,0 1 1,0 0 0,0 0-1,0 0 1,0 0-1,0-1 1,0 1-1,0 0 1,1 0-1,-1 0 1,0-1-1,0 1 1,1 0-1,-1 0 1,0-1-1,1 1 1,-1 0-1,1 0 1,-1-1-1,1 1 1,-1-1-1,1 1 1,-1 0-1,1-1 1,0 1-1,-1-1 1,1 1-1,0-1 1,-1 0 0,1 1-1,0-1 1,0 0-1,0 1 6,0-1 7,1 1 0,0-1 0,-1 1 0,1-1 0,0 0 1,0 0-1,-1 0 0,1 0 0,0 0 0,0 0 0,-1 0 0,1 0 0,0-1 0,-1 1 0,1-1 0,0 1 0,-1-1 0,1 0 0,0 0 1,-1 0-1,1 0 0,-1 0 0,0 0 0,1 0-7,26-30 121,-2-1 0,-1-2 0,7-13-121,17-23 61,109-170 69,-25 34-116,-96 159 3,2 1 0,2 2-1,46-39-16,-80 79 104,15-13 396,-14 10-275,-9 3-132,-28-3-144,1 2 0,-1 1 0,-1 2 0,1 1 0,0 1 0,-23 3 51,10 2-43,0 2-1,0 2 0,1 2 0,-13 6 44,-55 26 12,3 4 1,-94 58-13,150-75 67,2 2 1,-2 4-68,-59 40 219,76-58-167,-1-1 0,-11 3-52,-9 4 28,47-21-92,0 0-1,0-1 0,0 0 0,0 0 0,0-1 0,-1 0 0,1 0 0,0-1 0,-2 1 65,27-25-466,6-8 396,1 2 1,1 0-1,1 2 1,2 1 0,1 1-1,1 2 1,0 1-1,2 1 1,1 2-1,1 1 1,5 0 69,122-51-381,4 8 1,88-18 380,-172 53 13,-41 13 7,1 1 1,9 0-21,43-6 167,-91 19-62,-3 0 170,0 0 38,0 0-20,-1 2-276,0-1-1,1 1 0,-1 0 1,0 0-1,0-1 0,0 1 1,0 0-1,-1-1 0,1 1 1,0-1-1,-1 1 0,1-1 0,-1 0 1,1 0-1,-1 0 0,0 0 1,1 0-1,-1 0 0,0 0 1,-1 0-17,-51 19 203,45-17-21,-34 11 132,-16 6-252,-172 54 66,-280 79 288,404-133-464,-1-3 0,-1-6 0,1-4 0,-47-6 48,154-1-38,0 1 0,-1-1 0,1 0 1,0 0-1,-1 0 0,1-1 0,0 1 0,0 0 0,-1 0 0,1-1 0,0 1 0,0-1 0,-1 1 0,1-1 0,0 0 0,0 1 38,0-1-11,1 1 1,0-1 0,0 1 0,0 0-1,0-1 1,0 1 0,0-1 0,0 1-1,0 0 1,0-1 0,0 1 0,0 0-1,0-1 1,0 1 0,0-1-1,0 1 1,0 0 0,1-1 0,-1 1-1,0 0 1,0-1 0,0 1 0,1 0-1,-1-1 1,0 1 0,0 0-1,1-1 1,-1 1 0,0 0 0,1 0-1,-1-1 11,35-23-111,-14 14 3,0 1 0,1 1 0,0 1-1,0 1 1,18-3 108,33-3-202,11 3 202,54-8-93,40-20-28,29-6-399,-138 32 468,9-3 395,1 4 1,66 0-344,-143 10 401,-2 0 43,0 0-170,0 0-79,-3 3-151,-10 9-23,-1-1-1,0 0 1,-1-1-1,0-1 0,-1 0 1,0-2-1,0 1 1,-1-2-1,-6 2-20,-41 11 556,-58 8-556,101-23 109,-141 20 362,32-6-471,-75 10-53,45-11-449,159-17 210,3 0-178,176-8-169,-31 6 203,3-7 436,-76 2-74,-2-4-1,0-3 0,2-4 75,191-68 272,-133 41-140,21 2-32,-139 42 367,3 5-421,-8 4-19,-9-7-25,0-1 0,0 0-1,1 0 1,-1 0 0,0 0 0,0 0-1,0 0 1,0 0 0,0 0 0,0 0-1,0 0 1,0 1 0,0-1 0,0 0-1,0 0 1,0 0 0,0 0 0,0 0-1,0 0 1,0 0 0,0 0 0,0 1-1,0-1 1,0 0 0,0 0 0,0 0-1,0 0 1,0 0 0,0 0 0,0 0-1,0 0 1,0 1 0,0-1 0,0 0-1,0 0 1,0 0 0,0 0 0,0 0-1,-1 0 1,1 0 0,0 0 0,0 0-1,0 0 1,0 0 0,0 0 0,0 1-1,0-1 1,0 0 0,0 0 0,-1 0-1,1 0 1,0 0 0,0 0 0,0 0-1,0 0 1,0 0 0,0 0 0,0 0-1,0 0 1,-1 0 0,1 0-2,-89 51 844,-94 39-844,149-74-8,2 2 0,0 1 0,2 2 0,0 1 0,1 1 0,1 1 0,2 1 0,-10 13 8,-135 126-161,93-92 92,2 4 0,-1 8 69,-42 69-349,-36 40 590,153-190-322,2-3-377,13-11-203,9-11 304,-2-1 1,0-1-1,-2-1 0,13-23 357,3-3-113,131-171-115,-156 211 243,0 1-1,0 1 1,1 0-1,1 0 1,-1 1-1,1 0 1,5-2-15,-15 28 720,-14 50-211,-4 0 1,-23 63-510,5-19 152,-62 254-17,90-332-189,1 1 1,1-1-1,1 29 54,4-63-11,0 1 0,0-1 0,0 1 0,0-1 0,0 0 1,0 1-1,0-1 0,0 0 0,0 1 0,0-1 0,0 0 0,0 1 0,0-1 1,0 0-1,0 1 0,1-1 0,-1 0 0,0 0 0,0 1 0,0-1 0,0 0 1,1 1-1,-1-1 0,0 0 0,0 0 0,1 1 0,-1-1 0,0 0 0,0 0 1,1 0-1,-1 1 0,0-1 0,1 0 0,-1 0 0,0 0 0,1 0 0,-1 0 1,0 0-1,1 0 0,-1 1 0,0-1 0,1 0 0,-1 0 0,0 0 0,1 0 0,-1-1 1,0 1-1,1 0 0,-1 0 0,0 0 0,1 0 0,-1 0 0,0 0 0,1 0 1,-1-1-1,0 1 0,0 0 0,1 0 0,-1 0 0,0-1 0,1 1 0,-1 0 1,0 0-1,0-1 0,0 1 0,1 0 11,19-19 62,-18 17-93,17-19 15,-1-1 1,-1-1-1,-1 0 0,-1-2 0,-1 0 0,-2 0 1,0-1-1,-1 0 0,5-23 16,0-12 215,-3 0 0,-3-1 0,3-55-215,-11 99-6,1-29-21,3 0 0,6-22 27,-11 67-174,-1 2 118,0 0 30,6 2 11,-1 0 0,1 0 0,-1 1 1,0 0-1,1 0 0,-1 0 0,-1 1 0,1 0 1,0 0-1,1 2 15,7 5 0,35 23-266,12 5 266,47 31-247,-63-34 244,-2 2 0,3 7 3,35 31-2,4-7 61,52 30-59,53 42 68,-158-114-23,0 1-1,-2 2 0,-1 1 1,16 24-45,4 14 12,24 47-12,-55-86 44,-1 1 0,-2 1 1,-1 1-1,-2 0 0,1 10-44,-11-41 24,0 0 0,-1 0-1,1 0 1,-1 1 0,0-1 0,0 0-1,0 1 1,0-1 0,0 0 0,0 0-1,-1 1 1,1-1 0,-1 0 0,1 0-1,-1 0 1,0 0 0,0 0 0,-1 2-24,1-3 6,0 1 0,0-1 1,0 0-1,-1 0 0,1 0 1,-1 0-1,1 0 0,-1 0 1,1 0-1,-1 0 0,0-1 1,1 1-1,-1-1 0,0 1 1,1-1-1,-1 0 0,0 1 1,-1-1-7,-4 0-51,0 0 1,0-1-1,1 0 0,-1 0 1,0 0-1,1-1 1,-1 0-1,1 0 1,-1-1-1,1 0 0,-2-1 52,-45-30-354,2-2 1,1-2 0,-32-33 352,64 56-47,-68-67-422,-38-48 469,-28-29-1,84 91 176,-36-48-175,74 79-10,2-1 1,1-2-1,2 0 0,-3-13 10,17 30-102,3 6 17,0 0 1,-1 1 0,-1 0-1,-1 1 1,-10-12 84,15 20 89,1 0-1,-1 0 1,1-1-1,0 0 1,1 1-1,0-1 1,0-1-1,-2-6-88,6 14-288,16 9-44,-5-2 326,0 0 0,0 1 0,-1 0-1,1 0 1,-2 1 0,1 1 0,-1-1-1,2 4 7,19 23 17,16 26-17,-14-18 36,61 68 41,4-4-77,3 2-26,-61-59-50,-2 1 0,-2 1 0,14 33 76,5 6 104,21 48 681,-73-136-783,0 0 0,0-1 1,0 1-1,0-1 0,0 1 1,0-1-1,1 0 0,1 1-2,-4-2 0,0-1 1,1 0-1,-1 0 0,1 1 1,-1-1-1,0 0 1,1 0-1,-1 0 0,1 1 1,-1-1-1,0 0 0,1 0 1,-1 0-1,1 0 0,-1 0 1,1 0-1,-1 0 0,1 0 1,-1 0-1,1 0 0,-1 0 1,0 0-1,1 0 0,-1-1 1,1 1-1,-1 0 0,0 0 1,1 0-1,-1-1 1,1 1-1,-1 0 0,0 0 1,1-1-1,-1 1 0,0 0 1,1-1-1,-1 1 0,0 0 1,0-1-1,1 1 0,-1 0 1,0-1-1,0 1 0,0-1 1,1 1-1,-1-1 0,0 1 1,0 0-1,0-1 0,0 1 1,0-1-1,0 1 0,0-1 1,0 1-1,0-1 1,0 1-1,0 0 0,0-1 1,-1 0-1,1-13-74,0-1 1,-2 1-1,0 0 1,0 0-1,-2 0 1,0 0-1,0 0 1,-1 0-1,-5-8 74,2 2-10,-19-51-131,-3 2 0,-3 1 0,-3 2 0,-3 1 1,-24-29 140,36 53 4,2-1 0,2-1 0,2-1 1,2-1-1,-4-18-4,-9-17 15,30 74-8,-5-11 283,0 0 0,-1 0-1,0 0 1,-2 1 0,0 1 0,-5-6-290,25 52 299,13 26-535,0-9 179,2-3 1,2 0-1,3-1 1,24 28 56,35 32 94,23 15-94,-86-93-6,-1 2 0,-1 1 0,-2 0 1,-1 2-1,-1 0 0,-2 2 0,-1 0 0,11 32 6,-19-42 151,0 0-1,2 0 0,1-1 1,11 15-151,-32-91 641,-12-32-641,11 57-47,-2 1 0,-1 0 0,-1 1 1,-2 0-1,-16-22 47,-25-26-377,-20-16 377,-13-16-110,71 81 94,0-1 1,2-1-1,1 0 1,2-1-1,0-1 1,2 0-1,2 0 1,0-4 15,4 4-20,8 22 201,7 18-24,9 23 147,0 1 0,-2 3-304,32 57 325,71 100 40,54 94-546,-142-231 163,2-2 0,2-2-1,2 0 1,15 11 18,-14-21 16,8 6 14,-2 3 0,-3 2 1,-2 1-31,-17-15 150,-2 1-1,-2 1 1,9 33-150,-18-50 27,9 25 306,-3 2 0,4 24-333,-9-27 72,2 0 0,2-1 0,15 33-72,-14-37-68,-3 2 0,-1-1 0,-2 1 0,2 42 68,-10-80-2,17 145-46,-14-109-85,-2 2 0,-2 15 133,-1-23-28,-3 248-52,4-271 69,0 12-201,0 0 0,-2 0 0,-1-1-1,-2 6 213,3-23-52,0-1-1,-1 0 0,0 0 1,0 0-1,-1 0 0,0-1 0,0 0 1,-1 1-1,1-1 0,-2-1 1,1 1-1,-1-1 0,0 0 1,0 0-1,-4 2 53,-17 10-132,-12 9-83,32-17 181,6-8 49,0 0 1,0 1 0,0-1 0,-1 0 0,1 0 0,-1 0 0,0 0 0,1 0 0,-1 0 0,0 0 0,0-1 0,0 1 0,0-1 0,0 1 0,-1-1 0,1 0 0,-1 1-16,-1 0 83,1 0 94,3-2-251,0 0-50,7-15 86,-2 8 37,5-19-19,-1 0-1,-1-1 1,-1 0 0,-2 0-1,0 0 1,-1-9 20,5-28-39,116-615-132,-91 502 119,21-129-342,-43 213 670,-4 1 0,-4-32-276,-4 120 5,0-1 1,0 0 0,-1 1 0,0-1 0,0 0-1,0 1 1,-1-1 0,0 1 0,1 0 0,-1-1-1,-1 1 1,1 0 0,-1 0 0,-2-3-6,0 22 373,-16 110-359,5 1 0,2 81-14,2-31-13,6-82-35,0-4 2,-4 0 1,-12 46 45,2-45 103,6-19-52,-3-1-1,-4 0 1,-21 46-51,24-75 21,-1-2 0,-3 0-1,-13 17-20,15-27 0,-2 1 10,2 0 0,-7 17-10,27-48-4,0 0-1,0 0 1,0 0-1,0 0 1,1 0-1,-1 0 1,0 0-1,0 0 1,0 0-1,0 0 1,0 0-1,0 0 1,0 0-1,0 0 1,0 0-1,1 0 1,-1 0-1,0 0 1,0 0-1,0 0 1,0 0-1,0 0 1,0 0-1,0 0 1,0 0-1,0 0 1,0 0-1,1 0 1,-1 0-1,0 1 1,0-1-1,0 0 1,0 0-1,0 0 1,0 0-1,0 0 1,0 0-1,0 0 1,0 0-1,0 0 1,0 0-1,0 1 1,0-1-1,0 0 1,0 0-1,0 0 1,0 0-1,0 0 1,0 0 4,16-11-490,19-24-261,-20 14 726,-2-1 0,0-1 1,-1-1-1,-1 1 0,-1-2 0,-1 0 25,17-58 233,-1-15-233,0 3 142,-3 16-8,14-47 28,9-76-162,-8-90 347,-18 128-290,-16 135-39,-2 0 1,-1-1 0,-1 1 0,-1 0 0,-2 0-1,-2-6-18,-11-38 402,-21-57-402,26 98 189,-2 1-1,-13-23-188,-5-10 52,-32-68-239,-4 3 0,-18-14 187,50 87 290,-4 1 1,-40-44-291,54 71 38,-2 0 1,-1 2 0,-1 1 0,-1 2-1,-24-14-38,35 23 17,1 0-1,1-1 1,1-1-1,0-1 1,1 0-1,0-1 1,2-1-1,0-1 0,-1-4-16,-104-150-305,107 152 34,23 26-248,31 34-20,-36-33 699,5 6-169,86 81-91,4 14 100,62 86-143,-125-142 146,-3 1-1,-1 2 1,-3 2-3,55 99-87,-18-35-30,-1 13 117,-62-119 29,0 0 1,-1 0-1,-1 0 0,-1 1 1,1 6-30,10 42 202,-12-60-208,-2-5-28,0 1 1,-1 0-1,1-1 1,0 1-1,-1 0 1,0 0 0,1 0-1,-1 0 1,0 0-1,0 0 1,-2-1 33,-2-3-160,-34-41 59,2-2 0,3-1 0,1-2 0,3-1 0,2-2 1,3 0-1,2-2 0,-15-53 101,26 51-304,12 57 259,1 2 554,0 0 72,0 5-322,5 106-180,4 1-1,6-1 1,7 14-79,41 153-1,-50-231-29,3 0 0,2 0 1,16 30 29,77 129-48,-95-178 71,3 8-42,-3 1 0,7 21 19,1 4-30,-16-38 48,-1 1-1,-1 0 1,-2 1-1,0-1 1,-2 1-1,-1 0 1,-1 14-18,0-28 25,0 17 73,-2 0 1,-1 0-1,-2 0 0,-1 0 0,-1 0 0,-8 20-98,-40 164-134,40-167 136,-2-1 1,-2 0 0,-2-2-1,-23 36-2,42-75 33,0-1-1,-1 0 0,0 1 1,0-1-1,0 0 0,0 0 1,0-1-1,0 1 0,-1-1 1,1 1-1,-1-1 0,0 0 1,0 0-1,0-1 0,0 1 1,-3 0-33,5-3 48,1-1 1,0 1 0,0-1-1,0 0 1,0 1-1,0-1 1,0 0-1,0 0 1,0 0 0,1 0-1,-1 1 1,1-1-1,-1 0 1,1-2-49,-2-15 99,2-1 0,0 1 0,1 0 0,1-1 0,0 1 0,2 0 0,2-6-99,-4 14 55,41-181 317,-15 78-563,11-114 191,-21-42-324,-15-211 324,-5 424-1,-2-1 1,-2 1-1,-3 0 0,-9-25 1,8 44 130,-2 1 1,-2 0-1,-1 1 0,-2 0 1,-1 2-1,-2 0 0,-2-1-130,-19-24 309,-3 2 1,-2 2-1,-3 2 0,-1 2 0,-31-21-309,80 70-11,-42-32-1322,-30-18 1333,57 42-1094,0 1 0,-1 0 0,0 1 0,-1 1 0,0 1 0,-13-3 1094,-4 0-8193</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2.286"/>
    </inkml:context>
    <inkml:brush xml:id="br0">
      <inkml:brushProperty name="width" value="0.05" units="cm"/>
      <inkml:brushProperty name="height" value="0.05" units="cm"/>
      <inkml:brushProperty name="color" value="#E71224"/>
    </inkml:brush>
  </inkml:definitions>
  <inkml:trace contextRef="#ctx0" brushRef="#br0">337 259 3232,'27'9'360,"-27"-8"-284,1 0 1,-1-1-1,1 1 1,-1-1-1,0 1 0,0 0 1,1-1-1,-1 1 1,0 0-1,0 0 1,0-1-1,0 1 1,0 0-1,0-1 0,0 1 1,0 0-1,0 0 1,0-1-1,0 1 1,0 0-1,0-1 0,-1 1 1,1 0-1,0-1 1,-1 1-1,1 0 1,0-1-1,-1 1 0,1-1 1,-1 1-1,1-1 1,-1 1-1,1-1 1,-1 1-77,-16 21 1466,0-7-1058,7-6-193,0 0 1,1 1-1,0 0 0,0 0 1,1 1-1,-6 10-215,1 3 165,1 1 0,1 0-1,2 0 1,0 1 0,1 1-165,8-24 41,-21 89 123,4 0 0,-2 58-164,17-71 436,5 26-436,-1-68-81,2 4 227,3-1-1,1 0 1,2 0-1,1-1 1,3-1-1,3 6-145,-10-25 176,83 221 794,-73-206-1043,0-1 0,3 0 0,0-1 1,25 28 72,-11-14 0,15 16 1272,33 32-1272,-35-42 351,-34-39-266,0 0-1,0-2 1,2 1 0,-1-2 0,1 0 0,1-1 0,0 0 0,0-1 0,1-1 0,0-1 0,17 5-85,-12-3 263,2-2 1,-1 0-1,1-1 0,15 0-263,-29-4 117,1-1-1,0 0 1,-1 0 0,1-2-1,-1 1 1,1-1 0,-1-1-1,0 0 1,0 0 0,0-1-1,9-5-116,23-14 196,-1-3 0,-1-1 0,-1-2-1,5-7-195,140-134 390,-142 129-187,-33 31-162,0-1 0,0 0 0,-2 0 0,1-1 0,-1 0-1,-1 0 1,0 0 0,-1-1 0,0 0 0,-1 0 0,0-1 0,0-7-41,4-28 271,-2 0 0,-1-40-271,-4 80 20,-2-87 108,-3 1-1,-5 0 0,-4 0 1,-8-20-128,20 107 27,-6-34 32,-1 0 1,-2 1-1,-1 0 0,-3 1 0,-1 0 0,-5-5-59,-24-36 52,-5 2-1,-3 2 1,-20-20-52,29 48-10,-12-10 10,-20-21 205,57 63-250,0 1 1,-1 1 0,-1 0 0,-1 1-1,-11-5 45,16 10-34,-1 0 18,0 1-1,0 1 1,-1 1 0,0 1 0,0 0 0,-9 0 16,-31-10-73,20 5 110,-1 2 0,1 2 0,-1 1 0,-4 2-37,15 2-44,0 1 0,0 1 0,0 2 0,-17 4 44,27-2-16,0 1 0,0 1 0,1 1 0,-13 7 16,-2 0-8,21-9-17,0 1 1,0 0-1,1 0 0,0 1 0,0 0 0,0 1 0,1 0 0,1 0 0,-1 1 0,2 0 1,-1 1-1,-1 3 25,4-8-4,1 0 1,0 1-1,-1-1 1,2 1-1,-1 0 1,1 0-1,0 0 1,1 1-1,0-1 1,0 1-1,0 4 4,-7 71-242,5 0-1,3 21 243,1-1-334,-7 19 334,0-54 36,3 0 0,4-1 0,7 67-36,-4-113 0,0 0 1,2-1-1,1 0 0,0 0 0,1-1 0,1 1 0,1-2 0,4 6 0,5 6-21,1-2 0,2 0 1,1-1-1,16 14 21,22 28-81,7 15 81,-7-8-21,-46-60 29,0-1-1,2 0 1,-1-1-1,2 0 1,0-1-1,0-1 1,1-1-1,1-1-7,13 6 15,1-1 0,1-2 0,0-1 0,13 1-15,150 50 0,-186-60 33,0 0-1,-1-1 0,1 0 0,0-1 1,0 0-1,0-1 0,0 0 0,0-1 1,0 0-1,0 0 0,8-3-32,-5-1 45,-1 0 1,1 0-1,-1-1 0,0-1 1,-1 0-1,0-1 0,0 0 1,6-6-46,-2 0 25,0-1 0,-1-1 0,-1 0-1,-1 0 1,0-1 0,-1-1 0,-1 0 0,-1-1 0,0 0 0,-1 0 0,-2-1 0,0-1 0,2-7-25,4-30-31,-2 0 0,-2 0 0,-3-1 0,-2-16 31,-1-18 246,-5-1 1,-8-55-247,7 132-4,0 1 0,-1 0 0,-1 0 1,0 1-1,-1-1 0,-1 1 0,-3-6 4,-18-27 153,-19-26-153,-19-33 213,36 51-420,1 0 104,-2 1 0,-29-38 103,47 75-50,-1 2 0,0 0 1,-1 0-1,-1 2 0,0 0 0,-1 0 0,-1 2 1,0 0-1,0 1 0,-4 0 50,-41-16-56,-1 3 0,-2 3 0,0 3 0,-21-2 56,73 18-7,0 0 1,0 1-1,0 1 1,0 0-1,0 1 1,-1 0-1,1 1 0,1 1 1,-1 0-1,0 1 1,1 0-1,0 1 0,0 1 1,0 0-1,1 1 1,-6 3 6,8-2-43,1 0 0,-1 1 0,1 0 0,1 1 1,0-1-1,0 2 0,1-1 0,0 1 0,1 0 1,0 0-1,1 1 0,0 0 0,-1 6 43,-7 25-22,2 0 0,2 1-1,1 9 23,0-2-107,1-5 108,1 0-1,3 0 1,1 1-1,3-1 1,1 1-1,3-1 1,2 0-1,2 0 1,1-1-1,4 3 0,6 21 5,-4-13 0,16 36-5,24 39-32,35 89 144,-84-198-129,1 0 0,2-1 0,0 0 0,1 0 0,1-2 0,1 1 0,1-2 0,1 1 0,0-2 0,1 0 0,1-1 0,1 0 17,19 14 22,-21-17-14,-1 0-1,2-1 1,-1-1-1,2 0 1,-1-1-1,1-1 1,1-1-1,4 1-7,-6-4 12,89 22 105,-93-24-98,1-1 0,-1-1-1,0-1 1,0 0 0,1 0 0,-1-1-1,2-1-18,12-5 51,0-1 0,0 0-1,-1-3 1,0 0 0,-1-1-1,0-2 1,-1 0 0,-1-1-1,20-18-50,-1-6 98,-33 29-30,1 0 0,0 1 0,11-7-68,-14 11 69,0-1-1,0-1 1,-1 1 0,0-1 0,0 0 0,0 0 0,-1 0 0,0-1 0,0 0 0,-1 0-1,3-8-68,4-14 24,-1 0 0,5-26-24,-1 3-5,-7 18 83,-1 0 0,-2 0 1,-1 0-1,-2-1 1,-2 1-1,-3-27-78,1 11 75,0-9-43,-3 1 1,-3-1-1,-2 2 0,-3 0 0,-16-42-32,14 60-7,-2 0-1,-2 1 1,-1 1-1,-4-4 8,-27-34 194,-27-29-194,49 69 34,-1 1 1,-1 1-1,-2 2 0,-1 2 0,-38-26-34,44 40-50,-1 1-1,0 1 1,-1 1-1,-1 2 1,0 2-1,-14-3 51,18 5-11,0 1 0,-1 1 0,0 2-1,0 0 1,0 2 0,0 1 0,0 2-1,0 1 1,0 1 0,0 1 0,1 2-1,-1 0 1,2 2 0,-12 6 11,23-8-45,-21 8-60,0 2 0,-2 3 105,28-13-7,0 0 1,0 1-1,1 0 1,-1 0 0,2 1-1,-1 1 1,2-1-1,-4 6 7,-1 3-84,2 1 0,0 0 0,2 0 0,0 1-1,1 0 1,1 0 0,-3 13 84,0 11-2016,2 1 0,1 0 0,2 5 2016,5 2-4181,0-7-2092</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6.332"/>
    </inkml:context>
    <inkml:brush xml:id="br0">
      <inkml:brushProperty name="width" value="0.05" units="cm"/>
      <inkml:brushProperty name="height" value="0.05" units="cm"/>
      <inkml:brushProperty name="color" value="#E71224"/>
    </inkml:brush>
  </inkml:definitions>
  <inkml:trace contextRef="#ctx0" brushRef="#br0">2217 2901 1800,'-3'-8'241,"-1"0"1,0 0-1,0 1 0,0 0 1,-1 0-1,-2-2-241,6 8 1124,1 1 545,-31-16 2260,22 12-3775,0 0 0,0 0 0,0-1 0,1 0-1,0-1 1,0 0 0,0 0 0,1 0 0,0-1-1,0 0 1,1-1 0,-1 1 0,-4-9-154,-10-18-182,0 0 0,-11-31 182,29 59 50,-122-255 2663,114 242-2369,-1 1 1,-1 1 0,-7-8-345,-5-6 261,-5-11-106,2-1 0,2-2 0,-3-10-155,-3-1 385,-2 2 0,-2 2 0,-3 1 0,-2 1 0,-2 3 0,-14-11-385,38 37 28,1-1-1,2-1 0,0 0 0,1-2 0,2 1 0,-8-20-27,5 11 182,-1 1-1,-1 1 0,-17-21-181,12 28 66,-1 0 0,-1 1 0,-1 2 0,-19-12-66,-8-5 54,-52-42 117,86 63-118,0-1 0,2-2-1,0 1 1,2-2 0,-8-12-53,-19-37-137,-1-9 137,7 11 17,-11-11-17,41 69 17,-11-18 28,-2 1 0,0 1-1,-2 1 1,-1 0 0,0 2 0,-5-2-45,18 16 38,0 0 1,0 0-1,1-1 1,0 0-1,0 0 1,2-1-1,-4-6-38,-11-24-460,-7-21 460,-6-15 147,27 61-135,6 14-23,1 2-68,0 0-70,0 0-212,0 0 21,3 3 277,14 16 147,-1 2 1,-1 0-1,-1 1 0,-1 1 1,0 0-1,2 9-84,4 7-167,23 33 167,126 206 138,12 18-155,-147-254 238,1-1 1,24 20-222,-16-17 93,19 29-93,161 234-177,-100-138 317,39 81-140,-128-201 53,3-2 1,2-1 0,6 2-54,50 62 7,-42-48-27,21 15 20,-27-30 4,-3 2 0,21 31-4,-56-70 10,1-1 0,0 1 0,1-1 1,0-1-1,0 0 0,1 0 0,0-1-10,1 1 8,0 1 1,0 0-1,-1 1 0,-1 0 0,6 6-8,4 7 5,13 19 190,-33-41 133,0-1-10,0 0-316,-2-5-71,-1 0-1,-1-1 1,1 1 0,-1 1 0,0-1 0,0 0 0,-3-2 69,-25-24 21,2-2 1,2-1 0,1-2-1,-16-27-21,-8-8-70,-58-61 70,66 82-55,-49-52 6,-22-28-289,-182-210 29,279 322 322,-6-7 28,1 0 1,1-1-1,1-1 1,1-1-1,-7-15-41,10 10 1,-1 2-1,-1 0 1,-2 1 0,-1 1-1,-1 0 1,-21-18-1,-10-6 11,3-3-1,-12-19-10,6 10 24,41 50-41,0-1 0,2-1 0,0 0 0,0-1 0,-8-18 17,1-9-116,-8-30 116,16 39-6,-2 1-1,-1 1 0,-10-14 7,8 13 34,13 27-10,0-1-1,0 1 1,-1 1-1,0-1 1,-1-1-24,-9-10-3,8 10-5,0 0 0,-1 1 0,1 0 0,-2 0 0,-4-4 8,-3-1-12,1 0 0,1-1 1,0-1-1,-1-3 12,-30-30-66,40 43 77,-3-5-9,-3-2 18,0-1-1,1 0 1,1-1-1,0 0 0,1 0 1,1-1-1,0 0 1,1 0-1,0-2-19,-6-23 268,-11-22-223,22 60-7,1-1 1,-1 1-1,0-1 0,0 1 0,1-1 0,0 1 0,-1-1 0,1 1 0,0-3-38,0 3-51,1 1 0,-1-1 0,0 1 0,-1-1 0,1 1 0,0-1 0,0 1 0,-1-1 0,1 1 0,-1 0 0,1-1 0,-1 1 0,1-1 0,-1 1 0,0 0-1,0 0 1,0-1 0,0 1 51,-24 29 142,15-11-53,0-1 0,1 1 1,1 0-1,1 1 0,0 0 1,1 0-1,1 1 0,1 1-89,-16 49-189,-46 114-22,49-113 146,15-54 43,-1-1-1,-1 0 1,-1 0 0,-5 12 22,10-27 0,-3 7-14,0 0 0,0 1 0,0 0 1,1-1-1,0 1 0,0 0 0,1 0 1,0 0-1,1 0 0,0 0 0,0 0 0,1 1 14,-5 0 190,2-6 0,8-10-98,2-5-50,0-1-1,-1 1 0,-1-1 0,0 0 0,-1-1 0,0 1 1,-1-1-1,1-5-41,4-29 321,3-37-321,-4 38-65,10-34 65,-7 33-279,2-22 279,-4 34-222,-9 36 225,0 0 0,0 0 0,0 0 0,0-1 0,0 1 0,0 0 0,0 0 0,0 0 0,0 0 1,0 0-1,0 0 0,0 0 0,0 0 0,0-1 0,0 1 0,0 0 0,0 0 0,0 0 0,0 0 0,0 0 0,0 0 1,0 0-1,0 0 0,1 0 0,-1 0 0,0-1 0,0 1 0,0 0 0,0 0 0,0 0 0,0 0 0,0 0 0,0 0 0,0 0 1,1 0-1,-1 0 0,0 0 0,0 0 0,0 0 0,0 0 0,0 0 0,0 0 0,0 0 0,1 0 0,-1 0 0,0 0 1,0 0-1,0 0 0,0 0 0,0 0 0,0 0 0,0 0 0,0 0 0,1 0 0,-1 1 0,0-1 0,0 0 0,0 0 0,0 0 1,0 0-1,0 0 0,0 0 0,0 0 0,0 0 0,0 0-3,4 20-94,0 34 52,-2 0 0,-5 48 42,-26 98-47,21-154 57,6-78 231,5-29-8,35-237 119,-30 189-296,4-29 94,-9 113-214,2-1 1,6-16 63,-11 40-15,0 2-33,0-1 49,0-1 1,0 0-1,1 1 0,-1-1 0,0 1 0,0 0 0,1-1 0,-1 1 1,1-1-1,0 1 0,-1 0 0,1-1 0,0 1 0,0 0 0,0-1 0,-1 1 1,1 0-1,1 0 0,-1 0 0,0 0 0,0 0 0,0 0 0,0 0 1,1 1-1,-1-1 0,0 0 0,1 1 0,-1-1 0,1 1 0,-1-1 0,1 1 1,-1 0-1,1-1 0,-1 1 0,1 0 0,-1 0 0,1 0-1,4 0 97,0 0 0,0 0 1,0 1-1,0 0 0,0 0 0,0 0 0,0 1 0,2 1-97,153 62-87,-135-56 88,0 1-1,-1 2 1,0 0-1,-1 2 1,11 8-1,132 81 647,-118-77-715,-41-23 139,0 1-1,1 0 0,-1 1 1,-1 0-1,1 0 0,-1 0 1,0 1-1,0 0 0,0 0 1,2 5-71,-8-9 48,-1-2 61,0 0 188,0 0 39,0 0-30,-36-13-2,21 8-310,1-2 1,0 1 0,0-2 0,0 0 0,1-1 0,-11-9 5,-35-21-73,-4 7 93,-2 2 0,-33-9-20,46 17 7,31 12-12,0 2 0,-19-6 5,-83-32-168,113 43 70,-1 1-1,0 0 1,0 1-1,0 0 1,-3 1 98,13 0-25,1 0-9,-26 32-94,18-9 118,0 1 0,2 0 0,0 0 0,1 0 0,2 1 0,1 0 0,0 13 10,-5 38-80,-43 284-192,39-258 216,4 1 0,5 16 56,2-117 48,0-2 13,0 0-2,7-31 23,102-493 135,-67 299-183,-6 68-42,-33 149 6,0 1 0,0-1 0,0 0-1,1 1 1,0 0 0,0-1 0,4-2 2,1-4-10,-8 12-2,2 0 4,1 0-13,1 0 1,0 0-1,-1 1 1,1-1-1,0 1 1,0 0-1,0 0 1,0 1-1,0-1 1,0 1 0,0 0-1,0 0 1,0 1-1,0 0 1,0 0-1,0 0 1,-1 0-1,1 1 1,0 0-1,-1 0 1,3 1 20,15 5 34,-20-8-33,26 8 18,-1 0 0,0 1 0,-1 2 0,1 1 0,-2 1 0,0 1 0,14 11-19,-13-5-24,-3-1 109,2 0-1,0-2 1,0 0 0,2-2 0,0-1-1,21 7-84,-15-9-46,-30-11-997,-3-1-4922,0 0-4524</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06.182"/>
    </inkml:context>
    <inkml:brush xml:id="br0">
      <inkml:brushProperty name="width" value="0.05" units="cm"/>
      <inkml:brushProperty name="height" value="0.05" units="cm"/>
      <inkml:brushProperty name="color" value="#66CC00"/>
    </inkml:brush>
  </inkml:definitions>
  <inkml:trace contextRef="#ctx0" brushRef="#br0">82 137 2336,'2'0'33,"0"1"0,-1 0 0,1-1 0,0 1 0,-1 0 0,1 0 0,-1 0 0,1 0 0,-1 0 0,1 0 0,-1 1 0,0-1 0,1 0 0,-1 1 0,0-1 0,0 1 0,0-1 0,0 1 0,-1 0 0,1-1 0,0 1 0,-1 0 0,1-1 0,-1 1 0,1 0 0,-1 0 0,0 0 0,0-1 0,0 1 0,0 0 0,0 0 0,0 0 0,0 1-33,1 19 461,2 1 0,1-1 0,1 1 1,1-1-1,0-1 0,2 1 0,0-1 0,2-1 0,0 1 0,2-2 0,7 12-461,65 75 599,-71-88-347,1-2 1,1 0-1,1 0 0,8 5-252,15 15 353,-29-25-324,-1 1-1,0 0 0,-1 0 0,0 1 0,0 1 1,-2-1-1,1 3-28,28 50-67,-22-43 117,-2 0-1,0 1 1,-2 1 0,-1-1-1,-1 1 1,0 5-50,22 66 165,-1-27-556,23 39 391,-10-38 184,-25-46-270,-2 0 0,2 6 86,-14-25-2,-2-4 17,1 0 1,-1 0-1,0 0 0,1 0 0,-1 0 0,1 0 0,-1 0 1,1 0-1,0-1 0,-1 1 0,1 0 0,0 0 0,0-1 1,-1 1-1,1 0 0,0-1 0,0 1 0,0-1 0,0 1 1,0-1-1,0 0 0,1 1-15,-1 0 907,8-24 827,-9 13-1608,0 1-1,0-1 0,0 0 1,-1 0-1,-1 1 1,0-1-1,0 1 0,-1 0 1,0-1-1,-1 1 1,0 0-1,0 0-125,-13-24 92,-1 0 1,-13-14-93,20 29-116,-24-32 36,3-2-1,2-1 0,-18-47 81,34 68 30,-1 2 0,-2 0-1,-1 1 1,-20-25-30,10 19-364,-26-26 364,-19-23 140,30 30-33,24 33-67,2-1 0,0-1 0,1 0 0,1-1 0,2-1 0,0 0 0,-8-25-40,-31-134 364,48 174-302,-1 1 0,-1-1 1,1 1-1,-2 0 1,1 1-1,-1-1-62,4 6 178,3 3-26,0 0-96,-13-16 374,44 80 124,8 29-554,-19-43-33,2-1 1,2-1-1,19 27 33,-15-38 2,1-1 0,2-1 0,1-2 0,2-1-1,13 8-1,-34-29 11,0 1 0,-1 1-1,0 0 1,-1 0 0,0 1-1,-2 1 1,1-1 0,-2 2-1,0-1 1,0 1 0,-2 0-1,0 1 1,-1 0 0,1 9-11,2-2-34,1-1-1,1 1 1,1-1 0,1-1 0,1 0 0,0-1-1,7 7 35,8 14-8,-9 3 674,22 25-1128,-40-69 484,-1-1-84,0 0 27,0 0 190,0 0-10,0 0-242,0 0-17,0 0 162,0 0 94,-2-3 144,-8-10-79,-7-9-179,2 1 0,1-2 0,0 0 0,2-1 0,0 0 0,-6-22-28,-1-23 247,-15-30-247,24 72 47,-2 0 1,-1 2 0,-2-1 0,0 2-1,-3-2-47,-2 0-7,-1 1-1,-1 2 0,-2 0 1,-22-18 7,30 28 8,2-1 1,0 0 0,1-1-1,1-1 1,0 0 0,1 0-1,-1-3-8,-11-25-33,1-1 0,-1-11 33,4 16 52,-1 1 0,-2 1-1,-2 1 1,-18-21-52,41 56-267,1 2-14,0 0 154,0 0 87,0 0 194,0 0 16,0 0-142,0 0-21,29 0 300,-10 6-293,0 0 1,-1 1-1,0 1 1,-1 1-1,0 0 1,0 2 0,13 10-15,-7-6 96,1 0 0,0-1 0,8 1-96,-13-6 65,-1 1 1,0 1-1,1 1-65,-3-1 28,0-1 1,1-1 0,14 5-29,-18-7 37,1 0 1,-2 1 0,1 0-1,-1 0 1,0 2 0,1 1-38,44 31-80,-15-13 11,-32-21 91,1 0 1,0 0-1,0-2 0,4 2-22,173 70-92,-14-5 266,-73-36-48,-87-32-97,-3-1 18,0 0 0,-1 1 0,0 0-1,5 2-46,-13-5 27,1-1 1,0 0-1,0 0 0,0 1 0,-1 0 0,1-1 0,-1 1 0,1 0 0,-1 1 0,2 1-27,-1 0 85,-2-3 121,-1-1-168,0 0-84,0 0-122,0 0 48,1 0 122,-1 0 1,0 0-1,0 0 1,0 0-1,0 0 1,0 0-1,1 0 1,-1 0-1,0 0 1,0 0-1,0 0 1,0-1-1,0 1 1,1 0-1,-1 0 1,0 0-1,0 0 1,0 0 0,0 0-1,0 0 1,0-1-1,0 1 1,0 0-1,0 0 1,0 0-1,0 0 1,0-1-1,1 1 1,-1 0-1,0 0 1,0 0-1,0 0 1,0 0-1,0-1 1,0 1-1,-1 0 1,1 0-1,0 0 1,0 0-1,0-1 1,0 1-1,0 0 1,0 0-1,0 0 1,0 0-1,0 0 1,0-1-1,0 1 1,0 0-1,-1 0 1,1 0 0,0 0-1,0 0 1,0 0-3,-11-17 304,-22-23 334,23 29-542,0 0-85,1 1 0,-2 0 0,1 1 0,-1 0 0,-1 1 1,1 0-1,-2 1 0,1 1 0,-1-1 0,1 2 0,-14-4-11,-48-15 6,-20-9-108,85 29 84,-53-23 264,-41-26-246,61 34 10,34 16-18,1 0 1,-1-1 0,1 0-1,0 0 1,-6-5 7,-159-115-159,32 27 307,129 89-141,0 2 0,0-1 0,-1 1 0,0 1 0,0 0 0,0 1 0,0 0 0,-11-1-7,14 2 16,-6-2-23,1 0-1,1-2 0,-6-3 8,5 3-29,13 7 21,-2-1 264,-11-5-944,24 11 176,13 6 516,84 37 56,77 22-60,-164-62 29,0 1-1,0 1 1,-1 0-1,0 2 0,-1 0 1,-1 1-1,16 14-28,20 14 128,102 55 487,-130-82-626,0 0 0,1-2 0,1-1 0,0-2 0,0 0 0,13 1 11,-24-4-30,-1 0-1,0 0 0,-1 2 0,1-1 0,-2 2 0,3 1 31,10 7-15,62 36 481,-61-36-410,16 9 32,-42-26-122,-1 0-4,8 2 716,-20-12-675,-49-38 210,-27-14-213,66 47 50,-1 2-1,-1 1 1,0 1-1,0 1 1,-1 1 0,-4 0-50,-13-6-40,1-1 1,1-2-1,0-2 1,1-1-1,2-2 1,0-2 0,-3-5 39,28 22-6,-1 1-1,0 0 1,-1 1 0,-7-3 6,-32-16-6,48 23 2,1 0-1,-1 0 1,0 1-1,0-1 1,0 1-1,0 0 1,0 0-1,0 1 1,-2 0 4,-30-7-72,15-3-11,0 0-1,1-1 1,0-2-1,1 0 1,0-1 0,-4-5 83,-38-26-149,31 31 207,-31-25-44,60 38 4,2 0-23,-3-2 6,-15-3-53,14 6 37,-3 1-397,0 19 311,6-15 90,1-1-1,-1 1 0,1 0 0,0 0 1,0 0-1,0 0 0,1 0 1,0-1-1,0 1 0,0 0 0,1 1 12,21 57-178,-11-35 168,25 62-17,-28-61 55,2 0 0,1-1 0,1 0 0,2-1-1,1-1 1,0 0 0,16 16-28,13 18 1,-16-20 5,2-2 0,17 15-6,-35-40-18,0 0-1,-1 1 0,-1 0 1,0 1-1,-1 0 0,0 1 1,-1 0-1,-1 1 0,-1-1 1,0 1-1,-2 1 0,0-1 1,1 9 18,4 11 0,1 0 1,2-1-1,6 8 0,21 24-57,-12-24 45,0 0 11,-10-17 241,-1 1 1,2 8-241,-1 4 4,-17-39-16,1 1 4,0 0 11,1 0 0,-1 0 0,0 0 0,0 0 0,0 0 0,0 1 0,-1-1 0,1 1 0,-1-1 1,1 1-4,-1 1 118,-3-15-59,-3-5-8,-1 1 1,-1-1-1,0 1 1,0 0-1,-2 1 1,0-1 0,0 2-1,-8-8-51,-18-29 30,26 35-75,-41-64-47,-6-21 92,46 81-5,-23-45-5,-3 1 1,-10-11 9,33 58 29,-1 0 1,-1 1-1,0 1 0,-16-11-29,-1-3 111,-1-5-114,0-1 0,-10-17 3,27 32-1,-14-20-29,3 0 0,1-2 0,-18-39 30,25 45-12,0-4-35,2-1 0,-2-9 47,-7-18 78,19 43-410,7 23 326,-1 1 1,1-1 0,0 1-1,0-1 1,0 1 0,1-1-1,-1 1 1,0-1-1,0 1 1,0 0 0,0-1-1,0 1 1,0-1 0,1 1-1,-1-1 1,0 1 0,0 0-1,1-1 1,-1 1-1,0 0 1,1-1 0,-1 1-1,0 0 1,1-1 0,-1 1 5,2 0 0,0-1 1,0 1-1,-1 0 1,1 0 0,0 0-1,0 0 1,0 0-1,0 0 1,-1 1 0,1-1-1,0 1 1,0-1-1,1 1 0,7 2-3,278 57 441,-245-53-412,-29-6-29,0 1 1,0 1-1,0 0 1,0 1 0,0 1-1,-1 0 1,1 0-1,8 7 3,-21-12 0,13 8 12,-1 0 0,0 1 0,0 1 0,0 0 0,-1 0 0,-1 2 0,9 10-12,-11-11 12,14 20 9,1-1 1,1-1-1,2-2 1,8 6-22,-2-6 118,2-2 0,0-1 0,10 3-118,102 49 143,-55-22-142,-72-44 104,-15-8-83,0 1 0,-1-1 0,1 1 0,-1 0 0,0 0 0,0 0 0,4 4-22,-8-6 17,0-1 19,0 0 27,24 19 280,0 7-395,-12 4-2241,-4-5-11157,-8-25 13429,-1-8-1656</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22.676"/>
    </inkml:context>
    <inkml:brush xml:id="br0">
      <inkml:brushProperty name="width" value="0.05" units="cm"/>
      <inkml:brushProperty name="height" value="0.05" units="cm"/>
      <inkml:brushProperty name="color" value="#66CC00"/>
    </inkml:brush>
  </inkml:definitions>
  <inkml:trace contextRef="#ctx0" brushRef="#br0">247 1033 12192,'27'-70'-7945,"23"-38"7945,14-40 1483,-37 82-1081,3 1 0,10-13-402,59-75 546,-46 73-706,11-26 160,-54 87-52,2 0 1,0 1-1,1 1 1,1 0-1,0 1 1,2 0-1,0 1 1,7-5 51,-21 19 208,-2 1 452,0 0 24,0 2-645,0 1 0,0-1 1,-1 1-1,1-1 0,-1 1 0,1-1 1,-1 0-1,0 1 0,0-1 0,0 0 1,0 1-1,-1-1 0,1 0 1,-1 0-1,0 1-39,-4 6-59,-25 51-199,-4 0 0,-1-3 0,-4-1 0,-8 6 258,19-25 14,1 1-1,2 1 1,2 1 0,1 1-1,3 1 1,1 1-1,1 3-13,-1 0-164,-2-1 0,-3-2-1,-1 0 1,-2-1 0,-1-2 0,-33 35 164,49-61 32,-6 5 226,1 1 0,1 0 0,1 1 0,1 0 1,1 2-1,0-1 0,2 2 0,-1 5-258,-11 44 525,4-8 297,-17 33-822,29-83 1,3-8 239,10-15 73,17-31 46,-1-1-1,-2-1 0,15-42-358,-21 45 129,1 1 1,2 1-1,2 1 0,1 1 1,16-19-130,6-1 405,-2-2 1,-3-2 0,28-57-406,-63 110-5,47-91 456,18-23-451,-49 90-86,2 0 1,1 2 0,1 0 0,2 1 0,25-21 85,-12 8-386,-32 32 433,0 1 1,0 1-1,1-1 1,-1 1-1,1 0 0,1 0 1,-1 1-1,4-3-47,-8 6 334,-2 1-12,0 0-307,-10 19-79,-20 31 185,-1-1 0,-28 32-121,31-44 83,1 1 0,1 1 0,3 2 1,-9 21-84,0 5-42,-3-1 1,-2-2 0,-4-2 0,-2-2 0,-13 12 41,30-37 68,0 1-1,3 2 0,1 0 1,1 2-1,3 0 0,-5 18-67,-13 10-29,35-66-83,1-2-9,0 0 34,1-4 88,0 1 1,0-1-1,1 1 1,-1 0-1,1 0 1,0 0-1,0 0 0,0 0 1,0 0-1,2-2-1,6-8 22,39-83 62,-33 61-45,2 1-1,13-18-38,18-22 133,-4-3 0,-3-1-1,-3-2 1,15-49-133,-37 83 151,1 0 0,3 1 0,1 1 0,3 1 0,18-24-151,24-27 49,28-36-10,-82 117 105,-17 27 453,-20 30-12,-32 43-704,4 3 0,3 3 0,5 1 0,-22 71 119,49-115-11,-2-2 1,-3 0-1,-1-1 0,-17 22 11,0-2-79,2 1 0,-25 68 79,33-78-265,27-53 167,3-7 12,17-28 1,221-357 107,-220 352 92,-1 0-1,-2-1 1,5-20-114,16-39 139,-4 25 19,2 2 0,4 2 1,2 1-1,22-25-158,35-47-10,16-23 516,-100 147-672,-14 22 175,-17 33 169,14-33-168,-22 46-22,-1-1 0,-3-2 0,-2-1 0,-3-2 0,-11 11 12,10-13-245,2 1 1,2 2-1,2 2 1,2 0-1,-14 42 245,-8 14 260,42-93-231,0 0-1,-2-1 1,1 0 0,-2-1 0,-9 10-29,14-18-198,3-1 199,-2 7-15,5-10 36,0-1-61,0 0-276,0 0 2,11-23 343,61-148 161,-27 60-52,6-1-139,-32 76 105,1 1 1,1 1-1,2 1 0,2 1 1,2 0-106,-1 3 337,-2-1 0,20-32-337,-32 45-10,0 1 0,0 0 0,2 1 0,0 1-1,6-5 11,4-4-667,-21 18 537,-3 5-5229,0 0 5343,0 0-7400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0:05.626"/>
    </inkml:context>
    <inkml:brush xml:id="br0">
      <inkml:brushProperty name="width" value="0.05" units="cm"/>
      <inkml:brushProperty name="height" value="0.05" units="cm"/>
      <inkml:brushProperty name="color" value="#E71224"/>
    </inkml:brush>
  </inkml:definitions>
  <inkml:trace contextRef="#ctx0" brushRef="#br0">93 1091 2160,'12'-17'-20,"-7"12"132,0-1 1,-1-1-1,0 1 1,0-1-1,-1 1 1,1-2-113,-4 7 393,0 0-382,-1 0 0,1 0 0,-1 0 0,1 1-1,-1-1 1,1 0 0,-1 0 0,1 0 0,0 0 0,0 0 0,-1 1 0,1-1 0,0 0 0,0 0 0,0 0 0,0 0-1,0 0 1,0 0 0,0 0 0,1 0 0,-1 0 0,0 0 0,0 0 0,1 1 0,-1-1 0,1 0 0,-1 0 0,1 0-11,10-38 28,-9 34-3,2-6-18,1-1 0,0 1 0,1 0 0,0 1 0,1 0 0,0 0 0,0 0 0,3-1-7,17-18 784,28-22-784,-27 25 184,18-12 1174,2 2 1,32-18-1359,12-9 1266,-67 47-977,0 1 0,2 1 0,-1 1 0,13-2-289,5-4 664,-31 14-422,0 1 0,0 1-1,1 0 1,-1 1 0,12-1-242,-13 2 89,-1 0 0,0-1 1,0 0-1,0-1 0,0 0 0,-1-1 1,1 0-1,-1 0-89,0-1 203,-10 5-106,0 0 1,1 0 0,-1-1-1,1 1 1,-1 0-1,1 0 1,-1 0 0,0 0-1,1-1 1,-1 1 0,0 0-1,1 0 1,-1-1 0,0 1-1,1 0 1,-1-1-1,0 1 1,1 0 0,-1-1-1,0 1 1,0 0 0,0-1-1,1 1 1,-1-1 0,0 1-1,0 0 1,0-1-1,0 1-97,-10-25 224,9 23-116,-23 0 33,12 0-184,0 0 0,1 1 0,-1 0 0,0 1 1,0 0-1,0 1 0,0 1 0,0 0 0,0 0 0,1 1 0,-1 1 0,1 0 0,0 0 0,0 1 0,-4 3 43,-199 148-202,136-97 210,-3 5-220,-35 25-144,92-69 441,0 0 0,1 2 0,1 0 0,2 1 0,0 2 0,1 0 0,2 1 0,0 1 0,-5 14-85,-26 35-96,47-74-36,1-2 16,0 0 151,0 0 29,0 0-31,0 0 51,0 0 215,0 0 2,15-29-156,1 4-138,16-27 7,38-46-14,-57 82 67,1 1 0,0 0 0,1 1 0,1 1 0,0 0 0,1 1 0,15-8-67,18-7 427,126-74-41,-106 61-361,27-9-25,-29 14 53,46-30-53,-63 27 21,14-10 5,21 1 45,41-16-71,-120 59 278,-23 9-141,-26 12 186,19-5-301,-10 6-287,-1-2-1,0-1 1,-29 8 265,36-14-279,17-5 220,0-1 0,0 0 0,0-1 0,0 0 0,-5 0 59,0 1 4,-1 0 0,1 2 0,0 0-1,0 0 1,0 1 0,1 1 0,-1 1-1,2 0 1,-9 6-4,-44 23 30,14-9-628,-34 25 598,-25 14-515,81-51 434,1 1 0,1 1-1,1 1 1,1 2 0,-15 16 81,29-26-1,0 1 0,1 0 0,0 1 0,1 0 0,1 1 1,0 0-1,1 1 0,0 1 1,-19 38-66,15-33-121,2-1 0,-7 21 187,16-35 17,0-5 78,1-1 40,0 0 65,0 0-27,0 0-169,0 0-29,0 0 34,2-2-12,0 0 1,0-1-1,-1 1 1,0-1-1,1 0 0,-1 1 1,0-1-1,0 0 1,0-1 2,2-5-34,6-9 44,0 1 1,2 0 0,0 1 0,0 0 0,2 1 0,0 0 0,0 1 0,2 1 0,-1 0 0,2 0 0,3-1-11,39-23 270,0 2 0,39-16-270,-42 23 80,-7 2 565,2 3 0,39-12-645,-40 17 54,-22 8-24,0 1 0,0 1 1,0 1-1,4 1-30,-23 5 8,-1-1 1,1-1-1,-1 1 1,0-1-1,6-4-8,-6 4 134,-1 0 1,1 1-1,0-1 0,-1 1 0,1 0 1,2 1-135,-8 0 43,0 1 0,1 0 0,-1-1 0,0 1 1,1-1-1,-1 0 0,0 1 0,0-1 0,0 0 0,1 0 0,-1 0 1,0 1-1,0-1 0,0-1 0,0 1 0,-1 0 0,1 0 1,0 0-1,0 0 0,-1 0 0,1-1-43,11-29-344,-6 14 462,-6 16-250,0 1-16,0 0 22,0 0 20,4-3 90,0 0 1,-1 0-1,1-1 1,-1 1 0,0-1-1,0 0 1,1-1 15,3-7 81,-1-1 0,0 0 0,-1 0 0,0 0 0,-1 0 0,0-1 0,-1 0 0,0-9-81,14-48-122,1 17 161,-18 52-40,0 2 21,0 0-40,0 0-202,0 0-7,17 31 222,-4 12 18,-3 0-1,-1 0 1,-2 1-1,-1 0 0,-3 7-10,2-2 89,-2-20 69,0 0-1,-2 0 1,-3 27-158,2-54 72,0-2-42,0 0 24,0 0 148,0 0 30,-3-2-200,0 0 0,0 0 0,1-1-1,-1 1 1,1 0 0,0-1 0,0 0 0,0 1-1,0-1 1,0 0 0,0 0 0,1 0-1,-1 0 1,1-1 0,0 1-32,-15-55-43,13 49 67,-30-122-58,-26-53 34,53 163-33,4 13 5,-1-1 0,-1 1-1,1-1 1,-1 1-1,0 0 1,-1 0-1,-4-5 29,3 4-6,4 8-28,2 1-74,0 0 99,0 0 0,0 0 0,1 0-1,-1 0 1,0 0 0,0 0 0,0 1-1,0-1 1,0 0 0,0 0-1,0 0 1,1 0 0,-1 0 0,0 0-1,0 0 1,0 0 0,0 0 0,0 0-1,0 0 1,1 0 0,-1 0-1,0 0 1,0 0 0,0 0 0,0 0-1,0 0 1,1 0 0,-1 0 0,0 0-1,0 0 1,0 0 0,0 0-1,0 0 1,0 0 0,1 0 0,-1 0-1,0 0 1,0 0 0,0 0 0,0 0-1,0 0 1,0 0 0,1-1-1,-1 1 1,0 0 0,0 0 0,0 0-1,0 0 1,0 0 0,0 0 0,0 0-1,0-1 1,0 1 0,0 0-1,0 0 1,0 0 0,0 0 0,0 0-1,0-1 1,0 1 0,0 0 0,0 0-1,0 0 1,0 0 0,0 0 0,0-1-1,0 1 1,0 0 0,0 0-1,0 0 10,14 15-87,11 25 149,29 77-171,-4 3 0,-3 10 109,-41-112-13,8 15 12,-10-25 90,0 1-1,-1-1 1,0 1-1,0 0 1,-1 0-1,0 0 1,1 9-89,-3-17 256,0-1 10,0 0-48,0 0-154,0 0-43,-15-29-48,-13-40 121,2 0 0,-6-33-94,-19-57 3,30 113-21,-5-17-415,25 57 416,-5-11 49,5 16-317,5 21-166,-1 0 386,1 0 1,1 1-1,1-2 1,1 1-1,0-1 0,1 0 1,11 17 64,17 46-139,-14-27 66,2-1 0,28 44 73,-49-92 27,0-1-17,0 0 0,0 0 0,-1 1 0,0-1 1,0 1-1,0 1-10,-1-5 266,-1-2 4,0 0-204,-3-11 64,-6-32-21,-2 0 0,-11-24-109,-2-6 26,17 51-19,-2-11-3,-2 0 1,-1 0-1,-8-11-4,9 22 52,-1-3-236,-1 0 0,-2 1 1,0 1-1,-5-5 184,-34-36-40,52 62-80,2 2-151,0 0 35,0-1 236,0 1-1,0-1 0,0 1 0,0 0 0,0-1 0,0 1 0,0-1 0,0 1 1,0 0-1,0-1 0,0 1 0,0-1 0,-1 1 0,1 0 0,0-1 0,0 1 1,0 0-1,-1-1 0,1 1 0,0 0 0,0-1 0,-1 1 0,1 0 0,0 0 1,-1-1-1,1 1 0,0 0 0,-1 0 0,1 0 0,0-1 0,-1 1 0,1 0 1,0 0-1,-1 0 0,1 0 0,-1 0 1,-4-5-494,15 3 285,27 4 139,0 2 0,0 1 0,-1 3 1,5 1 69,66 13 171,99 13 162,-164-31 440,-41-4-711,-1 0 19,0 0 14,-28-12 166,-17-4-187,-1 2 0,0 3 0,0 1 1,-1 2-1,-23 1-74,42 4-86,1 2-1,-1 1 1,0 1 0,0 1 0,1 1-1,-12 4 87,15-2-19,3-1-13,0 1 0,1 1-1,-11 4 33,31-9-3,-1-1 0,1 0 1,0 0-1,0 0 0,-1 0 0,1 0 0,0 0 0,0 0 0,0 0 0,-1 0 0,1 1 0,0-1 0,0 0 0,0 0 0,0 0 0,-1 0 0,1 1 0,0-1 0,0 0 0,0 0 0,0 0 0,0 1 0,0-1 0,-1 0 0,1 0 0,0 0 0,0 1 0,0-1 0,0 0 0,0 0 0,0 1 0,0-1 0,0 0 0,0 0 0,0 1 0,0-1 0,0 0 0,0 0 0,0 0 0,0 1 0,1-1 1,-1 0-1,0 0 0,0 1 0,0-1 0,0 0 0,0 0 3,13 13-312,20 7-178,-32-19 487,18 8 36,0-1-1,1 0 0,0-1 0,0-1 0,0-1 0,1-1 0,5-1-31,44 4 354,38-2-355,-14-1 77,-73-2-48,5 0 223,-1 0 1,1-2 0,0-1-1,0-1 1,24-5-253,-50 7 1,0 0 1,0 0 0,0 0 0,0 0-1,1 0 1,-1 0 0,0 0 0,0 0-1,0 0 1,0 0 0,0 0 0,0 0-1,0-1 1,1 1 0,-1 0 0,0 0-1,0 0 1,0 0 0,0 0-1,0 0 1,0 0 0,0-1 0,0 1-1,0 0 1,0 0 0,0 0 0,0 0-1,0 0 1,0 0 0,0-1 0,0 1-1,0 0 1,0 0 0,0 0 0,0 0-1,0 0 1,0-1 0,0 1 0,0 0-1,0 0 1,0 0 0,0 0-1,0 0 1,0 0 0,0-1 0,0 1-1,0 0 1,0 0 0,0 0 0,0 0-1,-1 0 1,1 0 0,0 0 0,0 0-1,0-1 1,0 1 0,0 0 0,0 0-1,-1 0 1,1 0 0,0 0 0,0 0-1,0 0 1,0 0 0,0 0-1,0 0 1,-1 0 0,1 0 0,0 0-1,0 0-1,-19-10 242,-25-7 101,-3 6-495,0 3 0,0 2 0,-1 1 0,1 3 0,-39 4 152,45-2-30,41-1 8,-1 1 0,1 0 0,0 0 0,-1 0-1,1 0 1,0 0 0,-1 0 0,1 0 0,0 0 0,-1 0 0,1 0 0,0 0 0,-1 0 0,1 0 0,-1 0 0,1 0 0,0 0 0,-1 0 0,1 0 0,0 0 0,-1 0 0,1 1 0,0-1-1,0 0 1,-1 0 0,1 0 0,0 1 0,-1-1 0,1 0 0,0 0 0,0 1 0,0-1 0,-1 0 0,1 0 0,0 1 0,0-1 0,0 0 0,-1 1 0,1-1 0,0 0 0,0 1 0,0-1-1,0 0 1,0 1 22,13 13-207,30 11 314,6-12-89,-1-2-1,2-3 1,20 1-18,-29-4-9,69 5-80,-95-6 1227,-27 1-1301,-15 5-64,11 1 260,1 1-1,0 1 1,1 0 0,0 1 0,1 1 0,1 0 0,-7 11-33,-13 24-227,-21 47 227,17-31-69,3-21 190,7-12-532,25-32 477,1-1 168,0 0 28,0 0-60,12-28-52,40-72-232,-29 53 71,3 0-1,3-2 12,-19 35-10,1-1-1,0 1 1,1 1-1,1 0 1,0 0-1,0 2 1,1-1-1,3 0 11,-9 6-96,-7 5 79,1 0-1,-1 0 1,1 0 0,-1 0 0,1 0-1,-1 0 1,1 0 0,0 1 0,-1-1 0,1 1-1,0-1 1,-1 1 0,1-1 0,0 1-1,1 0 18,-8 23 28,-100 202 255,93-203-133,-2-1 0,-1-1 1,0 0-1,-10 8-150,-20 27-454,45-55 471,0 0 0,0 1 0,0-1 1,-1 1-1,1-1 0,0 0 1,0 1-1,-1-1 0,1 0 0,0 1 1,0-1-1,-1 0 0,1 1 0,0-1 1,-1 0-1,1 0 0,-1 0 0,1 1 1,0-1-1,-1 0 0,1 0 0,-1 0 1,1 0-1,0 0 0,-1 0 0,1 0 1,-1 0-1,1 1 0,-1-2-17,-2-9 56,7-19-252,18-21 162,2 2 0,2 0 0,3 2 0,1 1 0,20-20 34,-17 32 10,-30 31 0,-3 2 20,1-2 2,0-1-28,0 1 0,0-1 0,1 1 0,-2-1 0,1 1 0,0-1 0,0 1 0,-1-1 0,1 0 0,-1 1 0,0-1 0,0 0 0,0 1 0,0-1 0,-1 0 0,1 1 0,-1-1 0,1 0 0,-1 1 0,0-1 0,0 1 0,0-1 0,0 1 0,-1 0 0,0-2-4,-1-2 29,2 5 24,1 1 2,0-2-78,0 1 0,0-1 0,0 1 0,0-1 0,0 1 0,0-1 0,-1 1 0,1-1 0,-1 1 1,1-1-1,-1 1 0,0-1 0,1 1 0,-2-1 23,1 1-21,0 1 1,1 0 0,-1-1-1,0 1 1,0 0 0,0 0-1,0 0 1,0 0 0,0 0-1,1 0 1,-1 0 0,0 0-1,0 0 1,0 0 0,0 0-1,0 0 1,0 1 0,1-1-1,-1 0 1,0 1 0,0-1-1,0 1 1,1-1 0,-1 1-1,0-1 1,1 1 0,-1-1-1,0 1 21,-22 28-158,18-22 141,1 1-1,0 0 1,0 0 0,1 1-1,0-1 1,0 1-1,1 2 18,1 5-108,-5 29 505,5-43-380,1 0 0,-1 1 0,0-1 0,0 0 0,1 0 0,-1 0 0,-1-1 0,1 1 1,0 0-1,0 0 0,-1-1 0,1 1 0,-1 0 0,1-1 0,-1 1 0,0-1 0,0 0 0,0 1-17,-3-3 14,0 0 0,1-1 0,0 1 0,-1-1 0,1 0 0,0 0 0,0-1 0,-3-1-14,1-1-11,0 0 0,0 0 0,1-1 0,0 0 0,0 0 0,0 0 0,1-1 0,-1 1 0,-1-6 11,-30-70-179,12 25 101,23 56-12,1 1-136,0 0 0,0 0 116,-15 57-90,12-15 47,2 0 0,2 0-1,3 24 154,2 47 22,-9-153 237,-2 0 1,-1 0 0,-2 0-1,-8-21-259,-1 0-491,11 35 152,6 23 227,3 11 69,74 181 212,-65-167-249,-12-22 79,0 1 0,0-1-1,0 0 1,0 0 0,0 0-1,0 0 1,0 0 0,0 0-1,0 1 1,0-1 0,1 0-1,-1 0 1,0 0-1,0 0 1,0 0 0,0 0-1,0 0 1,0 0 0,1 1-1,-1-1 1,0 0 0,0 0-1,0 0 1,0 0 0,0 0-1,0 0 1,1 0-1,-1 0 1,0 0 0,0 0-1,0 0 1,0 0 0,1 0-1,-1 0 1,0 0 0,0 0-1,0 0 1,0 0 0,0 0-1,1 0 1,-1 0-1,0-1 1,0 1 0,0 0-1,0 0 1,0 0 0,0 0-1,1 0 2,6-9-194,4-9-76,-5 1 191,0 0 0,-1 0-1,-1-1 1,0 1 0,-2-1-1,0 0 1,-1-1 79,2-8 113,0 1 0,4-12-113,-5 34-258,-1 6 110,0 18 77,-3 29 96,-7 3-20,4-24 38,0 0 1,1 28-44,4-55-12,0-1 45,0 0 172,-1 4 57,2-12-230,0-6-35,0 0 0,2-1 1,-1 1-1,2 0 1,0 0-1,1 0 0,0 1 1,3-5 2,5-9 12,1 1 0,1 0 1,10-11-13,-16 26-130,-1 0 0,1 1 0,1 0 0,5-4 130,-13 13 45,-2 1 80,0 0-18,0 0-148,0 0-22,0 0 44,-81 1 305,-35 7-286,89-6 10,1-1 1,0-2-1,0 0 0,0-2 1,-15-4-11,-36-4 106,77 11-125,-1 0-1,1 0 0,-1 0 0,1 0 0,-1 0 0,1 1 0,-1-1 0,1 0 1,-1 0-1,1 1 0,-1-1 0,1 0 0,0 0 0,-1 1 0,1-1 0,0 0 0,-1 1 1,1-1-1,0 1 0,-1-1 0,1 0 0,0 1 0,0-1 0,-1 1 0,1-1 1,0 1-1,0-1 0,0 1 0,0-1 0,0 1 0,-1-1 0,1 1 0,0-1 0,0 1 1,0-1-1,1 1 0,-1-1 0,0 1 0,0-1 0,0 1 0,0-1 0,0 1 1,0-1-1,1 1 0,-1-1 20,10 29-40,-8-23-46,61 143-99,6 16 221,-41-91 128,-28-72-73,0-2 237,0 0 6,-7-11-175,-17-28-66,3-1 0,1-1 0,-3-12-93,-20-42-20,44 124-459,2 0 0,3 17 479,26 106-460,22 53 460,-40-144-5501,-6-31-1325</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2.286"/>
    </inkml:context>
    <inkml:brush xml:id="br0">
      <inkml:brushProperty name="width" value="0.05" units="cm"/>
      <inkml:brushProperty name="height" value="0.05" units="cm"/>
      <inkml:brushProperty name="color" value="#E71224"/>
    </inkml:brush>
  </inkml:definitions>
  <inkml:trace contextRef="#ctx0" brushRef="#br0">337 259 3232,'27'9'360,"-27"-8"-284,1 0 1,-1-1-1,1 1 1,-1-1-1,0 1 0,0 0 1,1-1-1,-1 1 1,0 0-1,0 0 1,0-1-1,0 1 1,0 0-1,0-1 0,0 1 1,0 0-1,0 0 1,0-1-1,0 1 1,0 0-1,0-1 0,-1 1 1,1 0-1,0-1 1,-1 1-1,1 0 1,0-1-1,-1 1 0,1-1 1,-1 1-1,1-1 1,-1 1-1,1-1 1,-1 1-77,-16 21 1466,0-7-1058,7-6-193,0 0 1,1 1-1,0 0 0,0 0 1,1 1-1,-6 10-215,1 3 165,1 1 0,1 0-1,2 0 1,0 1 0,1 1-165,8-24 41,-21 89 123,4 0 0,-2 58-164,17-71 436,5 26-436,-1-68-81,2 4 227,3-1-1,1 0 1,2 0-1,1-1 1,3-1-1,3 6-145,-10-25 176,83 221 794,-73-206-1043,0-1 0,3 0 0,0-1 1,25 28 72,-11-14 0,15 16 1272,33 32-1272,-35-42 351,-34-39-266,0 0-1,0-2 1,2 1 0,-1-2 0,1 0 0,1-1 0,0 0 0,0-1 0,1-1 0,0-1 0,17 5-85,-12-3 263,2-2 1,-1 0-1,1-1 0,15 0-263,-29-4 117,1-1-1,0 0 1,-1 0 0,1-2-1,-1 1 1,1-1 0,-1-1-1,0 0 1,0 0 0,0-1-1,9-5-116,23-14 196,-1-3 0,-1-1 0,-1-2-1,5-7-195,140-134 390,-142 129-187,-33 31-162,0-1 0,0 0 0,-2 0 0,1-1 0,-1 0-1,-1 0 1,0 0 0,-1-1 0,0 0 0,-1 0 0,0-1 0,0-7-41,4-28 271,-2 0 0,-1-40-271,-4 80 20,-2-87 108,-3 1-1,-5 0 0,-4 0 1,-8-20-128,20 107 27,-6-34 32,-1 0 1,-2 1-1,-1 0 0,-3 1 0,-1 0 0,-5-5-59,-24-36 52,-5 2-1,-3 2 1,-20-20-52,29 48-10,-12-10 10,-20-21 205,57 63-250,0 1 1,-1 1 0,-1 0 0,-1 1-1,-11-5 45,16 10-34,-1 0 18,0 1-1,0 1 1,-1 1 0,0 1 0,0 0 0,-9 0 16,-31-10-73,20 5 110,-1 2 0,1 2 0,-1 1 0,-4 2-37,15 2-44,0 1 0,0 1 0,0 2 0,-17 4 44,27-2-16,0 1 0,0 1 0,1 1 0,-13 7 16,-2 0-8,21-9-17,0 1 1,0 0-1,1 0 0,0 1 0,0 0 0,0 1 0,1 0 0,1 0 0,-1 1 0,2 0 1,-1 1-1,-1 3 25,4-8-4,1 0 1,0 1-1,-1-1 1,2 1-1,-1 0 1,1 0-1,0 0 1,1 1-1,0-1 1,0 1-1,0 4 4,-7 71-242,5 0-1,3 21 243,1-1-334,-7 19 334,0-54 36,3 0 0,4-1 0,7 67-36,-4-113 0,0 0 1,2-1-1,1 0 0,0 0 0,1-1 0,1 1 0,1-2 0,4 6 0,5 6-21,1-2 0,2 0 1,1-1-1,16 14 21,22 28-81,7 15 81,-7-8-21,-46-60 29,0-1-1,2 0 1,-1-1-1,2 0 1,0-1-1,0-1 1,1-1-1,1-1-7,13 6 15,1-1 0,1-2 0,0-1 0,13 1-15,150 50 0,-186-60 33,0 0-1,-1-1 0,1 0 0,0-1 1,0 0-1,0-1 0,0 0 0,0-1 1,0 0-1,0 0 0,8-3-32,-5-1 45,-1 0 1,1 0-1,-1-1 0,0-1 1,-1 0-1,0-1 0,0 0 1,6-6-46,-2 0 25,0-1 0,-1-1 0,-1 0-1,-1 0 1,0-1 0,-1-1 0,-1 0 0,-1-1 0,0 0 0,-1 0 0,-2-1 0,0-1 0,2-7-25,4-30-31,-2 0 0,-2 0 0,-3-1 0,-2-16 31,-1-18 246,-5-1 1,-8-55-247,7 132-4,0 1 0,-1 0 0,-1 0 1,0 1-1,-1-1 0,-1 1 0,-3-6 4,-18-27 153,-19-26-153,-19-33 213,36 51-420,1 0 104,-2 1 0,-29-38 103,47 75-50,-1 2 0,0 0 1,-1 0-1,-1 2 0,0 0 0,-1 0 0,-1 2 1,0 0-1,0 1 0,-4 0 50,-41-16-56,-1 3 0,-2 3 0,0 3 0,-21-2 56,73 18-7,0 0 1,0 1-1,0 1 1,0 0-1,0 1 1,-1 0-1,1 1 0,1 1 1,-1 0-1,0 1 1,1 0-1,0 1 0,0 1 1,0 0-1,1 1 1,-6 3 6,8-2-43,1 0 0,-1 1 0,1 0 0,1 1 1,0-1-1,0 2 0,1-1 0,0 1 0,1 0 1,0 0-1,1 1 0,0 0 0,-1 6 43,-7 25-22,2 0 0,2 1-1,1 9 23,0-2-107,1-5 108,1 0-1,3 0 1,1 1-1,3-1 1,1 1-1,3-1 1,2 0-1,2 0 1,1-1-1,4 3 0,6 21 5,-4-13 0,16 36-5,24 39-32,35 89 144,-84-198-129,1 0 0,2-1 0,0 0 0,1 0 0,1-2 0,1 1 0,1-2 0,1 1 0,0-2 0,1 0 0,1-1 0,1 0 17,19 14 22,-21-17-14,-1 0-1,2-1 1,-1-1-1,2 0 1,-1-1-1,1-1 1,1-1-1,4 1-7,-6-4 12,89 22 105,-93-24-98,1-1 0,-1-1-1,0-1 1,0 0 0,1 0 0,-1-1-1,2-1-18,12-5 51,0-1 0,0 0-1,-1-3 1,0 0 0,-1-1-1,0-2 1,-1 0 0,-1-1-1,20-18-50,-1-6 98,-33 29-30,1 0 0,0 1 0,11-7-68,-14 11 69,0-1-1,0-1 1,-1 1 0,0-1 0,0 0 0,0 0 0,-1 0 0,0-1 0,0 0 0,-1 0-1,3-8-68,4-14 24,-1 0 0,5-26-24,-1 3-5,-7 18 83,-1 0 0,-2 0 1,-1 0-1,-2-1 1,-2 1-1,-3-27-78,1 11 75,0-9-43,-3 1 1,-3-1-1,-2 2 0,-3 0 0,-16-42-32,14 60-7,-2 0-1,-2 1 1,-1 1-1,-4-4 8,-27-34 194,-27-29-194,49 69 34,-1 1 1,-1 1-1,-2 2 0,-1 2 0,-38-26-34,44 40-50,-1 1-1,0 1 1,-1 1-1,-1 2 1,0 2-1,-14-3 51,18 5-11,0 1 0,-1 1 0,0 2-1,0 0 1,0 2 0,0 1 0,0 2-1,0 1 1,0 1 0,0 1 0,1 2-1,-1 0 1,2 2 0,-12 6 11,23-8-45,-21 8-60,0 2 0,-2 3 105,28-13-7,0 0 1,0 1-1,1 0 1,-1 0 0,2 1-1,-1 1 1,2-1-1,-4 6 7,-1 3-84,2 1 0,0 0 0,2 0 0,0 1-1,1 0 1,1 0 0,-3 13 84,0 11-2016,2 1 0,1 0 0,2 5 2016,5 2-4181,0-7-2092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8:56.332"/>
    </inkml:context>
    <inkml:brush xml:id="br0">
      <inkml:brushProperty name="width" value="0.05" units="cm"/>
      <inkml:brushProperty name="height" value="0.05" units="cm"/>
      <inkml:brushProperty name="color" value="#E71224"/>
    </inkml:brush>
  </inkml:definitions>
  <inkml:trace contextRef="#ctx0" brushRef="#br0">2217 2901 1800,'-3'-8'241,"-1"0"1,0 0-1,0 1 0,0 0 1,-1 0-1,-2-2-241,6 8 1124,1 1 545,-31-16 2260,22 12-3775,0 0 0,0 0 0,0-1 0,1 0-1,0-1 1,0 0 0,0 0 0,1 0 0,0-1-1,0 0 1,1-1 0,-1 1 0,-4-9-154,-10-18-182,0 0 0,-11-31 182,29 59 50,-122-255 2663,114 242-2369,-1 1 1,-1 1 0,-7-8-345,-5-6 261,-5-11-106,2-1 0,2-2 0,-3-10-155,-3-1 385,-2 2 0,-2 2 0,-3 1 0,-2 1 0,-2 3 0,-14-11-385,38 37 28,1-1-1,2-1 0,0 0 0,1-2 0,2 1 0,-8-20-27,5 11 182,-1 1-1,-1 1 0,-17-21-181,12 28 66,-1 0 0,-1 1 0,-1 2 0,-19-12-66,-8-5 54,-52-42 117,86 63-118,0-1 0,2-2-1,0 1 1,2-2 0,-8-12-53,-19-37-137,-1-9 137,7 11 17,-11-11-17,41 69 17,-11-18 28,-2 1 0,0 1-1,-2 1 1,-1 0 0,0 2 0,-5-2-45,18 16 38,0 0 1,0 0-1,1-1 1,0 0-1,0 0 1,2-1-1,-4-6-38,-11-24-460,-7-21 460,-6-15 147,27 61-135,6 14-23,1 2-68,0 0-70,0 0-212,0 0 21,3 3 277,14 16 147,-1 2 1,-1 0-1,-1 1 0,-1 1 1,0 0-1,2 9-84,4 7-167,23 33 167,126 206 138,12 18-155,-147-254 238,1-1 1,24 20-222,-16-17 93,19 29-93,161 234-177,-100-138 317,39 81-140,-128-201 53,3-2 1,2-1 0,6 2-54,50 62 7,-42-48-27,21 15 20,-27-30 4,-3 2 0,21 31-4,-56-70 10,1-1 0,0 1 0,1-1 1,0-1-1,0 0 0,1 0 0,0-1-10,1 1 8,0 1 1,0 0-1,-1 1 0,-1 0 0,6 6-8,4 7 5,13 19 190,-33-41 133,0-1-10,0 0-316,-2-5-71,-1 0-1,-1-1 1,1 1 0,-1 1 0,0-1 0,0 0 0,-3-2 69,-25-24 21,2-2 1,2-1 0,1-2-1,-16-27-21,-8-8-70,-58-61 70,66 82-55,-49-52 6,-22-28-289,-182-210 29,279 322 322,-6-7 28,1 0 1,1-1-1,1-1 1,1-1-1,-7-15-41,10 10 1,-1 2-1,-1 0 1,-2 1 0,-1 1-1,-1 0 1,-21-18-1,-10-6 11,3-3-1,-12-19-10,6 10 24,41 50-41,0-1 0,2-1 0,0 0 0,0-1 0,-8-18 17,1-9-116,-8-30 116,16 39-6,-2 1-1,-1 1 0,-10-14 7,8 13 34,13 27-10,0-1-1,0 1 1,-1 1-1,0-1 1,-1-1-24,-9-10-3,8 10-5,0 0 0,-1 1 0,1 0 0,-2 0 0,-4-4 8,-3-1-12,1 0 0,1-1 1,0-1-1,-1-3 12,-30-30-66,40 43 77,-3-5-9,-3-2 18,0-1-1,1 0 1,1-1-1,0 0 0,1 0 1,1-1-1,0 0 1,1 0-1,0-2-19,-6-23 268,-11-22-223,22 60-7,1-1 1,-1 1-1,0-1 0,0 1 0,1-1 0,0 1 0,-1-1 0,1 1 0,0-3-38,0 3-51,1 1 0,-1-1 0,0 1 0,-1-1 0,1 1 0,0-1 0,0 1 0,-1-1 0,1 1 0,-1 0 0,1-1 0,-1 1 0,1-1 0,-1 1 0,0 0-1,0 0 1,0-1 0,0 1 51,-24 29 142,15-11-53,0-1 0,1 1 1,1 0-1,1 1 0,0 0 1,1 0-1,1 1 0,1 1-89,-16 49-189,-46 114-22,49-113 146,15-54 43,-1-1-1,-1 0 1,-1 0 0,-5 12 22,10-27 0,-3 7-14,0 0 0,0 1 0,0 0 1,1-1-1,0 1 0,0 0 0,1 0 1,0 0-1,1 0 0,0 0 0,0 0 0,1 1 14,-5 0 190,2-6 0,8-10-98,2-5-50,0-1-1,-1 1 0,-1-1 0,0 0 0,-1-1 0,0 1 1,-1-1-1,1-5-41,4-29 321,3-37-321,-4 38-65,10-34 65,-7 33-279,2-22 279,-4 34-222,-9 36 225,0 0 0,0 0 0,0 0 0,0-1 0,0 1 0,0 0 0,0 0 0,0 0 0,0 0 1,0 0-1,0 0 0,0 0 0,0 0 0,0-1 0,0 1 0,0 0 0,0 0 0,0 0 0,0 0 0,0 0 0,0 0 1,0 0-1,0 0 0,1 0 0,-1 0 0,0-1 0,0 1 0,0 0 0,0 0 0,0 0 0,0 0 0,0 0 0,0 0 0,0 0 1,1 0-1,-1 0 0,0 0 0,0 0 0,0 0 0,0 0 0,0 0 0,0 0 0,0 0 0,1 0 0,-1 0 0,0 0 1,0 0-1,0 0 0,0 0 0,0 0 0,0 0 0,0 0 0,0 0 0,1 0 0,-1 1 0,0-1 0,0 0 0,0 0 0,0 0 1,0 0-1,0 0 0,0 0 0,0 0 0,0 0 0,0 0-3,4 20-94,0 34 52,-2 0 0,-5 48 42,-26 98-47,21-154 57,6-78 231,5-29-8,35-237 119,-30 189-296,4-29 94,-9 113-214,2-1 1,6-16 63,-11 40-15,0 2-33,0-1 49,0-1 1,0 0-1,1 1 0,-1-1 0,0 1 0,0 0 0,1-1 0,-1 1 1,1-1-1,0 1 0,-1 0 0,1-1 0,0 1 0,0 0 0,0-1 0,-1 1 1,1 0-1,1 0 0,-1 0 0,0 0 0,0 0 0,0 0 0,0 0 1,1 1-1,-1-1 0,0 0 0,1 1 0,-1-1 0,1 1 0,-1-1 0,1 1 1,-1 0-1,1-1 0,-1 1 0,1 0 0,-1 0 0,1 0-1,4 0 97,0 0 0,0 0 1,0 1-1,0 0 0,0 0 0,0 0 0,0 1 0,2 1-97,153 62-87,-135-56 88,0 1-1,-1 2 1,0 0-1,-1 2 1,11 8-1,132 81 647,-118-77-715,-41-23 139,0 1-1,1 0 0,-1 1 1,-1 0-1,1 0 0,-1 0 1,0 1-1,0 0 0,0 0 1,2 5-71,-8-9 48,-1-2 61,0 0 188,0 0 39,0 0-30,-36-13-2,21 8-310,1-2 1,0 1 0,0-2 0,0 0 0,1-1 0,-11-9 5,-35-21-73,-4 7 93,-2 2 0,-33-9-20,46 17 7,31 12-12,0 2 0,-19-6 5,-83-32-168,113 43 70,-1 1-1,0 0 1,0 1-1,0 0 1,-3 1 98,13 0-25,1 0-9,-26 32-94,18-9 118,0 1 0,2 0 0,0 0 0,1 0 0,2 1 0,1 0 0,0 13 10,-5 38-80,-43 284-192,39-258 216,4 1 0,5 16 56,2-117 48,0-2 13,0 0-2,7-31 23,102-493 135,-67 299-183,-6 68-42,-33 149 6,0 1 0,0-1 0,0 0-1,1 1 1,0 0 0,0-1 0,4-2 2,1-4-10,-8 12-2,2 0 4,1 0-13,1 0 1,0 0-1,-1 1 1,1-1-1,0 1 1,0 0-1,0 0 1,0 1-1,0-1 1,0 1 0,0 0-1,0 0 1,0 1-1,0 0 1,0 0-1,0 0 1,-1 0-1,1 1 1,0 0-1,-1 0 1,3 1 20,15 5 34,-20-8-33,26 8 18,-1 0 0,0 1 0,-1 2 0,1 1 0,-2 1 0,0 1 0,14 11-19,-13-5-24,-3-1 109,2 0-1,0-2 1,0 0 0,2-2 0,0-1-1,21 7-84,-15-9-46,-30-11-997,-3-1-4922,0 0-4524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6:20.533"/>
    </inkml:context>
    <inkml:brush xml:id="br0">
      <inkml:brushProperty name="width" value="0.05" units="cm"/>
      <inkml:brushProperty name="height" value="0.05" units="cm"/>
      <inkml:brushProperty name="color" value="#E71224"/>
    </inkml:brush>
  </inkml:definitions>
  <inkml:trace contextRef="#ctx0" brushRef="#br0">30 308 5208,'0'0'0,"-4"21"0,-4 14 0,-1 21-3432</inkml:trace>
  <inkml:trace contextRef="#ctx0" brushRef="#br0" timeOffset="318.21">1 552 1264,'0'0'0,"5"26"0,1 20 0,4 25-472</inkml:trace>
  <inkml:trace contextRef="#ctx0" brushRef="#br0" timeOffset="319.21">31 890 3056,'0'0'0,"4"-13"0,0-8 0,-4 21-728,13 16 728,-13-16-728,12 13 728,-3 0-544</inkml:trace>
  <inkml:trace contextRef="#ctx0" brushRef="#br0" timeOffset="831.29">126 954 1080,'-4'-6'523,"-2"-1"0,1 2 0,-1-1 0,1 1 0,-5-3-523,8 6 171,1 1 1,-1-1 0,1 0 0,0 1 0,-1-1 0,1 0 0,0 0 0,0 1 0,0-1 0,1 0 0,-1 0-1,0 0 1,1 0 0,-1 0 0,1 0 0,0-1 0,0 1-172,-1-41 870,1 30-304,1-7-481,0 0 0,1 0 0,1 0 0,1 0 0,1 0 0,0 1 0,2 0 0,2-4-85,-4 10-6,2 0 0,-1 1 0,2-1 0,0 1 0,0 1 0,1 0 0,0 0 0,1 1 0,0 0 0,1 0 0,0 1 0,2 0 6,-6 4-38,-1 0-1,2 1 1,-1 0 0,0 0 0,1 0-1,0 1 1,0 0 0,0 1-1,0 0 1,0 0 0,0 1 0,1 0-1,-1 0 1,0 1 0,1 0-1,-1 0 1,0 1 0,8 2 38,0-1 1,-1 2 1,1 0 0,-1 1-1,0 1 1,0 0-1,0 1 1,7 5-2,-13-6 6,1 1 1,-2 0-1,1 0 1,-1 1-1,0 0 1,0 1-1,-1-1 1,0 1-1,-1 1 1,0-1-1,1 5-6,7 15 276,-1 1-1,-1 0 0,-2 1 1,6 29-276,17 132 2043,-22-124-1765,2 51 254,-7-58-535,8 32 3,-5-5 444,-6-35-278,2-32-291,-1-32-153,-1-35-155,14-319-1227,-15 316 1185,-2 34 273,0 0 1,2-1-1,0 1 1,0 0-1,5-14 202,-6 27-95,-1 2-174,1 24 6,-3 128 715,-8-1-1,-14 63-451,21-186 125,-7 40 127,-2-1 0,-12 36-252,14-69 282,-1 0-1,-14 30-281,24-61 32,-1 0 1,1-1-1,-1 1 0,1 0 1,-1 0-1,0-1 0,0 1 1,0-1-1,0 1 0,0-1 1,-1 0-1,0 0-32,2-1-7,0-1 1,-1 0 0,1 0-1,0 1 1,-1-1-1,1 0 1,-1 0-1,1 0 1,0-1-1,-1 1 1,1 0-1,0 0 1,-1-1-1,1 1 1,0-1-1,-1 1 1,1-1-1,0 1 1,0-1-1,0 0 1,-1 0 0,1 0-1,0 0 1,0 1-1,0-1 1,0-1-1,1 1 1,-2 0 6,-4-6-153,-1 0 1,1 0-1,0-1 1,1 0 0,0 0-1,0 0 1,1-1-1,0 1 1,0-1-1,1 0 1,0 0-1,-2-10 153,-1-14-350,2 0-1,1 0 0,1-4 351,0-13-206,-21-134-566,8 80 784,-10-39 254,19 110-148,1 20 380,0 0 1,0 0 0,-1 0-1,-1 1 1,0 0-1,0 0 1,-1 1-1,-2-1-498,7 7 6,2 3 344,1 14-154,-3 121 268,-6-1 0,-14 65-464,40-238-2244,9-35 1472,71-279-3444,-45 114 6970,-68 355 1193,7-43-3318,-3 0 1,-15 50-630,14-76 161,2 1 1,2 0 0,0 17-162,5-39 120,3-22-127,1-1-1,-1 1 1,1 0-1,-1 0 0,1 0 1,0 0-1,0 0 1,0 0-1,0 0 1,0 0-1,0 0 0,0 0 1,1 0-1,-1 0 1,1 0-1,-1 0 1,1 0-1,0-1 0,0 1 1,0 0-1,0 0 1,0-1-1,0 1 1,1 0 7,-1 0-106,1 0 0,-1 0 0,1 0 0,0 0 0,0 0 0,0 0 0,0 0 0,0-1 0,0 1 0,0 0 0,0-1 0,1 0 0,-1 0 0,1 0 0,-1 0 0,3 1 106,-2-3-141,-1 1 1,0-1-1,1 0 0,-1 0 1,0 0-1,0 0 0,0 0 1,0 0-1,0-1 0,0 1 1,0 0-1,0-1 1,0 0-1,0 0 0,-1 1 1,1-1-1,-1 0 0,1 0 1,-1-1 140,27-28-5660</inkml:trace>
  <inkml:trace contextRef="#ctx0" brushRef="#br0" timeOffset="2252.03">658 502 7800,'-4'34'-82,"0"6"1042,-2-1 0,-7 20-960,16-95 1427,-3 35-1407,0 0 0,0 1 0,0-1 0,0 0 0,0 0 0,0 1 0,0-1-1,0 0 1,0 0 0,0 1 0,-1-1 0,1 0 0,0 1 0,0-1 0,-1 0 0,1 1 0,0-1 0,-1 0 0,1 1 0,-1-1 0,1 1 0,-1-1 0,1 0-1,-1 1 1,1 0 0,-1-1 0,0 1 0,1-1 0,-1 1 0,0-1-20,0 1 17,1 1 0,-1-1 0,1 0 0,-1 0 0,0 0 0,1 0 0,-1 1 0,1-1-1,-1 0 1,0 0 0,1 1 0,-1-1 0,1 0 0,-1 1 0,1-1 0,-1 1 0,1-1 0,0 1 0,-1-1 0,1 1 0,-1-1 0,1 1 0,0-1-1,-1 1 1,1 0 0,0-1 0,0 1 0,0-1 0,-1 1 0,1 0 0,0-1 0,0 1-17,-30 126 1418,-6 62-1418,28-139-10,-14 114 337,6 17-327,15-161-75,0-1 0,1 1 0,1 0 0,1-1 0,1 1 0,0-1 0,1 1 0,2-1 0,2 7 75,-2-3-935,-6-20 750,1 0 1,-1 0-1,1 0 1,0-1-1,-1 1 1,1 0-1,1 0 1,-1 0 0,0-1-1,2 3 185,-2-5-18,-1 1-1,0-1 1,0 0-1,0 0 1,1 0-1,-1 0 1,0 0-1,0 0 1,0 0-1,1 0 1,-1 0-1,0 0 1,0 0-1,1 0 1,-1 0-1,0 0 1,0 0 0,0 0-1,1 0 1,-1 0-1,0 0 1,0 0-1,0-1 1,1 1-1,-1 0 1,0 0-1,0 0 1,0 0-1,0 0 1,1 0-1,-1-1 1,0 1-1,0 0 1,0 0-1,0 0 1,0-1 0,0 1-1,1 0 1,-1 0-1,0 0 1,0-1-1,0 1 1,0 0 18,5-11-511,-4 10 472,10-33-590,-2 0 0,0-1-1,-3 0 1,0-4 629,9-49-860,-5 46 107,3-15 632,-2-1 1,-3 0-1,-2-12 121,0-150 2043,-9 161 779,0 35-436,2 20-1200,0 7-99,-23 102-967,17-71 68,3-22-166,2 0-1,-1 0 1,2 0 0,-1 12-22,5-36-342,-1 0 0,0 0 0,-1 0 0,0-9 342,-2-90-1495,8-55 1495,-5 127-20,-1 28 113,-1 1 0,-1-1 0,0 0 0,0 0 0,-1 1 1,0-1-1,-1 1 0,0 0 0,-1 0 0,0 0 0,-3-6-93,5 13 130,0 0 1,1 1-1,-1-1 1,1-1-1,0 1 1,0 0-1,0 0 0,0 0 1,0-1-1,1 1 1,0 0-1,-1 0 1,1-1-1,0 1 1,1 0-1,-1-1 0,0 1 1,1-1-131,0 3 5,0 1 0,0 0 0,0 0 0,1 0 0,-1 0 0,0 0 0,0 0 0,0 0 0,0 0 0,0 0 0,0 0 0,0 0 0,0 1 0,0-1 0,0 0 0,0 1 0,0-1 0,0 1 0,-1-1 0,2 1-5,6 3 11,1 2 11,15 28 21,-3-1 110,-1 2 0,-3 0 0,6 16-153,29 58 36,-45-99-1140,-2-11 422,0-21 213,-5-39 525,-9-461-192,9 493 135,0 16-6,1 10 1,-1 0 0,0 0 0,0-1 0,0 1 0,-1 0 1,1-1-1,-1 1 0,0 0 0,1 0 0,-2-2 6,-3 44 114,2 335 315,4-121-121,-2-53 176,9-1 1,9 0-1,15 43-484,-30-214-251,-6-23 4,-8-13 196,2-2 106,1-1-1,-1 0 1,2-1 0,0 0 0,0 0 0,1-1 0,0 0-1,1 0 1,-3-13-55,8 24 314,0 0-1,-14-17-244,14 18-35,1 1-24,-13 0-1392,7-13 848,-1-1 1,2 0 0,0 0 0,1 0-1,0 0 1,-1-9 533,2 9-622,-35-206-3080,28 146 3469,-3 0 0,-4 1 0,-16-44 233,25 94 148,6 16 617,0 0 0,-1 0 0,0 1 0,0-1 1,-2-2-766,3 6 187,0 1 0,0 0 0,0 0 0,0-1 0,-1 1 0,1 1 0,-1-1 0,1 0 0,-1 1 0,1-1 0,-1 1 0,0 0 0,0 0 0,-2-1-187,5 3 31,-1-1 0,1 1 0,-1 0 0,1-1 0,0 1 1,-1 0-1,1-1 0,-1 1 0,1 0 0,0 0 0,0-1 0,-1 1 0,1 0 0,0 0 1,0 0-1,0-1 0,0 1 0,0 1-31,-1 33 271,2 0-1,4 32-270,1 19 43,-7-23-21,-3-1 0,-5 21-22,0-13 117,2 52-117,7-114 93,1 6-307,1-20-406,5-22 172,6-21 73,-3-1 0,-1 0 1,-3-1-1,-1-46 375,-2 57-226,3-36 203,-1 32 181,-2 1 0,-2-1 0,-2 0 0,-2 0 1,-3-11-159,6 53 78,0 1-6,0 0 0,0 0 0,0-1 0,0 1 0,0 0 0,0 0 1,-1 0-1,1 0 0,0 0 0,-1 0 0,1-1 0,-1 1 0,1 0 0,-1 0 0,1 0 1,-1 0-1,0 1 0,0-1 0,1 0 0,-1 0 0,0 0 0,0 0 0,0 1 0,0-1 0,0 0 1,0 1-1,0-1 0,0 1 0,0-1-72,0 1 6,0 1 1,0-1-1,0 0 1,0 1 0,0-1-1,0 1 1,0-1-1,0 1 1,0-1-1,0 1 1,0-1-1,1 1 1,-1 0-1,0 0 1,0-1-1,1 1 1,-1 0-1,1 0 1,-1 0 0,0 0-1,1 0 1,0 0-1,-1 0-6,1-1 7,-3 6 1,1 1 0,0-1 0,0 0 0,1 1 0,0-1 0,0 1-1,0 0 1,1-1 0,0 1 0,1 5-8,-2 18 28,-5 145 245,7-1 1,19 126-274,-14-228 86,-3-25-48,2 1-1,2-1 0,2-1 1,3 4-38,-5-24-104,-7-25-316,3-3 0,0-1 344,1 0 1,-1-1 0,0 1 0,0-1 0,0 0 0,0 0 0,-1 0-1,1-1 1,-1 1 0,0 0 0,0-1 0,-1 0 0,1 1 0,-1-1-1,0 0 1,-1-1 75,4-19-295,-2 1 0,0-21 295,-1 15-106,1 1 1,4-134-364,-6 132 479,-2-1-1,-1 1 1,-2-1 0,-2-2-10,3 19 453,-1-1 1,-1 1-1,0 0 0,-1 0 0,-1 1 0,0 0 0,-1 0 1,-7-8-454,15 21 58,0 0 0,1 0 0,-1 1 0,0-1 1,1 0-1,-1 0 0,0 0 0,0 0 0,0 1 1,0-1-1,0 0 0,0 1 0,0-1 0,0 1 1,0-1-1,0 1 0,0 0 0,0-1 0,0 1-58,0 0 16,0 0 1,1 1-1,0-1 0,-1 0 0,1 0 0,-1 1 0,1-1 0,-1 0 0,1 1 0,0-1 1,-1 1-1,1-1 0,-1 0 0,1 1 0,0-1 0,0 1 0,-1-1 0,1 1 0,0-1 1,0 1-1,0-1 0,-1 1 0,1-1 0,0 1 0,0-1 0,0 2-16,-2 45-18,3-38 66,0 67 188,3 0 0,12 61-236,-13-122-38,1 0 1,1 0-1,1 0 1,0 0-1,0-1 0,4 3 38,6 16-218,-15-30 193,1 0 0,0-1 0,-1 1 0,1 0 0,0-1 0,0 1 0,0-1 0,1 0 0,-1 0 0,1 0 0,-1 0 0,1 0 0,0 0 0,-1-1 0,3 2 25,-3-2-33,0-1-1,0 1 1,1-1-1,-1 1 1,0-1-1,0 0 1,0 0-1,0 0 0,0 0 1,0 0-1,1 0 1,-1 0-1,0-1 1,0 1-1,0-1 1,0 0-1,0 1 1,0-1-1,0 0 1,0 0-1,-1-1 0,1 1 1,0 0-1,0 0 1,0-1 33,6-6-143,-1 0 1,1 0-1,-1-1 1,-1 0-1,0 0 1,0-1-1,-1 0 1,0 0 0,0 0-1,1-7 143,6-20-91,-2 0 0,1-14 91,-8 36 102,2-21-2761,-5 36-5430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06.182"/>
    </inkml:context>
    <inkml:brush xml:id="br0">
      <inkml:brushProperty name="width" value="0.05" units="cm"/>
      <inkml:brushProperty name="height" value="0.05" units="cm"/>
      <inkml:brushProperty name="color" value="#66CC00"/>
    </inkml:brush>
  </inkml:definitions>
  <inkml:trace contextRef="#ctx0" brushRef="#br0">82 137 2336,'2'0'33,"0"1"0,-1 0 0,1-1 0,0 1 0,-1 0 0,1 0 0,-1 0 0,1 0 0,-1 0 0,1 0 0,-1 1 0,0-1 0,1 0 0,-1 1 0,0-1 0,0 1 0,0-1 0,0 1 0,-1 0 0,1-1 0,0 1 0,-1 0 0,1-1 0,-1 1 0,1 0 0,-1 0 0,0 0 0,0-1 0,0 1 0,0 0 0,0 0 0,0 0 0,0 1-33,1 19 461,2 1 0,1-1 0,1 1 1,1-1-1,0-1 0,2 1 0,0-1 0,2-1 0,0 1 0,2-2 0,7 12-461,65 75 599,-71-88-347,1-2 1,1 0-1,1 0 0,8 5-252,15 15 353,-29-25-324,-1 1-1,0 0 0,-1 0 0,0 1 0,0 1 1,-2-1-1,1 3-28,28 50-67,-22-43 117,-2 0-1,0 1 1,-2 1 0,-1-1-1,-1 1 1,0 5-50,22 66 165,-1-27-556,23 39 391,-10-38 184,-25-46-270,-2 0 0,2 6 86,-14-25-2,-2-4 17,1 0 1,-1 0-1,0 0 0,1 0 0,-1 0 0,1 0 0,-1 0 1,1 0-1,0-1 0,-1 1 0,1 0 0,0 0 0,0-1 1,-1 1-1,1 0 0,0-1 0,0 1 0,0-1 0,0 1 1,0-1-1,0 0 0,1 1-15,-1 0 907,8-24 827,-9 13-1608,0 1-1,0-1 0,0 0 1,-1 0-1,-1 1 1,0-1-1,0 1 0,-1 0 1,0-1-1,-1 1 1,0 0-1,0 0-125,-13-24 92,-1 0 1,-13-14-93,20 29-116,-24-32 36,3-2-1,2-1 0,-18-47 81,34 68 30,-1 2 0,-2 0-1,-1 1 1,-20-25-30,10 19-364,-26-26 364,-19-23 140,30 30-33,24 33-67,2-1 0,0-1 0,1 0 0,1-1 0,2-1 0,0 0 0,-8-25-40,-31-134 364,48 174-302,-1 1 0,-1-1 1,1 1-1,-2 0 1,1 1-1,-1-1-62,4 6 178,3 3-26,0 0-96,-13-16 374,44 80 124,8 29-554,-19-43-33,2-1 1,2-1-1,19 27 33,-15-38 2,1-1 0,2-1 0,1-2 0,2-1-1,13 8-1,-34-29 11,0 1 0,-1 1-1,0 0 1,-1 0 0,0 1-1,-2 1 1,1-1 0,-2 2-1,0-1 1,0 1 0,-2 0-1,0 1 1,-1 0 0,1 9-11,2-2-34,1-1-1,1 1 1,1-1 0,1-1 0,1 0 0,0-1-1,7 7 35,8 14-8,-9 3 674,22 25-1128,-40-69 484,-1-1-84,0 0 27,0 0 190,0 0-10,0 0-242,0 0-17,0 0 162,0 0 94,-2-3 144,-8-10-79,-7-9-179,2 1 0,1-2 0,0 0 0,2-1 0,0 0 0,-6-22-28,-1-23 247,-15-30-247,24 72 47,-2 0 1,-1 2 0,-2-1 0,0 2-1,-3-2-47,-2 0-7,-1 1-1,-1 2 0,-2 0 1,-22-18 7,30 28 8,2-1 1,0 0 0,1-1-1,1-1 1,0 0 0,1 0-1,-1-3-8,-11-25-33,1-1 0,-1-11 33,4 16 52,-1 1 0,-2 1-1,-2 1 1,-18-21-52,41 56-267,1 2-14,0 0 154,0 0 87,0 0 194,0 0 16,0 0-142,0 0-21,29 0 300,-10 6-293,0 0 1,-1 1-1,0 1 1,-1 1-1,0 0 1,0 2 0,13 10-15,-7-6 96,1 0 0,0-1 0,8 1-96,-13-6 65,-1 1 1,0 1-1,1 1-65,-3-1 28,0-1 1,1-1 0,14 5-29,-18-7 37,1 0 1,-2 1 0,1 0-1,-1 0 1,0 2 0,1 1-38,44 31-80,-15-13 11,-32-21 91,1 0 1,0 0-1,0-2 0,4 2-22,173 70-92,-14-5 266,-73-36-48,-87-32-97,-3-1 18,0 0 0,-1 1 0,0 0-1,5 2-46,-13-5 27,1-1 1,0 0-1,0 0 0,0 1 0,-1 0 0,1-1 0,-1 1 0,1 0 0,-1 1 0,2 1-27,-1 0 85,-2-3 121,-1-1-168,0 0-84,0 0-122,0 0 48,1 0 122,-1 0 1,0 0-1,0 0 1,0 0-1,0 0 1,0 0-1,1 0 1,-1 0-1,0 0 1,0 0-1,0 0 1,0-1-1,0 1 1,1 0-1,-1 0 1,0 0-1,0 0 1,0 0 0,0 0-1,0 0 1,0-1-1,0 1 1,0 0-1,0 0 1,0 0-1,0 0 1,0-1-1,1 1 1,-1 0-1,0 0 1,0 0-1,0 0 1,0 0-1,0-1 1,0 1-1,-1 0 1,1 0-1,0 0 1,0 0-1,0-1 1,0 1-1,0 0 1,0 0-1,0 0 1,0 0-1,0 0 1,0-1-1,0 1 1,0 0-1,-1 0 1,1 0 0,0 0-1,0 0 1,0 0-3,-11-17 304,-22-23 334,23 29-542,0 0-85,1 1 0,-2 0 0,1 1 0,-1 0 0,-1 1 1,1 0-1,-2 1 0,1 1 0,-1-1 0,1 2 0,-14-4-11,-48-15 6,-20-9-108,85 29 84,-53-23 264,-41-26-246,61 34 10,34 16-18,1 0 1,-1-1 0,1 0-1,0 0 1,-6-5 7,-159-115-159,32 27 307,129 89-141,0 2 0,0-1 0,-1 1 0,0 1 0,0 0 0,0 1 0,0 0 0,-11-1-7,14 2 16,-6-2-23,1 0-1,1-2 0,-6-3 8,5 3-29,13 7 21,-2-1 264,-11-5-944,24 11 176,13 6 516,84 37 56,77 22-60,-164-62 29,0 1-1,0 1 1,-1 0-1,0 2 0,-1 0 1,-1 1-1,16 14-28,20 14 128,102 55 487,-130-82-626,0 0 0,1-2 0,1-1 0,0-2 0,0 0 0,13 1 11,-24-4-30,-1 0-1,0 0 0,-1 2 0,1-1 0,-2 2 0,3 1 31,10 7-15,62 36 481,-61-36-410,16 9 32,-42-26-122,-1 0-4,8 2 716,-20-12-675,-49-38 210,-27-14-213,66 47 50,-1 2-1,-1 1 1,0 1-1,0 1 1,-1 1 0,-4 0-50,-13-6-40,1-1 1,1-2-1,0-2 1,1-1-1,2-2 1,0-2 0,-3-5 39,28 22-6,-1 1-1,0 0 1,-1 1 0,-7-3 6,-32-16-6,48 23 2,1 0-1,-1 0 1,0 1-1,0-1 1,0 1-1,0 0 1,0 0-1,0 1 1,-2 0 4,-30-7-72,15-3-11,0 0-1,1-1 1,0-2-1,1 0 1,0-1 0,-4-5 83,-38-26-149,31 31 207,-31-25-44,60 38 4,2 0-23,-3-2 6,-15-3-53,14 6 37,-3 1-397,0 19 311,6-15 90,1-1-1,-1 1 0,1 0 0,0 0 1,0 0-1,0 0 0,1 0 1,0-1-1,0 1 0,0 0 0,1 1 12,21 57-178,-11-35 168,25 62-17,-28-61 55,2 0 0,1-1 0,1 0 0,2-1-1,1-1 1,0 0 0,16 16-28,13 18 1,-16-20 5,2-2 0,17 15-6,-35-40-18,0 0-1,-1 1 0,-1 0 1,0 1-1,-1 0 0,0 1 1,-1 0-1,-1 1 0,-1-1 1,0 1-1,-2 1 0,0-1 1,1 9 18,4 11 0,1 0 1,2-1-1,6 8 0,21 24-57,-12-24 45,0 0 11,-10-17 241,-1 1 1,2 8-241,-1 4 4,-17-39-16,1 1 4,0 0 11,1 0 0,-1 0 0,0 0 0,0 0 0,0 0 0,0 1 0,-1-1 0,1 1 0,-1-1 1,1 1-4,-1 1 118,-3-15-59,-3-5-8,-1 1 1,-1-1-1,0 1 1,0 0-1,-2 1 1,0-1 0,0 2-1,-8-8-51,-18-29 30,26 35-75,-41-64-47,-6-21 92,46 81-5,-23-45-5,-3 1 1,-10-11 9,33 58 29,-1 0 1,-1 1-1,0 1 0,-16-11-29,-1-3 111,-1-5-114,0-1 0,-10-17 3,27 32-1,-14-20-29,3 0 0,1-2 0,-18-39 30,25 45-12,0-4-35,2-1 0,-2-9 47,-7-18 78,19 43-410,7 23 326,-1 1 1,1-1 0,0 1-1,0-1 1,0 1 0,1-1-1,-1 1 1,0-1-1,0 1 1,0 0 0,0-1-1,0 1 1,0-1 0,1 1-1,-1-1 1,0 1 0,0 0-1,1-1 1,-1 1-1,0 0 1,1-1 0,-1 1-1,0 0 1,1-1 0,-1 1 5,2 0 0,0-1 1,0 1-1,-1 0 1,1 0 0,0 0-1,0 0 1,0 0-1,0 0 1,-1 1 0,1-1-1,0 1 1,0-1-1,1 1 0,7 2-3,278 57 441,-245-53-412,-29-6-29,0 1 1,0 1-1,0 0 1,0 1 0,0 1-1,-1 0 1,1 0-1,8 7 3,-21-12 0,13 8 12,-1 0 0,0 1 0,0 1 0,0 0 0,-1 0 0,-1 2 0,9 10-12,-11-11 12,14 20 9,1-1 1,1-1-1,2-2 1,8 6-22,-2-6 118,2-2 0,0-1 0,10 3-118,102 49 143,-55-22-142,-72-44 104,-15-8-83,0 1 0,-1-1 0,1 1 0,-1 0 0,0 0 0,0 0 0,4 4-22,-8-6 17,0-1 19,0 0 27,24 19 280,0 7-395,-12 4-2241,-4-5-11157,-8-25 13429,-1-8-1656</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9:22.676"/>
    </inkml:context>
    <inkml:brush xml:id="br0">
      <inkml:brushProperty name="width" value="0.05" units="cm"/>
      <inkml:brushProperty name="height" value="0.05" units="cm"/>
      <inkml:brushProperty name="color" value="#66CC00"/>
    </inkml:brush>
  </inkml:definitions>
  <inkml:trace contextRef="#ctx0" brushRef="#br0">247 1033 12192,'27'-70'-7945,"23"-38"7945,14-40 1483,-37 82-1081,3 1 0,10-13-402,59-75 546,-46 73-706,11-26 160,-54 87-52,2 0 1,0 1-1,1 1 1,1 0-1,0 1 1,2 0-1,0 1 1,7-5 51,-21 19 208,-2 1 452,0 0 24,0 2-645,0 1 0,0-1 1,-1 1-1,1-1 0,-1 1 0,1-1 1,-1 0-1,0 1 0,0-1 0,0 0 1,0 1-1,-1-1 0,1 0 1,-1 0-1,0 1-39,-4 6-59,-25 51-199,-4 0 0,-1-3 0,-4-1 0,-8 6 258,19-25 14,1 1-1,2 1 1,2 1 0,1 1-1,3 1 1,1 1-1,1 3-13,-1 0-164,-2-1 0,-3-2-1,-1 0 1,-2-1 0,-1-2 0,-33 35 164,49-61 32,-6 5 226,1 1 0,1 0 0,1 1 0,1 0 1,1 2-1,0-1 0,2 2 0,-1 5-258,-11 44 525,4-8 297,-17 33-822,29-83 1,3-8 239,10-15 73,17-31 46,-1-1-1,-2-1 0,15-42-358,-21 45 129,1 1 1,2 1-1,2 1 0,1 1 1,16-19-130,6-1 405,-2-2 1,-3-2 0,28-57-406,-63 110-5,47-91 456,18-23-451,-49 90-86,2 0 1,1 2 0,1 0 0,2 1 0,25-21 85,-12 8-386,-32 32 433,0 1 1,0 1-1,1-1 1,-1 1-1,1 0 0,1 0 1,-1 1-1,4-3-47,-8 6 334,-2 1-12,0 0-307,-10 19-79,-20 31 185,-1-1 0,-28 32-121,31-44 83,1 1 0,1 1 0,3 2 1,-9 21-84,0 5-42,-3-1 1,-2-2 0,-4-2 0,-2-2 0,-13 12 41,30-37 68,0 1-1,3 2 0,1 0 1,1 2-1,3 0 0,-5 18-67,-13 10-29,35-66-83,1-2-9,0 0 34,1-4 88,0 1 1,0-1-1,1 1 1,-1 0-1,1 0 1,0 0-1,0 0 0,0 0 1,0 0-1,2-2-1,6-8 22,39-83 62,-33 61-45,2 1-1,13-18-38,18-22 133,-4-3 0,-3-1-1,-3-2 1,15-49-133,-37 83 151,1 0 0,3 1 0,1 1 0,3 1 0,18-24-151,24-27 49,28-36-10,-82 117 105,-17 27 453,-20 30-12,-32 43-704,4 3 0,3 3 0,5 1 0,-22 71 119,49-115-11,-2-2 1,-3 0-1,-1-1 0,-17 22 11,0-2-79,2 1 0,-25 68 79,33-78-265,27-53 167,3-7 12,17-28 1,221-357 107,-220 352 92,-1 0-1,-2-1 1,5-20-114,16-39 139,-4 25 19,2 2 0,4 2 1,2 1-1,22-25-158,35-47-10,16-23 516,-100 147-672,-14 22 175,-17 33 169,14-33-168,-22 46-22,-1-1 0,-3-2 0,-2-1 0,-3-2 0,-11 11 12,10-13-245,2 1 1,2 2-1,2 2 1,2 0-1,-14 42 245,-8 14 260,42-93-231,0 0-1,-2-1 1,1 0 0,-2-1 0,-9 10-29,14-18-198,3-1 199,-2 7-15,5-10 36,0-1-61,0 0-276,0 0 2,11-23 343,61-148 161,-27 60-52,6-1-139,-32 76 105,1 1 1,1 1-1,2 1 0,2 1 1,2 0-106,-1 3 337,-2-1 0,20-32-337,-32 45-10,0 1 0,0 0 0,2 1 0,0 1-1,6-5 11,4-4-667,-21 18 537,-3 5-5229,0 0 5343,0 0-7400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0:05.626"/>
    </inkml:context>
    <inkml:brush xml:id="br0">
      <inkml:brushProperty name="width" value="0.05" units="cm"/>
      <inkml:brushProperty name="height" value="0.05" units="cm"/>
      <inkml:brushProperty name="color" value="#E71224"/>
    </inkml:brush>
  </inkml:definitions>
  <inkml:trace contextRef="#ctx0" brushRef="#br0">93 1091 2160,'12'-17'-20,"-7"12"132,0-1 1,-1-1-1,0 1 1,0-1-1,-1 1 1,1-2-113,-4 7 393,0 0-382,-1 0 0,1 0 0,-1 0 0,1 1-1,-1-1 1,1 0 0,-1 0 0,1 0 0,0 0 0,0 0 0,-1 1 0,1-1 0,0 0 0,0 0 0,0 0 0,0 0-1,0 0 1,0 0 0,0 0 0,1 0 0,-1 0 0,0 0 0,0 0 0,1 1 0,-1-1 0,1 0 0,-1 0 0,1 0-11,10-38 28,-9 34-3,2-6-18,1-1 0,0 1 0,1 0 0,0 1 0,1 0 0,0 0 0,0 0 0,3-1-7,17-18 784,28-22-784,-27 25 184,18-12 1174,2 2 1,32-18-1359,12-9 1266,-67 47-977,0 1 0,2 1 0,-1 1 0,13-2-289,5-4 664,-31 14-422,0 1 0,0 1-1,1 0 1,-1 1 0,12-1-242,-13 2 89,-1 0 0,0-1 1,0 0-1,0-1 0,0 0 0,-1-1 1,1 0-1,-1 0-89,0-1 203,-10 5-106,0 0 1,1 0 0,-1-1-1,1 1 1,-1 0-1,1 0 1,-1 0 0,0 0-1,1-1 1,-1 1 0,0 0-1,1 0 1,-1-1 0,0 1-1,1 0 1,-1-1-1,0 1 1,1 0 0,-1-1-1,0 1 1,0 0 0,0-1-1,1 1 1,-1-1 0,0 1-1,0 0 1,0-1-1,0 1-97,-10-25 224,9 23-116,-23 0 33,12 0-184,0 0 0,1 1 0,-1 0 0,0 1 1,0 0-1,0 1 0,0 1 0,0 0 0,0 0 0,1 1 0,-1 1 0,1 0 0,0 0 0,0 1 0,-4 3 43,-199 148-202,136-97 210,-3 5-220,-35 25-144,92-69 441,0 0 0,1 2 0,1 0 0,2 1 0,0 2 0,1 0 0,2 1 0,0 1 0,-5 14-85,-26 35-96,47-74-36,1-2 16,0 0 151,0 0 29,0 0-31,0 0 51,0 0 215,0 0 2,15-29-156,1 4-138,16-27 7,38-46-14,-57 82 67,1 1 0,0 0 0,1 1 0,1 1 0,0 0 0,1 1 0,15-8-67,18-7 427,126-74-41,-106 61-361,27-9-25,-29 14 53,46-30-53,-63 27 21,14-10 5,21 1 45,41-16-71,-120 59 278,-23 9-141,-26 12 186,19-5-301,-10 6-287,-1-2-1,0-1 1,-29 8 265,36-14-279,17-5 220,0-1 0,0 0 0,0-1 0,0 0 0,-5 0 59,0 1 4,-1 0 0,1 2 0,0 0-1,0 0 1,0 1 0,1 1 0,-1 1-1,2 0 1,-9 6-4,-44 23 30,14-9-628,-34 25 598,-25 14-515,81-51 434,1 1 0,1 1-1,1 1 1,1 2 0,-15 16 81,29-26-1,0 1 0,1 0 0,0 1 0,1 0 0,1 1 1,0 0-1,1 1 0,0 1 1,-19 38-66,15-33-121,2-1 0,-7 21 187,16-35 17,0-5 78,1-1 40,0 0 65,0 0-27,0 0-169,0 0-29,0 0 34,2-2-12,0 0 1,0-1-1,-1 1 1,0-1-1,1 0 0,-1 1 1,0-1-1,0 0 1,0-1 2,2-5-34,6-9 44,0 1 1,2 0 0,0 1 0,0 0 0,2 1 0,0 0 0,0 1 0,2 1 0,-1 0 0,2 0 0,3-1-11,39-23 270,0 2 0,39-16-270,-42 23 80,-7 2 565,2 3 0,39-12-645,-40 17 54,-22 8-24,0 1 0,0 1 1,0 1-1,4 1-30,-23 5 8,-1-1 1,1-1-1,-1 1 1,0-1-1,6-4-8,-6 4 134,-1 0 1,1 1-1,0-1 0,-1 1 0,1 0 1,2 1-135,-8 0 43,0 1 0,1 0 0,-1-1 0,0 1 1,1-1-1,-1 0 0,0 1 0,0-1 0,0 0 0,1 0 0,-1 0 1,0 1-1,0-1 0,0-1 0,0 1 0,-1 0 0,1 0 1,0 0-1,0 0 0,-1 0 0,1-1-43,11-29-344,-6 14 462,-6 16-250,0 1-16,0 0 22,0 0 20,4-3 90,0 0 1,-1 0-1,1-1 1,-1 1 0,0-1-1,0 0 1,1-1 15,3-7 81,-1-1 0,0 0 0,-1 0 0,0 0 0,-1 0 0,0-1 0,-1 0 0,0-9-81,14-48-122,1 17 161,-18 52-40,0 2 21,0 0-40,0 0-202,0 0-7,17 31 222,-4 12 18,-3 0-1,-1 0 1,-2 1-1,-1 0 0,-3 7-10,2-2 89,-2-20 69,0 0-1,-2 0 1,-3 27-158,2-54 72,0-2-42,0 0 24,0 0 148,0 0 30,-3-2-200,0 0 0,0 0 0,1-1-1,-1 1 1,1 0 0,0-1 0,0 0 0,0 1-1,0-1 1,0 0 0,0 0 0,1 0-1,-1 0 1,1-1 0,0 1-32,-15-55-43,13 49 67,-30-122-58,-26-53 34,53 163-33,4 13 5,-1-1 0,-1 1-1,1-1 1,-1 1-1,0 0 1,-1 0-1,-4-5 29,3 4-6,4 8-28,2 1-74,0 0 99,0 0 0,0 0 0,1 0-1,-1 0 1,0 0 0,0 0 0,0 1-1,0-1 1,0 0 0,0 0-1,0 0 1,1 0 0,-1 0 0,0 0-1,0 0 1,0 0 0,0 0 0,0 0-1,0 0 1,1 0 0,-1 0-1,0 0 1,0 0 0,0 0 0,0 0-1,0 0 1,1 0 0,-1 0 0,0 0-1,0 0 1,0 0 0,0 0-1,0 0 1,0 0 0,1 0 0,-1 0-1,0 0 1,0 0 0,0 0 0,0 0-1,0 0 1,0 0 0,1-1-1,-1 1 1,0 0 0,0 0 0,0 0-1,0 0 1,0 0 0,0 0 0,0 0-1,0-1 1,0 1 0,0 0-1,0 0 1,0 0 0,0 0 0,0 0-1,0-1 1,0 1 0,0 0 0,0 0-1,0 0 1,0 0 0,0 0 0,0-1-1,0 1 1,0 0 0,0 0-1,0 0 10,14 15-87,11 25 149,29 77-171,-4 3 0,-3 10 109,-41-112-13,8 15 12,-10-25 90,0 1-1,-1-1 1,0 1-1,0 0 1,-1 0-1,0 0 1,1 9-89,-3-17 256,0-1 10,0 0-48,0 0-154,0 0-43,-15-29-48,-13-40 121,2 0 0,-6-33-94,-19-57 3,30 113-21,-5-17-415,25 57 416,-5-11 49,5 16-317,5 21-166,-1 0 386,1 0 1,1 1-1,1-2 1,1 1-1,0-1 0,1 0 1,11 17 64,17 46-139,-14-27 66,2-1 0,28 44 73,-49-92 27,0-1-17,0 0 0,0 0 0,-1 1 0,0-1 1,0 1-1,0 1-10,-1-5 266,-1-2 4,0 0-204,-3-11 64,-6-32-21,-2 0 0,-11-24-109,-2-6 26,17 51-19,-2-11-3,-2 0 1,-1 0-1,-8-11-4,9 22 52,-1-3-236,-1 0 0,-2 1 1,0 1-1,-5-5 184,-34-36-40,52 62-80,2 2-151,0 0 35,0-1 236,0 1-1,0-1 0,0 1 0,0 0 0,0-1 0,0 1 0,0-1 0,0 1 1,0 0-1,0-1 0,0 1 0,0-1 0,-1 1 0,1 0 0,0-1 0,0 1 1,0 0-1,-1-1 0,1 1 0,0 0 0,0-1 0,-1 1 0,1 0 0,0 0 1,-1-1-1,1 1 0,0 0 0,-1 0 0,1 0 0,0-1 0,-1 1 0,1 0 1,0 0-1,-1 0 0,1 0 0,-1 0 1,-4-5-494,15 3 285,27 4 139,0 2 0,0 1 0,-1 3 1,5 1 69,66 13 171,99 13 162,-164-31 440,-41-4-711,-1 0 19,0 0 14,-28-12 166,-17-4-187,-1 2 0,0 3 0,0 1 1,-1 2-1,-23 1-74,42 4-86,1 2-1,-1 1 1,0 1 0,0 1 0,1 1-1,-12 4 87,15-2-19,3-1-13,0 1 0,1 1-1,-11 4 33,31-9-3,-1-1 0,1 0 1,0 0-1,0 0 0,-1 0 0,1 0 0,0 0 0,0 0 0,0 0 0,-1 0 0,1 1 0,0-1 0,0 0 0,0 0 0,0 0 0,-1 0 0,1 1 0,0-1 0,0 0 0,0 0 0,0 0 0,0 1 0,0-1 0,-1 0 0,1 0 0,0 0 0,0 1 0,0-1 0,0 0 0,0 0 0,0 1 0,0-1 0,0 0 0,0 0 0,0 1 0,0-1 0,0 0 0,0 0 0,0 0 0,0 1 0,1-1 1,-1 0-1,0 0 0,0 1 0,0-1 0,0 0 0,0 0 3,13 13-312,20 7-178,-32-19 487,18 8 36,0-1-1,1 0 0,0-1 0,0-1 0,0-1 0,1-1 0,5-1-31,44 4 354,38-2-355,-14-1 77,-73-2-48,5 0 223,-1 0 1,1-2 0,0-1-1,0-1 1,24-5-253,-50 7 1,0 0 1,0 0 0,0 0 0,0 0-1,1 0 1,-1 0 0,0 0 0,0 0-1,0 0 1,0 0 0,0 0 0,0 0-1,0-1 1,1 1 0,-1 0 0,0 0-1,0 0 1,0 0 0,0 0-1,0 0 1,0 0 0,0-1 0,0 1-1,0 0 1,0 0 0,0 0 0,0 0-1,0 0 1,0 0 0,0-1 0,0 1-1,0 0 1,0 0 0,0 0 0,0 0-1,0 0 1,0-1 0,0 1 0,0 0-1,0 0 1,0 0 0,0 0-1,0 0 1,0 0 0,0-1 0,0 1-1,0 0 1,0 0 0,0 0 0,0 0-1,-1 0 1,1 0 0,0 0 0,0 0-1,0-1 1,0 1 0,0 0 0,0 0-1,-1 0 1,1 0 0,0 0 0,0 0-1,0 0 1,0 0 0,0 0-1,0 0 1,-1 0 0,1 0 0,0 0-1,0 0-1,-19-10 242,-25-7 101,-3 6-495,0 3 0,0 2 0,-1 1 0,1 3 0,-39 4 152,45-2-30,41-1 8,-1 1 0,1 0 0,0 0 0,-1 0-1,1 0 1,0 0 0,-1 0 0,1 0 0,0 0 0,-1 0 0,1 0 0,0 0 0,-1 0 0,1 0 0,-1 0 0,1 0 0,0 0 0,-1 0 0,1 0 0,0 0 0,-1 0 0,1 1 0,0-1-1,0 0 1,-1 0 0,1 0 0,0 1 0,-1-1 0,1 0 0,0 0 0,0 1 0,0-1 0,-1 0 0,1 0 0,0 1 0,0-1 0,0 0 0,-1 1 0,1-1 0,0 0 0,0 1 0,0-1-1,0 0 1,0 1 22,13 13-207,30 11 314,6-12-89,-1-2-1,2-3 1,20 1-18,-29-4-9,69 5-80,-95-6 1227,-27 1-1301,-15 5-64,11 1 260,1 1-1,0 1 1,1 0 0,0 1 0,1 1 0,1 0 0,-7 11-33,-13 24-227,-21 47 227,17-31-69,3-21 190,7-12-532,25-32 477,1-1 168,0 0 28,0 0-60,12-28-52,40-72-232,-29 53 71,3 0-1,3-2 12,-19 35-10,1-1-1,0 1 1,1 1-1,1 0 1,0 0-1,0 2 1,1-1-1,3 0 11,-9 6-96,-7 5 79,1 0-1,-1 0 1,1 0 0,-1 0 0,1 0-1,-1 0 1,1 0 0,0 1 0,-1-1 0,1 1-1,0-1 1,-1 1 0,1-1 0,0 1-1,1 0 18,-8 23 28,-100 202 255,93-203-133,-2-1 0,-1-1 1,0 0-1,-10 8-150,-20 27-454,45-55 471,0 0 0,0 1 0,0-1 1,-1 1-1,1-1 0,0 0 1,0 1-1,-1-1 0,1 0 0,0 1 1,0-1-1,-1 0 0,1 1 0,0-1 1,-1 0-1,1 0 0,-1 0 0,1 1 1,0-1-1,-1 0 0,1 0 0,-1 0 1,1 0-1,0 0 0,-1 0 0,1 0 1,-1 0-1,1 1 0,-1-2-17,-2-9 56,7-19-252,18-21 162,2 2 0,2 0 0,3 2 0,1 1 0,20-20 34,-17 32 10,-30 31 0,-3 2 20,1-2 2,0-1-28,0 1 0,0-1 0,1 1 0,-2-1 0,1 1 0,0-1 0,0 1 0,-1-1 0,1 0 0,-1 1 0,0-1 0,0 0 0,0 1 0,0-1 0,-1 0 0,1 1 0,-1-1 0,1 0 0,-1 1 0,0-1 0,0 1 0,0-1 0,0 1 0,-1 0 0,0-2-4,-1-2 29,2 5 24,1 1 2,0-2-78,0 1 0,0-1 0,0 1 0,0-1 0,0 1 0,0-1 0,-1 1 0,1-1 0,-1 1 1,1-1-1,-1 1 0,0-1 0,1 1 0,-2-1 23,1 1-21,0 1 1,1 0 0,-1-1-1,0 1 1,0 0 0,0 0-1,0 0 1,0 0 0,0 0-1,1 0 1,-1 0 0,0 0-1,0 0 1,0 0 0,0 0-1,0 0 1,0 1 0,1-1-1,-1 0 1,0 1 0,0-1-1,0 1 1,1-1 0,-1 1-1,0-1 1,1 1 0,-1-1-1,0 1 21,-22 28-158,18-22 141,1 1-1,0 0 1,0 0 0,1 1-1,0-1 1,0 1-1,1 2 18,1 5-108,-5 29 505,5-43-380,1 0 0,-1 1 0,0-1 0,0 0 0,1 0 0,-1 0 0,-1-1 0,1 1 1,0 0-1,0 0 0,-1-1 0,1 1 0,-1 0 0,1-1 0,-1 1 0,0-1 0,0 0 0,0 1-17,-3-3 14,0 0 0,1-1 0,0 1 0,-1-1 0,1 0 0,0 0 0,0-1 0,-3-1-14,1-1-11,0 0 0,0 0 0,1-1 0,0 0 0,0 0 0,0 0 0,1-1 0,-1 1 0,-1-6 11,-30-70-179,12 25 101,23 56-12,1 1-136,0 0 0,0 0 116,-15 57-90,12-15 47,2 0 0,2 0-1,3 24 154,2 47 22,-9-153 237,-2 0 1,-1 0 0,-2 0-1,-8-21-259,-1 0-491,11 35 152,6 23 227,3 11 69,74 181 212,-65-167-249,-12-22 79,0 1 0,0-1-1,0 0 1,0 0 0,0 0-1,0 0 1,0 0 0,0 0-1,0 1 1,0-1 0,1 0-1,-1 0 1,0 0-1,0 0 1,0 0 0,0 0-1,0 0 1,0 0 0,1 1-1,-1-1 1,0 0 0,0 0-1,0 0 1,0 0 0,0 0-1,0 0 1,1 0-1,-1 0 1,0 0 0,0 0-1,0 0 1,0 0 0,1 0-1,-1 0 1,0 0 0,0 0-1,0 0 1,0 0 0,0 0-1,1 0 1,-1 0-1,0-1 1,0 1 0,0 0-1,0 0 1,0 0 0,0 0-1,1 0 2,6-9-194,4-9-76,-5 1 191,0 0 0,-1 0-1,-1-1 1,0 1 0,-2-1-1,0 0 1,-1-1 79,2-8 113,0 1 0,4-12-113,-5 34-258,-1 6 110,0 18 77,-3 29 96,-7 3-20,4-24 38,0 0 1,1 28-44,4-55-12,0-1 45,0 0 172,-1 4 57,2-12-230,0-6-35,0 0 0,2-1 1,-1 1-1,2 0 1,0 0-1,1 0 0,0 1 1,3-5 2,5-9 12,1 1 0,1 0 1,10-11-13,-16 26-130,-1 0 0,1 1 0,1 0 0,5-4 130,-13 13 45,-2 1 80,0 0-18,0 0-148,0 0-22,0 0 44,-81 1 305,-35 7-286,89-6 10,1-1 1,0-2-1,0 0 0,0-2 1,-15-4-11,-36-4 106,77 11-125,-1 0-1,1 0 0,-1 0 0,1 0 0,-1 0 0,1 1 0,-1-1 0,1 0 1,-1 0-1,1 1 0,-1-1 0,1 0 0,0 0 0,-1 1 0,1-1 0,0 0 0,-1 1 1,1-1-1,0 1 0,-1-1 0,1 0 0,0 1 0,0-1 0,-1 1 0,1-1 1,0 1-1,0-1 0,0 1 0,0-1 0,0 1 0,-1-1 0,1 1 0,0-1 0,0 1 1,0-1-1,1 1 0,-1-1 0,0 1 0,0-1 0,0 1 0,0-1 0,0 1 1,0-1-1,1 1 0,-1-1 20,10 29-40,-8-23-46,61 143-99,6 16 221,-41-91 128,-28-72-73,0-2 237,0 0 6,-7-11-175,-17-28-66,3-1 0,1-1 0,-3-12-93,-20-42-20,44 124-459,2 0 0,3 17 479,26 106-460,22 53 460,-40-144-5501,-6-31-1325</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6:12:05.477"/>
    </inkml:context>
    <inkml:brush xml:id="br0">
      <inkml:brushProperty name="width" value="0.05" units="cm"/>
      <inkml:brushProperty name="height" value="0.05" units="cm"/>
      <inkml:brushProperty name="color" value="#66CC00"/>
    </inkml:brush>
  </inkml:definitions>
  <inkml:trace contextRef="#ctx0" brushRef="#br0">404 1362 2160,'38'-115'916,"-37"112"-317,-2 2-540,1 0 0,0 0 0,-1 0 0,1 0 0,0 0 1,0 0-1,0 0 0,0 0 0,0 0 0,0 0 1,0 0-1,1 0 0,-1 0 0,0 0 0,0 0 0,1 0 1,-1 0-1,1 0 0,-1 0 0,1-1-59,8-21 353,26-48 88,-6 15-637,10-34 196,-4 17 9,-25 54 22,-1 0 0,0 0 0,1-9-31,41-111 1268,-35 95-712,2 0 0,14-23-556,13-32 487,-24 51-400,1 2-1,17-25-86,-33 56-141,-4 9 20,-2 11 65,-5 14 219,-1-1 1,-1 0-1,0 0 1,-1-1-1,-1 1 0,0-2 1,-5 5-164,-27 54 444,7 8-299,-10 40-145,31-85 39,-19 31-537,14-36 390,10-18 167,-1 0-1,-1-1 0,-1 0 0,0-1 0,-3 2-58,3-4 44,1 1 0,0 0-1,1 1 1,1 0 0,0 0 0,-5 10-44,6-8 84,-1-1 0,0 0 0,-1 0 1,-6 6-85,7-11 65,1 1 0,0 0 0,1 1 1,0-1-1,1 1 0,0 1 0,0-1 0,-2 12-65,5-7 1262,7-31-961,9-30 60,-6 18-221,2 0-1,1 1 0,1 0 1,15-22-140,-16 28 69,8-13 2,-1-2 0,-2 0 0,2-7-71,91-223-369,-77 191 316,-9 36 99,-18 32-25,-1-1 1,0 1 0,0-1 0,-1 0-1,0-1-21,-2 7 104,-1 1-241,0 0-27,0 0 151,0 0 15,0 0-83,-3 22-210,-58 167 695,6-57-456,28-69 37,-2-2-1,-6 5 16,-39 81 278,0 42 38,49-120 175,24-67-197,1-2 40,0 0-60,0 0-211,0 0-31,2-25 171,6-21-168,3-1 1,1 1-1,3 1 1,1 0 0,3 1-1,1 1 1,21-32-36,-33 59-56,-1 0 0,-1 0 1,0-1-1,3-15 56,11-31-150,-5 26 132,53-126-47,-52 130 102,1 1 1,2 1-1,19-24-37,-37 53-14,1-1 1,0 1-1,-1 0 1,1 0 0,0 0-1,1 0 1,-1 0-1,0 0 1,2 0 13,2 5-487,-4 13 264,-4 10 205,-2 1 0,0-2-1,-2 1 1,0 0-1,-3 2 19,-4 19-10,-4 8 22,-2-1 1,-10 15-13,3-4 17,-11 47-177,37-111 535,0-1 9,0 0-280,0 0-12,0 0 215,0 0-6,1-5-291,0 1 1,1-1 0,0 1-1,0-1 1,0 1 0,1 0-1,2-4-10,4-8 7,4-13-2,6-9 18,-3-1 0,-1 0 0,-2-1 1,0-6-24,1-11 102,1 1 0,24-53-102,-21 70-19,2 0 0,1 2 1,12-15 18,-33 52 100,16-21-40,10-18-144,-13 16 84,-1-1 0,-1 0 1,0-2-1,-10 23 83,-1 3 154,0 0-48,1-3-98,0 0 0,0 1 0,0-1 0,1 0 0,0 0 0,-1 1 0,1-1 0,0 1 0,0-1 0,0 1 0,0 0 0,1 0-91,40-19-51,-23 17 96,0 1 0,0 1 0,0 0 0,12 2-45,-10-1 49,1 0 1,-1-1-1,9-3-49,-2-1 101,0 1 0,-1 2 0,25-1-101,-50 4-5,5-1 39,-6 1 146,-2 0 64,0 0 112,0 0-33,0 0-246,0 0-93,0 0-128,-32-6 467,-89-8-743,-22 4 420,137 10-2,1 0 0,0 0 1,-1 1-1,1 0 0,0 0 0,0 0 0,-1 1 0,1 0 1,0 0-1,0 0 0,0 1 2,-26 9-9,16-11-99,13-1 104,-1 0 0,1 0 0,-1 0 0,1 1 0,-1-1 0,1 1 0,-1 0 0,1 0 0,-1 0 0,1 0 0,0 0 0,0 0 0,-1 1 0,0 0 4,1-1-92,2-1 14,0 0 116,0 0 8,0 0-94,0 0-10,40 11 60,-28-10-5,0 1-1,0-2 0,0 1 1,0-2-1,-1 0 0,1 0 0,6-2 4,81-23-37,-66 16 45,2 1 1,1 1-9,-11 3 168,-18 3-161,0 1-1,0-1 1,0 1 0,1 1-1,-1 0 1,2 0-7,-7 0 24,-2 0 72,0 0 33,0 0 46,0 0-13,0 0-110,0 0-28,2 3-4,1 2 8,1 1 0,-1 0 0,0 0 0,0 0 0,-1 1 0,0-1-1,0 1 1,-1-1 0,1 4-28,5 67 241,-1-2-306,9 40-228,-1 91 293,5 44 245,-16-211-217,-2 34-28,-1-55 145,-1-17-95,-2-4 46,-8-15 169,-9-26 104,0-36-495,-6-56 126,9 40-119,-5 0 119,11 65-58,7 22 29,1-1 1,0 0-1,0 0 0,1 0 1,0 0 28,2 8-354,0 2-10,0 0 242,0 0 7,0 0-226,15 26-113,5 21 406,0-3 70,-3 1 1,-1 1-1,5 31-22,3 27 4,-4-23 103,4 55-107,-24-128 75,1 0 0,-2 1 0,1-1 0,-1 0 0,0 1 0,-1-1 0,0 3-75,1-9 115,1-2 103,0 0 29,-2-3-185,-1 0 0,1 0-1,0 0 1,-1-1 0,2 1 0,-1-1-1,0 1 1,1-1 0,-1 0-62,-1-3-3,-13-29-85,1 0-1,1-1 0,3 0 0,-4-23 89,-22-155-23,34 198 71,-29-127-474,32 139 392,1-10-694,2 25 172,2 10 653,37 135-372,18 128 275,-43-207 117,-10-52-57,-2 0 0,0 1 0,-2 0-1,0 19-59,1 0 346,-4-42 20,0-2-10,-2-18-346,-41-181-28,-8-44 14,47 221 10,2 6-24,-1 0 0,-1 0-1,-5-12 19,9 26-245,0 2-51,0 0-24,0 2 52,-2 54 229,2-1 1,3 0-1,2 0 1,3 0-1,2-1 1,2 0-1,7 13 39,-13-43 74,17 48 104,-21-65-165,-1-1 0,1 1 0,-1 0 0,0 0 0,-1-1 0,0 1 0,0 0 0,0 5-13,-1-4 41,1-1 1,0 1-1,1 0 0,-1 0 0,2 0 0,-1 0-41,-1-7 39,0 1-1,0-1 1,0 1-1,0-1 1,0 1-1,-1-1 1,1 1-1,-1-1 1,1 1-1,-1-1 0,1 1 1,-1-1-1,0 0 1,0 1-1,0-1 1,0 0-1,0 0 1,0 0-1,0 1 1,0-1-1,0 0 1,0 0-1,-1-1 1,1 1-1,-1 0-38,-2 2-4,0 0-1,-1 0 1,1-1-1,-1 1 1,0-1-1,0-1 1,-3 2 4,-96 24 154,61-17-155,-1-2 0,-1-1-1,1-2 1,-1-3 0,0-1-1,-20-4 2,-130 0-72,161 3 73,0 2-1,0 0 0,-1 3 0,-4 0-3,-32-1 3,9-2-19,0 4 0,-13 4 19,-81 7-24,95-12-233,-14 5 257,55-9-103,16 0-289,14 3 150,-3-2 256,18 5-26,1-2-1,-1 0 0,1-2 0,0-1 1,0-1-1,5-1 13,31 1-69,113 10-92,38 3 150,0-9 0,0-10 11,-34-1-47,36-4 358,-178 6-280,-1-1 0,15-5-31,-49 9 22,-2 1 66,0 0 66,0 0 198,-74-3 58,-21-5-410,-12-2 24,-185 9-409,138 4 346,18 1 62,59 0 6,-32-5-29,11-3-289,-14 4 289,70 2-107,0 2 0,0 1 0,-38 11 107,68-13 92,-16 4-608,27-4 255,15-2 230,192-9 579,165-30-548,-301 29 286,82-4-442,22-2-54,-59 3-58,21 5 268,-56 4-79,77-15 538,-111 11-462,0-2-1,-1-2 1,37-13 3,-58 16 151,-16 5 40,8-2 97,-14 6-216,-7 4-87,0-1 18,1-1 0,-1 0 1,0 0-1,0-1 0,0 1 0,-1-1 1,1 0-1,0 0 0,-1-1 0,0 0 0,1 0 1,-1 0-1,-2-1-3,-16 2-3,-1-2 0,-13-2 3,14 1-5,-43-2-75,-166 0 32,189 4 110,15-1-19,1 1-1,-1 2 0,-13 3-42,-2 3-11,-58 13-58,-91 5 69,26-4-397,138 5-174,37-23 572,0-1 1,0-1-1,1 1 0,0-2 0,0 1 0,0-1 1,0 0-1,0-1 0,3 0-1,89 2 23,-43-3-38,154 1 171,90-15-156,-235 9 29,297-31 379,-328 31-181,-16 3-837,1-1 0,-1-1 0,0-1 0,0-1 1,16-6 609,-28 7-2148,8-4-7212</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6:12:05.478"/>
    </inkml:context>
    <inkml:brush xml:id="br0">
      <inkml:brushProperty name="width" value="0.05" units="cm"/>
      <inkml:brushProperty name="height" value="0.05" units="cm"/>
      <inkml:brushProperty name="color" value="#33CCFF"/>
    </inkml:brush>
  </inkml:definitions>
  <inkml:trace contextRef="#ctx0" brushRef="#br0">226 2090 2696,'0'0'0,"0"0"0,-22-31 0,0 0-1544</inkml:trace>
  <inkml:trace contextRef="#ctx0" brushRef="#br0" timeOffset="1">234 2000 2160,'-12'7'199,"9"-5"794,3-2 368,0 0 679,0 0-12,0 0-745,0 0-206,0 0-73,0 0-145,0 0-526,0 0-82,0 0 178,0 0 6,10-10 5,-5 0-238,-1 0 0,0 0 0,-1-1 0,0 1 0,-1-1 0,0 0 0,0-4-202,7-84 1429,-9 85-1307,1-59 710,-5-41-832,-1-21 49,7 95 113,5-31-162,-4 48 14,-5-61 210,24-158 725,-20 232-958,0 0 0,1 0 0,0 0 0,1 0 0,0 0 0,0 1 0,4-5 9,16-42 21,-5 3 93,-13 38-39,0 0 0,-2-1 0,0 1 0,0-1 0,0-11-75,14-446 837,-23 345-731,5 126 48,0 2 216,0 0-17,0 0-276,0 0-69,0 0 0,0 0 4,0 0 16,0 0-18,-11 26-178,6-10 168,0 1 1,1 0 0,1 0-1,1 0 1,0 1 0,1-1 0,1 0-1,1 4 0,-1 6-35,-1 0-1,-4 20 36,-20 162 94,23-147-130,3-50 34,-1 0 1,0 0 0,-1 1-1,0-1 1,-3 8 1,-9 41-84,3 1 0,3 0 0,0 41 84,3-31-112,2-43 35,2-19 106,0 0 0,-1 0-1,-1 0 1,1 0 0,-2-1-1,1 1 1,-3 3-29,-27 64 66,17-46-71,2 1-1,2 0 0,-3 14 6,-9 42-60,18-61 8,-1 1-1,-5 11 53,3-12-56,1 0 0,-2 18 56,13 17-525,-4-61 531,0-1 4,0 0-28,24 20-411,-24-20 422,1 0-1,-1 0 1,1 0-1,0 0 1,-1 0 0,1 0-1,-1 0 1,1 0 0,-1 0-1,1 0 1,0 0-1,-1 0 1,1-1 0,-1 1-1,1 0 1,-1 0-1,1-1 1,-1 1 0,1 0-1,-1-1 1,1 1-1,-1 0 1,0-1 0,1 1-1,-1-1 1,1 1-1,-1-1 1,0 0 7,10-20-22,-4-26 96,-7 22-32,-2 0-1,-2-12-41,2 20 32,1 0 1,0 0-1,1 0 1,1 0-1,1 1 1,1-9-33,12-84 468,-13 89-482,0-1 0,-2 1 1,0-1-1,-2-9 14,-2-20 45,4 32-26,-8-239 452,10 251-472,0 1 1,0-1 0,1 1 0,-1 0 0,1-1-1,1 1 1,0-1 0,7-22 0,-2 1 10,-4 15 14,-1 0 0,0-1 0,0-9-24,1-18 91,2 1 0,1 0 1,3-6-92,-8 40 56,0-4-38,1 1 0,1-1-1,0 1 1,0-1 0,0 1-1,1 1 1,0-1-18,0 1-5,0 0 0,-1 0-1,0 0 1,0-1 0,-1 0-1,0 1 1,-1-1 0,1 0-1,-1-4 6,11-148 0,-8 76 39,8 44 74,2 9 49,-12 27-177,0-1 1,-1 0-1,1 0 1,-1 0-1,0-1 1,1-2 14,-2 5 0,0-5 26,2 0-1,-1 0 0,1 0 0,0 0 1,1 1-1,0-1 0,0 1 1,0 0-1,5-6-25,-8 13 9,0-1 0,-1 1 0,1-1 0,0 0 0,-1 1 0,1-1 0,-1 0 0,0 0 0,1 1 0,-1-1 0,1 0 0,-1 0 0,0 0 0,0 0 0,1 0 0,-1 1 0,0-1 0,0 0 0,0 0 0,0 0 1,0 0-1,0 0 0,0 0 0,0 0-9,-1 1 30,0-1 0,0 1 0,1 0 1,-1-1-1,0 1 0,0 0 0,1 0 1,-1 0-1,0 0 0,0 0 1,1 0-1,-1 0 0,0 0 0,0 0 1,1 0-1,-1 0 0,0 0 0,0 0 1,1 1-1,-1-1 0,0 0-30,-41 19 315,29-9-275,0 1 0,0 1 1,1 0-1,-1 3-40,2-3 42,0-1-1,0 0 0,-1-1 0,0 0 1,-1-1-42,-20 7 12,24-12-21,1-1-1,-1 2 0,1-1 1,0 1-1,0 0 0,-3 4 10,-24 14-6,30-20 3,3-2-4,2-1-3,0 0-10,0 0-2,0 0-14,0 0-48,0 0-176,0 0 24,0 0 272,2-2 51,12-18-78,1 1 0,1 1 0,1 0 1,0 2-1,1 0 0,1 0 0,0 2 0,18-10-9,49-35 280,-55 37-220,-30 21-42,11-15 1555,-56 48-1176,-22 23-397,-12 9-133,70-56-190,16-9-402,14-8 474,14-15 454,-1-1 0,-1-1 0,-2-3 0,7-7-203,-37 34 20,-2 2 4,0 0 2,0 0 7,18-1 126,-16 1-139,0-1-1,0 1 0,0 0 1,0 0-1,1 0 1,-1 0-1,0 1 1,0-1-1,0 0 1,0 1-1,0-1 1,0 1-1,0 0 1,0 0-1,0 0 1,0 0-1,0 0 1,0 0-1,0 0 1,-1 1-1,1-1 1,0 1-1,-1-1 1,2 2-20,42 47 140,-2 2 0,3 9-140,-21-36-50,-25-25 51,0 0 1,0 0 0,0 0-1,0 0 1,0 0-1,0 0 1,0 0 0,0 0-1,0 0 1,-1 0-1,1 0 1,0 0 0,0 0-1,0-1 1,0 1-1,0 0 1,0 0 0,0 0-1,0 0 1,0 0 0,0 0-1,0 0 1,0 0-1,0 0 1,0 0 0,0 0-1,0-1 1,0 1-1,0 0 1,0 0 0,0 0-1,0 0 1,0 0-1,0 0 1,0 0 0,0 0-1,0 0 1,0 0 0,0 0-1,0-1 1,1 1-1,-1 0 1,0 0 0,0 0-1,0 0 1,0 0-1,0 0 1,0 0 0,0 0-1,0 0 1,0 0-1,0 0 1,0 0 0,0 0-1,0 0 1,1 0 0,-1 0-1,0 0 1,0 0-2,-14-18 1,-13-9 273,22 23-263,0 0-1,0-1 0,1 1 1,-1-1-1,1 0 0,0 0 1,0 0-1,1 0 1,0-1-1,0 0 0,0 0-10,-1 1 16,1 1 1,-1-1-1,-1 0 0,1 1 1,0 0-1,-1 0 0,0 0 1,0 1-1,-4-2-16,7 3 132,2 2-131,0 0-113,0 0-286,0 0 20,0 0 356,0 0 100,0 0 34,2 2-98,1 0 0,-1 0 0,0 0-1,0 0 1,0 0 0,0 1 0,0-1 0,-1 1 0,1 0-14,3 4 15,133 151-307,-133-151 260,1 2 153,-11-14 654,-10-8-671,3 3-118,-4-1 9,0-2 0,2 0 0,-5-5 5,18 17-187,-2-4 613,-8-25-7596,7-17 2480,0 7-5363</inkml:trace>
  <inkml:trace contextRef="#ctx0" brushRef="#br0" timeOffset="2">366 648 13896,'13'9'139,"18"12"-1484,-4 5-3423,-41-39 739,-30-20 8612,42 33-4186,2 0 146,0 0 43,-13 30 941,7-15-1333,1 0-1,1 0 1,0 1-1,1-1 1,1 2-194,0-10 63,0-1-1,-1 1 1,0-1 0,0 0-1,0 0 1,0 0-1,-1-1 1,0 1 0,-2 0-63,1 1-32,0 0 0,0 1 1,1-1-1,0 1 0,0 0 0,0 2 32,-2 15 3,1 1-1,1 0 0,1 0 1,1 19-3,-2 27 437,4-62-354,0-1 0,1 0 1,0 0-1,0 0 0,1 0 0,0 0 0,1 0 1,0 0-1,1-1 0,2 5-83,0 33-117,-6-37 115,0 1 0,0-1 0,-1 1 0,-1-1 0,0 2 2,-2 13 2,-16 117 518,-7 32 582,13-77-1131,12-85 34,-1 6 17,1 0 0,1 0 0,0 8-22,1-22 2,0 0 0,1 0 0,-1 0 0,1 0 0,-1 0 0,1-1 0,0 1 0,0 0 0,0-1 0,1 1 0,-1 0 0,1-1 0,-1 1 0,1-1 0,0 0 0,0 0 0,0 1-2,-1-3 102,-1 0 354,0 0 53,0 0-139,14-25 220,1-44-178,-9 33-344,-1-10 14,-1 0 1,-3 0 0,-1 0-1,-3 0 1,-2-6-83,4 38 11,-1 2-26,-3-54 211,3-15-196,3 59 65,0 1-1,1 0 1,1 0-1,2 0 1,5-18-65,-1 4-20,-1-1 0,-2 0 0,0-16 20,8-48 226,-8 70-137,2-1 1,1 1-1,1 1 0,2 0 0,5-8-89,-16 34 47,-1 1 0,1-1 0,-1 0 0,1 1 0,-1-1 0,0 1 0,0-1 0,0 0 0,0 1 0,0-1 0,-1 1-1,1-1 1,-1 1 0,0-1 0,0 1 0,0-1 0,0 0-47,0 2-4,1 0 0,-1 0 0,0 0 0,1 0 1,-1 1-1,0-1 0,0 0 0,0 0 0,0 1 0,1-1 0,-1 0 0,0 1 0,0-1 0,0 1 0,0-1 0,0 1 0,0 0 0,0-1 0,-1 1 0,1 0 0,0 0 0,0 0 0,0 0 0,0 0 0,0 0 0,0 0 0,0 0 0,0 0 0,-1 0 0,1 1 0,0-1 0,0 0 0,0 1 0,0-1 0,0 1 0,0-1 0,0 1 0,1 0 0,-1-1 0,0 1 0,0 0 1,0 0-1,0-1 0,1 1 0,-1 0 0,0 0 0,1 0 0,-1 0 4,-16 35 21,1 1 0,2 0 0,1 1 0,2 1 0,2 0 1,2 0-1,-2 24-21,5 27 38,4-62-153,-2-1 1,-3 25 114,-5-2-59,3-25 30,2 1 0,1 0 1,1 0-1,2 1 0,0-1 0,3 17 29,19 142 404,-18-166-531,-2 0 0,-1 0 0,0 0 0,-2 6 127,0 54 37,3-54-201,-1 1 0,-3 19 164,-1 20-221,0-36 305,1-27-227,2-19 26,1 13 91,-1-34-131,2 0 0,1 0-1,3 1 1,8-37 157,15-31-183,-11 50 371,-3-1 0,-3 0 0,-1-1-1,-3-7-187,-3-41 510,5-65-136,2 29 17,-9 130-380,20-174 511,-18 103-614,-4 80 45,2-29-18,-7 23 219,-7 18-130,7-3-29,0 0 0,1 1 0,0-1 0,0 1 0,1 0 0,0 0 0,0 0 0,1 0 0,0 0 0,0 4 5,-3 24 6,0 33-6,2-22 204,-2 20-35,3-24-280,-2 0-1,-2-1 0,-7 23 112,11-57 0,-14 50 40,3 1-1,1 0 1,1 25-40,7-25-20,-1-5-67,3 0 1,3 28 86,1-41 287,4 41-522,-3-74 217,0 3 13,-2-9-20,-1-2 10,0 0 46,0 0 19,0 0 20,0 0-37,0 0-178,0 0-14,0 0 108,1 0 49,1 0-1,-1-1 1,0 1-1,1 0 0,-1-1 1,0 1-1,1-1 1,-1 1-1,0-1 0,0 1 1,0-1-1,1 0 1,-1 0-1,0 1 0,0-1 1,0 0-1,0 0 1,0-1 2,3-9 1,-1 0-1,-1 0 1,1 0 0,-2 0 0,0 0 0,0 0 0,-1-1-1,0 1 1,-1 0 0,-1-1-1,1-20 80,1 7-25,-2-20 37,2 0-1,2 0 1,2 0-1,2 0 1,5-14-92,12-46 59,7-23-127,-25 106 116,-2 0 0,0 0 0,-1 0 0,-1-21-48,0 12 56,1 0 0,2-4-56,5-103-112,-9 125 145,1 1 1,-2-1-1,0 0 1,0 1 0,-1-1-1,-1 1 1,-2-6-34,-2-15 18,2 8-24,4 21 3,0 0-1,0 0 0,0 0 0,0 0 0,1 0 0,0 0 1,0 0-1,0 0 0,0 0 0,1 0 0,0 0 1,-1 0-1,1 0 0,1 0 0,-1 0 0,2-2 4,26-91-344,-26 87 331,-1 1 0,0 0 0,0-1 0,-1 0-1,0 1 1,-1-1 13,0 1 43,1 1-1,0 0 0,0-1 1,1 1-1,0 0 0,0 0 1,4-7-43,-2 3 67,0 0 1,0-1-1,-1 1 1,-1-1-1,0 0 1,0 0-1,-2 0 1,1 0 0,-2 0-1,0-3-67,1-14-13,7-15-63,-6 26 498,-24 36-376,-2 11 38,-2-2 0,0-1 0,-2-1 0,0-1 0,-2-2 0,-5 2-84,-8 4 247,-21 11-398,55-33 168,0 0 0,0 1 0,0 0-1,1 0 1,-3 4-17,10-8-40,2-2-14,-17 18-183,24-23 2,33-28 45,-32 27 256,74-66-106,-25 20 274,2 4 0,3 1-234,0 3 365,-60 43-305,-2 1-37,0 0-1,0 0 36,3 0-44,0 1 1,0-1 0,1 1-1,-1 0 1,0 0 0,0 0-1,0 0 1,0 0 0,2 2-15,37 41 105,30 20-280,-12-14 141,-48-39 62,0-1-1,1 0 0,5 2-27,6 6-904,-23-16-2201,-7-6-58,-3-3-7496</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6:12:27.810"/>
    </inkml:context>
    <inkml:brush xml:id="br0">
      <inkml:brushProperty name="width" value="0.05" units="cm"/>
      <inkml:brushProperty name="height" value="0.05" units="cm"/>
      <inkml:brushProperty name="color" value="#E71224"/>
    </inkml:brush>
  </inkml:definitions>
  <inkml:trace contextRef="#ctx0" brushRef="#br0">184 59 2784,'-56'0'635,"54"0"3,6 0 557,70 18 3549,54 12-3832,-107-23-785,0 1 0,0 0 0,0 2 0,-1 0 0,0 1 0,-1 1 0,-1 1 0,1 1-127,13 8 433,-24-17-470,-1 1 0,0 0 0,0 0 0,0 1 1,0 0-1,-1 1 0,0-1 0,-1 1 0,0 0 0,0 0 0,2 5 37,3 12 174,-1 0-1,-1 0 0,2 11-173,0 1 291,23 52 297,-30-71-443,0 0-1,-1 1 0,-2-1 0,1 1 1,-3 12-145,0 24-143,5-37 493,-2-15 55,0-9-263,-1-3-106,0 0 1,0 0-1,-1 0 0,-1 0 1,1 0-1,-1 1 0,-1-1 0,0 0 1,0 1-1,-1 0 0,0-1 0,0 2 1,-1-1-1,0 0 0,-1 0-36,-3-9 23,0 0-1,1 0 1,0-1-1,2 0 1,0 0-1,1-1 1,1 1-1,0-10-22,-1 3-23,0 0-1,-2 1 1,-1 0 0,-5-12 23,1 10 6,-1 0 1,-1 0-1,-1 1 0,-18-22-6,16 28-272,-1 0 0,-1 1 0,0 2 0,-19-14 272,33 27-18,-1-1 0,1 1 0,-1 0 0,0 0 0,0 0 0,0 1 0,0 0 0,0 0 0,0 1 0,-1 0 0,1 0 0,0 0 0,-1 1 18,-40-8-314,-1 2 1,1 3 0,-7 1 313,47 2-1,0 0 1,0 0 0,1 1-1,-1 0 1,0 1 0,0-1-1,1 1 1,-1 1 0,1-1-1,0 1 1,-1 0 0,-4 3 0,10-4-280,1-2 6,0 0 252,0 0 91,0 0 118,0 0-59,18 4-226,0-1 1,1 0 0,0-1 0,-1-1 0,1-1 0,18-2 97,49-3-115,0 4 1,19 5 114,-98-3 19,-1 0 0,1 1 0,0 0 0,-1 0 0,1 0 1,-1 0-1,1 1 0,-1 0 0,0 1 0,0-1 0,-1 1 0,3 2-19,3 3 39,-1 0 0,0 1-1,-1 0 1,0 0-1,4 7-38,-4-4-13,-1 0 1,-1 1-1,0 0 0,0 0 0,-2 0 0,1 1 0,1 10 13,2 17 194,-2 0 0,-1 4-194,-1-1-23,6 53 71,-10-94-40,0 1 0,0-1 0,0 1 0,1-1 0,-1 1-1,1-1 1,0 0 0,0 1 0,1-1 0,-1 0 0,2 1-8,39 43 457,-10-12-21,-53-64-273,2 0 1,1-1-1,1-1 0,-9-23-163,13 20-94,0-1 241,-2 0 1,-1 1-1,-2 1 0,-11-17-147,2 15-153,-2 2 0,-2 0 0,-18-14 153,3 2-82,39 39 86,-1 0 0,0 0 0,1 0 1,-1 1-1,-1 0 0,1 1 0,-1-1 0,1 1 1,-1 1-1,0 0 0,-1-1-4,-9 0-10,0-1 0,0 2-1,0 1 1,-9 0 10,-29-4-1943,53 5-133,3 0-4782</inkml:trace>
  <inkml:trace contextRef="#ctx0" brushRef="#br0" timeOffset="711.57">391 774 4576,'0'0'0,"16"-3"0,6-2 0,17-3-2952</inkml:trace>
  <inkml:trace contextRef="#ctx0" brushRef="#br0" timeOffset="1044.17">755 719 3056,'0'0'0,"11"-5"0,4-3 0,5 3-328,6 4 328,-13-2-320,-5-1 320,5 3-192,0 1 192,6-3-184,5 3 184,20-2-1000</inkml:trace>
  <inkml:trace contextRef="#ctx0" brushRef="#br0" timeOffset="1045.17">1135 637 1712,'0'0'0,"-13"3"0,-6 5 0,19-8 0,0 0 0,0 0 0,11-4 0,-11 4 1008,19-8-1008,-19 8 1016,0 0-1016,0 0 320,0 0-320,0 0 320,0 0-320,0 0-2888</inkml:trace>
  <inkml:trace contextRef="#ctx0" brushRef="#br0" timeOffset="1389.39">850 684 2784,'-89'39'410,"60"-25"-312,0-1-1,-1-2 1,-23 6-98,-19-6-1314,48-9 341</inkml:trace>
  <inkml:trace contextRef="#ctx0" brushRef="#br0" timeOffset="9050.89">325 824 3680,'51'-7'47,"-45"4"227,-20 1 63,-22 1 230,33 1-1120,3 0-63,0 0 193,5 1 367,-1 1 0,0-1 0,1 0-1,-1 0 1,0 0 0,5 0 56,-6-1-32,15 2 519,-1-1 0,1 0 0,0-2 0,0 0 1,-1-1-1,12-3-487,37-3 1203,-24 3-905,1-2 0,-1-1-1,3-4-297,65-12-61,192-42 1061,-212 39-661,-89 26-63,6 0 442,-8-2 139,-17 2-911,-114 33 695,80-17-653,0-3-1,-1-2 0,-34 2 13,68-10-138,0 2 0,0 0 0,1 1 0,-10 4 138,-19 5-185,-2-1 69,0 2 1,-27 13 115,67-25 3,0 0 0,0-1 0,-1-1 1,1 1-1,-1-1 0,-7-1-3,-28 4-4,41-4-73,4 0 109,-1 0-1,0 0 1,0 0 0,1 0 0,-1 0-1,0 0 1,0 0 0,0 0-1,1 0 1,-1 0 0,0 1 0,0-1-1,1 0 1,-1 0 0,0 1-1,0-1 1,1 1 0,-1-1 0,0 0-1,1 1 1,-1-1 0,1 1-1,-1 0 1,1-1 0,-1 1-1,1-1 1,-1 1 0,1 0 0,-1-1-1,1 1 1,0 0 0,-1 0-1,1-1 1,0 1 0,0 0 0,0 0-1,-1-1 1,1 1 0,0 0-1,0 0 1,0-1 0,0 1 0,0 0-1,0 0-31,1 4 43,0-1 1,0 1-1,0-1 0,0 1 0,1-1 0,0 0 0,0 1 1,0-1-1,0 0 0,1 0 0,-1-1 0,1 1 0,0 0 0,0-1 1,1 0-1,-1 1 0,3 1-43,0 0 85,0 1-1,-1 0 1,0 1 0,0-1 0,2 5-85,20 44 180,12 22 76,-34-70-217,0 1 1,1-1 0,0-1 0,1 1 0,0-1 0,0 0-40,0 0 43,-1 0 0,1 1 1,-1-1-1,0 1 0,0 1 0,2 4-43,-5-8-2,8 23-14,-11-22 17,0 1 3,18 18-1,-9-13-26,-7-10 11,0 1 0,0 0 0,0 0 0,0 0 0,-1 1 0,1-1 0,-1 0 0,1 1 0,-1-1 0,0 1 0,0-1 0,0 1 0,0 0 0,0 1 12,37-14-87,-17-1 99,-12 6 124,-1 0 0,1 0 0,-1-1 0,0 1 0,5-6-136,69-59-1293,-70 56 1274,-1-1 1,-1 0-1,0 0 1,0-1-1,-2 0 1,6-15 18,-9 21 10,16-24 38,-17 30-25,-1 0 1,0-1-1,0 1 0,0-1 0,0 0 0,-1 1 0,0-1 1,0 0-1,0-1 0,-1 1 0,1 0 0,-1-5-23,-1 9 6,0-1 0,1 1 0,-1 0-1,0 0 1,0 0 0,1-1 0,-1 1-1,1 0 1,-1 0 0,1 0 0,-1 0-1,1 0 1,0 0 0,-1 0 0,1 0 0,0 0-1,0 0 1,0 0 0,0 0 0,0 0-6,16-19 18,-9 10-84,-6 7-260,10-3 87,-1-6 222,0 0 0,0-1 0,4-8 17,-14 20-6,-1 1-6,3-8 129,-3 8-111,1-1 1,-1 1-1,0 0 1,0 0-1,1-1 0,-1 1 1,0-1-1,0 1 0,0 0 1,0-1-1,0 1 0,0 0 1,0-1-1,1 1 0,-1 0 1,0-1-1,0 1 0,0-1 1,-1 1-1,1 0 0,0-1 1,0 1-1,0-1 0,0 1 1,0 0-1,0-1 0,0 1 1,-1 0-1,1-1 0,0 1 1,0 0-1,-1-1 0,1 1 1,0 0-1,0 0 0,-1-1 1,1 1-1,0 0 0,-1 0 1,1 0-1,0-1 0,-1 1 1,1 0-1,0 0 1,-1 0-1,1 0 0,0 0 1,-1-1-1,1 1 0,0 0 1,-1 0-1,1 0 0,-1 0 1,1 0-7,-5-2 23,-1 0 0,1 0 0,0 1 1,-1-1-1,1 1 0,-1 0 1,0 1-1,1-1 0,-1 1 1,1 0-1,-1 1 0,-4 0-23,-11 3-2,1 1 0,-19 6 2,24-6 131,1-1 0,-1 0 0,0-1 0,0-1 0,-10 1-131,0-2 51,1 2 0,-1 0-1,0 2 1,1 1 0,0 0-1,0 2 1,1 1 0,-3 2-51,17-6-162,6-3 121,0-1 0,0 1 1,-1-1-1,1 0 0,0 0 1,-1 0-1,1 0 0,-1-1 1,-2 1 40,-58 9-4,63-10-46,-31 0 17,32 1 16,0-1 0,-1 0-1,1 0 1,-1 0 0,1 1 0,0-1 0,-1 0-1,1 0 1,0 1 0,-1-1 0,1 0 0,0 1-1,-1-1 1,1 0 0,0 1 0,0-1 0,0 1-1,-1-1 1,1 0 0,0 1 0,0-1 0,0 1-1,0-1 1,0 1 0,0-1 0,0 0 0,0 1-1,0-1 1,0 1 0,0-1 0,0 1 0,0-1-1,0 1 1,0-1 17,4 30-163,13 30-78,3-14 531,20 34-290,-8-35 274,-9-16-157,-39-56 18,1-1-1,1-1 1,-8-27-135,17 42-349,0 0 1,0 1-1,-5-7 349,-17-41-785,26 58 697,0 0-1,0 0 0,0 0 1,0 0-1,0 0 1,1 0-1,0 0 0,-1 0 1,1-2 88,6 0 191,9 9-30,-9 0-217,0-1 1,0 1-1,-1 1 1,1-1-1,-1 1 1,0 0-1,0 0 1,-1 0-1,1 1 1,0 1 55,37 66 132,-6-8-94,-19-42-21,0-1 0,2 0 1,0-2-1,1 0 0,5 2-17,-22-22-64,-8-10-199,-16-25-462,5 9 399,-10-23 297,2 0 0,-11-33 29,31 71 123,2 3-8,0 0 1,-1 0 0,0 0 0,-1 0-1,0 1 1,0-1 0,0 1 0,-1 0 0,0 0-1,-5-4-115,8 10 172,2 1-198,0 0-110,0 0-191,0 0 20,0 0 253,1 4 87,0 0 0,0-1 0,1 1 0,-1 0 0,1-1 0,-1 1 0,1-1 0,2 3-33,6 14 88,26 79 266,4-1 0,24 36-354,-39-95 241,-22-36-249,-1 0 168,-2-3 84,0 0-97,-2-24-823,-24-97-209,14 75 247,3-1 1,0-6 637,5 25 456,-1 0 1,-4-10-457,9 38 14,0-1 0,0 1 0,0 0 0,0-1-1,0 1 1,0 0 0,0-1 0,0 1 0,0 0 0,0-1 0,0 1 0,0-1-1,0 1 1,-1 0 0,1-1 0,0 1 0,0 0 0,0 0 0,-1-1 0,1 1-1,0 0 1,0 0 0,-1-1 0,1 1 0,0 0 0,-1 0 0,1-1 0,0 1-1,-1 0 1,1 0 0,0 0 0,-1 0 0,1 0 0,0 0 0,-1 0 0,1-1-1,-1 1 1,1 0-14,-10 13 72,-6 29-262,14-38 237,-5 23 89,1-1 1,2 1-1,0 0 1,2 1-1,1-1 1,1 0-1,1 1 1,4 19-137,-5-47-3,-1 0 1,1 0 0,0 1-1,0-1 1,0 0-1,0 0 1,0 0-1,0 1 1,0-1-1,0 0 1,0 0-1,1 0 1,-1 1-1,0-1 1,0 0-1,0 0 1,0 0-1,0 1 1,0-1-1,0 0 1,0 0 0,0 0-1,1 0 1,-1 1-1,0-1 1,0 0-1,0 0 1,0 0-1,1 0 1,-1 0-1,0 0 1,0 1-1,0-1 1,1 0-1,-1 0 1,0 0-1,0 0 1,0 0-1,1 0 1,-1 0-1,0 0 1,0 0 0,0 0-1,1 0 1,-1 0-1,0 0 1,0 0-1,0 0 1,1 0-1,-1 0 1,0 0-1,0 0 1,0-1 2,14-10-190,9-23-60,-8 3 230,-1 0 1,-2-1-1,-2-1 0,7-32 20,3-9-401,-14 55 348,2 0 1,0 0-1,2-1 53,-9 18 20,-1 2 4,0 0 0,3 34 0,-15 137 345,12-46 812,0-124-1546,0-1-52,0 0 66,2-1 76,3-3 236,-1 1 0,1-1 0,-1 0-1,0 0 1,0 0 0,0-1-1,-1 0 1,1 0 0,0-2 39,29-51-218,-32 56 212,38-84-206,-24 50-15,1 1-1,14-19 228,-2 7-186,-14 22 369,2 1 0,6-7-183,-33 48 245,2 1 0,0 0 0,1 0 0,0 0 0,-3 15-245,-8 30 445,-4 31-445,-19 36 586,33-101-1521,7-25 359,8-21 579,46-135-178,-27 74 116,-18 61 143,0 1 0,2 0 1,7-11-85,7-14 187,-13 25 40,-9 26-320,-8 27 327,-27 75 19,18-63-132,2 0 1,2 5-122,10-12-1176,2-40 492,0-2 456,0 0 185,3-3 100,6-8 160,0-1 0,0 0 0,-1 0 0,-1-1 0,0 0-1,4-10-216,5-19 1613,6-25-1613,-1-2 445,16-28-1862,-37 96 1414,0 0 0,0 0 1,1-1-1,-1 1 0,0 0 0,0 0 1,0 0-1,0 0 0,0 0 1,-1 0-1,1 0 0,0 0 1,0 0-1,-1 0 0,1 0 0,-1 0 1,1 0-1,-1 0 0,1 0 1,-1 0-1,1 0 0,-1 0 1,0 1-1,0-1 0,1 0 0,-1 0 1,0 1-1,0-1 0,0 0 1,0 1-1,0-1 0,0 1 1,0-1-1,0 1 0,0 0 1,0-1-1,0 1 0,0 0 0,0 0 1,0 0-1,0 0 0,0 0 1,0 0-1,-1 0 3,-9-1 18,1 1 0,0 0 1,-1 0-1,-4 2-18,7-1-21,-40 2 519,1 3 0,0 1-1,-30 10-497,2 0 416,40-11-250,1 3 0,-14 5-166,-18 8-189,-17 2 189,71-22-459,-1 0-1,1-1 1,0 0-1,-1-1 1,-4 0 459,-3 0-396,19 0 76,1 0 85,25-1 1059,23-6-1292,0-3-1,44-14 469,34-8-295,-73 20 437,-28 6 308,1 1 0,0 1 0,12 0-450,-46 6 40,1-1 1,-1 1-1,0 1 1,1 0-1,-6 2-40,-13 5 41,-42 11 147,-94 24 249,105-29-305,0 2 0,2 2 0,-20 12-132,63-28-2037,24-11 1812,26-13 146,-7 8-31,1 0 0,0 2 0,1 2 0,32-5 110,-65 13 0,29-3 131,0-1 1,0-2 0,-1-1 0,0-1-1,10-5-131,-21 5 161,-29 13 484,-30 13 155,31-15-784,1-1 0,-1 0 0,1-1 0,-1 0 0,-2-1-16,-32 4 84,2 1 14,32-4 13,0-1-1,0 2 0,0 0 0,0 0 0,0 1 0,0 0 0,-9 5-110,19-7-37,1 0 0,0-1 0,0 1-1,0 0 1,0 0 0,0 0 0,0-1 0,0 1 0,0 0 0,0 0-1,1 0 1,-1-1 0,0 1 0,0 0 0,1 0 0,-1-1 0,1 1-1,-1 0 1,0 0 0,1-1 0,-1 1 0,1-1 0,0 1 0,-1 0-1,1-1 1,-1 1 0,1-1 0,0 1 0,-1-1 0,2 1 37,24 22-5,-8-10-8,1-1 0,1 0 0,0-2 0,1 0 0,11 2 13,53 27 15,-47-20-86,-22-13 128,-2 2 1,1 0-1,2 2-57,71 37 73,-87-46-59,-1-1 0,0 0 20,0 0 95,-12-1-34,-1-1-1,1-1 1,0 0 0,-5-2-95,-2-3-33,2 0 1,-1-1-1,1-1 1,1-1 0,0-1-1,0 0 1,-11-12 32,-12-20 2,34 36-33,-1 0 1,0 1-1,-1 0 0,1 0 0,-1 1 0,-1 0 0,1 0 0,-1 0 0,-5-2 31,-30-15-116,41 21 60,-5-2-217,3 3 194,5 3-549,18 19 681,-2 2 1,-1 0-1,0 1 0,10 24-53,24 35-28,-32-58 74,0-2 0,2 0-1,1-1 1,5 3-46,-24-23 137,6 5-1675,-40-45 1791,2-2 0,2 0 1,1-2-1,-15-34-253,-16-26-284,56 99 336,2 3-105,0 0-255,0 0 26,0 0 349,0 0 86,1 3-18,54 180 698,-54-181-826,1 5 34,-1-1 0,1 0 0,1-1 0,-1 1 0,1 0 0,0-1 0,0 1 0,1-1 0,0 0 0,0 0 0,4 4-41,2 0 355,-9-9-331,-1 1 0,1-1 1,-1 1-1,1-1 0,-1 1 0,1-1 0,-1 0 0,1 1 1,-1-1-1,1 0 0,-1 1 0,1-1 0,-1 0 0,1 0 1,0 0-1,-1 1 0,1-1 0,0 0 0,-1 0 0,1 0 0,-1 0 1,1 0-1,0 0 0,-1 0 0,1 0 0,0-1 0,-1 1 1,1 0-25,3-1-10,0 0 1,0 0 0,-1 0 0,1 0 0,0-1 0,-1 1-1,1-1 1,-1 0 0,1 0 0,-1 0 0,0-1 0,0 1-1,0-1 1,0 0 0,-1 1 0,1-1 0,-1-1 0,1 1-1,-1-1 10,8-12-22,-1 0 0,0-1 0,4-13 22,14-26-107,-18 42 92,0 0 1,1 1 0,1-1-1,1 2 1,0 0-1,0 0 1,1 1 0,0 1-1,1 0 1,0 1 0,1 0-1,0 1 1,8-2 14,10-5-25,18-17-7,-49 31 52,-19 3-72,0 1 1,0 0 0,0 1 0,0 1-1,1 1 1,0 0 0,0 1-1,-10 6 52,-23 9 41,7-4 13,15-5 6,0-2-1,-1-1 1,0-1-1,-25 4-59,26-4 424,21-3-229,17-4-231,3-2-51,1-2 1,0 0-1,-1-1 0,0 0 0,1-1 1,-1-1-1,0 0 87,98-46-194,-70 31 282,83-28 452,-121 47-332,4 1-155,-6 0-58,-2 0-46,0 0-32,-101-5-246,43 1 1877,-45 4-1548,-72 15-121,155-14-410,33-3 429,29-4 235,245-61-618,180-46-536,-438 103 849,-23 8 341,1 0 1,-1 0-1,1 0 0,-1 1 0,1-1 0,2 1-169,-29 2-158,-1 1 0,0 1 1,0 1-1,-19 6 158,-83 30-1000,81-25 882,-128 50 183,52-18 124,106-42 88,-1 0 0,1 2-1,0-1 1,-9 8-277,19-13-72,2-1-41,0 0-126,0 0-25,0 0 7,35 5 23,-26-4 271,1 1 0,-1-2 0,1 1-1,-1-1 1,5-1-37,45-8 175,-34 4-44,0 2-1,24-1-130,-49 4 10,0 0 19,0 0 131,8 23 119,-9-2-139,-2-1 1,-1 1-1,0-1 0,-1 0 1,-6 11-141,3-5 42,6-20-35,0 0 1,-1 0-1,1 0 1,-1-1-1,-1 1 1,1-1-1,-3 3-7,-18 28-14,13-14-351,11-21-85,4-3-57,22-31-272,-11 9 762,59-92 705,7 1-688,-76 108 16,-4 6 65,-1 1 3,0 0-73,-1 5 28,-1-1 1,1 1 0,-1-1-1,0 1 1,0-1 0,0 0-1,-1 0 1,0 1 0,-2 2-40,-5 8 119,-127 225 215,51-89 497,79-135-892,7-16 46,0 0 0,0 0 0,0 0 0,0 0 0,0 0 1,0 0-1,0 0 0,0 0 0,0 1 0,1-1 0,-1 0 0,0 0 0,0 0 0,0 0 0,0 0 0,0 0 0,0 0 0,0 0 0,0 0 0,0 0 0,0 0 0,0 0 1,0 0-1,0 0 0,0 0 0,0 1 0,1-1 0,-1 0 0,0 0 0,0 0 0,0 0 0,0 0 0,0 0 0,0 0 0,0 0 0,0 0 0,0 0 0,0 0 0,1 0 0,-1 0 1,0 0-1,0 0 0,0 0 0,0 0 0,0 0 0,0 0 0,0-1 0,0 1 0,0 0 0,0 0 0,1 0 0,-1 0 0,0 0 0,0 0 0,0 0 0,0 0 0,0 0 0,0 0 1,0 0-1,0 0 0,0 0 0,0 0 0,0-1 0,0 1 0,0 0 0,0 0 0,0 0 0,0 0 0,0 0 0,0 0 15,24-24-794,-2-5 838,0-1 1,-3-1-1,0-1 1,-2 0 0,9-26-45,-1 4 125,20-28-125,-6 35-10,-14 18 1,-23 27-82,-2 2-311,0 0-84,-2 12-440,-4 11 973,-2-1 0,0 0 0,-1 0 0,-1-1 0,-9 13-47,-5 14 423,9-17-41,-2 0-1,-1-2 0,-6 7-381,8-12 316,12-18-205,0 0 0,0 0 0,-1 0 1,1-1-1,-1 0 0,-5 5-111,-59 42 343,68-51-1042,1-1 14,0 0 593,0 0 84,12-17-310,28-43 179,-2-2 0,-3-2 0,13-35 139,-36 75-41,26-63 459,-37 85-604,-1 2-36,0 0 13,0 0-28,-11 22-211,-38 68 250,-30 62 1209,71-138-720,0 0-1,-1 0 1,-1-1 0,-9 10-291,-3 5 685,20-20-354,-1-1 401,-22-6-324,20-2-400,1 0 1,0-1-1,0 1 1,-1-1 0,1 0-1,1 0 1,-1-1-1,0 1 1,0-1 0,1 0-1,0 0 1,-1 0 0,1 0-1,0 0 1,0-2-9,-46-57 92,46 56-104,-69-108-1251,60 94 1010,-1-2-184,12 21 518,1 1-78,-6-10-1225,15 30 1301,1 0 1,0-1-1,2 0 0,0-1 0,2-1 0,-1 0 0,2 0 1,12 9-80,-9-9 114,2-2 0,21 14-114,-35-22 1325,-20-9-1028,-20-9-210,17 3-67,1-2 0,0 0 0,1 0 0,0-2 0,1 1 0,1-2 0,-1 0 0,2-1 0,0 0 0,1-1 0,0 0 0,1-1 0,-2-6-20,5 12-23,0 1 0,0-1 0,-1 1-1,0 1 1,-1-1 0,-1 0 23,8 8-177,2 1-152,0 0 15,0 0 189,5 10 50,11 20 25,1 0 0,2-1 0,1-1 0,0 0 0,3-2 0,0-1 0,1 0 0,2-2 0,24 17 50,-27-25 616,-38-31 693,-5-3-1662,7 2 179,0 1 0,0-1 0,2-1 1,0 0-1,1-1 0,1 0 1,-3-11 173,12 29-320,0 1-2,8 21 125,1 7 177,-4-13 18,0 0 1,1 0-1,0-1 0,1 0 1,1 0-1,0-1 0,1 1 1,7 7 1,-8-14 92,0 2 387,-18-8-170,3-2-313,0-1 0,0 1 0,1-1 0,-1-1 1,0 0-1,1 1 0,0-2 0,0 1 1,0-1-1,0 0 0,0 0 0,1-1 0,0 0 1,0 0-1,0 0 0,0 0 0,1-1 1,-1 0 3,-1-1-4,-1 1-51,5 5-218,2 1 7,0 0 252,0 0 44,0 0-68,0 0-16,2 1 47,0 0-1,0 0 1,0 1-1,0-1 0,0 0 1,0 1-1,0 0 1,-1-1-1,1 1 1,-1 0-1,1 0 1,0 1 7,7 7-39,8 5 2,-5-4 100,0-1 1,0-1-1,1 0 0,9 4-63,-22-13 26,0 0 0,1 0 0,-1 0 0,0 1 1,1-1-1,-1 0 0,0 0 0,1 0 0,-1 0 0,1 0 0,-1 0 0,0 1 0,0-1 1,1 0-1,-1 0 0,0 0 0,1 1 0,-1-1 0,0 0 0,0 1 0,1-1 0,-1 0 1,0 0-1,0 1 0,0-1 0,1 0 0,-1 1 0,0-1 0,0 0 0,0 1 0,0-1 1,0 1-1,0-1 0,0 0 0,0 1-26,-13 2 130,-20-5-323,27 1 154,0-1 1,0 1 0,0-1 0,1 0 0,-1-1 0,1 1-1,0-1 1,-1 0 0,1 0 0,1-1 0,-4-1 38,-43-29-176,20 18 222,29 15-64,2 1-201,0 0-29,0 0 72,0 0-47,0 0-275,20 16 23,-6-5 534,-1 1 1,0 0-1,-1 1 0,-1 0 0,2 3-59,-2-2 142,0-1 0,1 0 0,1 0 0,8 4-142,-19-15 81,2 0 31,0-1 0,0 0 0,0 0 0,0 0 0,0-1 0,0 1 0,1-1 0,-1 0 0,3 0-112,-1-4-19,-1-1 0,0 1 0,1-1-1,-2 0 1,5-5 19,-7 8-10,0-1-1,0 0 1,0 0-1,0 0 0,0 0 1,-1 0-1,1 0 1,-1-1-1,0 1 1,0-1-1,0 1 1,0 0-1,0-2 11,2-46-286,2 1-1,3 0 1,2-1 286,-6 31-172,-1 5-104,-2 13-166,2-2 48,37-57 117,-40 61 288,0 0 0,1 0 0,-1 0 0,0 0 0,0 0 0,0 0 0,0 0 0,0 0 0,1 0 0,-1 0 0,0 0 1,0 0-1,0 0 0,0 0 0,0 0 0,1 0 0,-1 0 0,0 0 0,0 0 0,0 0 0,0 0 0,0 0 0,1 0 0,-1 0 0,0 0 0,0 0 0,0 0 0,0 0 0,0 0 0,0 1 0,0-1 0,1 0 0,-1 0 0,0 0 0,0 0 0,0 0 1,0 0-1,0 1 0,0-1 0,0 0 0,0 0 0,0 0 0,0 0 0,0 0 0,0 0 0,0 1 0,0-1 0,0 0 0,0 0 0,0 0 0,0 0 0,0 1 0,0-1 0,0 0 0,0 0 0,0 0 0,0 0 0,0 0 0,0 0 0,0 1-11,3 19 117,-1 22-105,-2-35-53,-1 0 0,0 0 0,0 0-1,0 0 1,-1 0 0,0 0 0,-1 0 0,1 0 0,-1-1 0,-2 4 41,-6 8 242,-1 0-1,-12 13-241,-8 12 452,20-23-185,14-18-130,8-12-104,26-27 458,-3-2-1,4-9-490,-15 22-301,-17 21 63,-1 0 1,0 0 0,0 0 0,0-1 0,-1 0 0,1 1 0,-1-3 237,40-98-5745,-34 83 3125</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8:34.820"/>
    </inkml:context>
    <inkml:brush xml:id="br0">
      <inkml:brushProperty name="width" value="0.05" units="cm"/>
      <inkml:brushProperty name="height" value="0.05" units="cm"/>
      <inkml:brushProperty name="color" value="#E71224"/>
    </inkml:brush>
  </inkml:definitions>
  <inkml:trace contextRef="#ctx0" brushRef="#br0">1112 1196 1176,'0'-10'86,"2"1"0,-1 0 0,1 0 0,1 0 0,0 0 0,0 0 0,1 0 0,0 1 0,1-2-86,18-48 481,-16 30-157,-1 0 0,-1 0 0,-2-1 0,-1 0 0,-1 1 0,-2-1 0,-3-28-324,1 42 253,-1 0 1,0 0 0,-1 0-1,-1 1 1,0 0 0,-1 0 0,-1 1-1,0 0 1,0 0 0,-1 0 0,-1 1-1,0 1 1,-9-8-254,-13-17 148,1-2 0,2-1 0,1-2 0,-3-10-148,-2-2 186,-3 1 0,-10-9-186,27 41 42,0 1-1,-1 1 1,-1 1 0,-1 1-1,0 0 1,-1 2-1,-1 1 1,0 1 0,-10-4-42,20 11-35,-1 0-1,0 0 1,0 1 0,0 1 0,0 1 0,0 0 0,-1 1-1,1 0 1,-1 1 0,1 1 0,0 1 0,-1 0 0,1 1 0,0 1-1,0 0 1,1 1 0,-1 0 0,1 1 0,-3 2 35,5-2-13,1 1 0,1 0 1,-1 0-1,1 1 0,0 0 1,1 1-1,0 0 0,0 0 1,1 1-1,-7 10 13,-3 13-7,1 0 1,1 1-1,2 1 0,2 1 1,1-1-1,1 2 0,0 15 7,-2 3-230,2-12 112,1 1 0,1 16 118,7-45 32,1 0-1,0 1 1,1-1-1,0 0 1,1 0 0,1 0-1,1-1 1,4 15-32,8 15 137,-1 2 55,3-1 0,1-1 1,10 14-193,-21-45 19,0-1 0,0 1 0,2-1 0,-1-1 0,1 0 0,1 0 0,0-1 0,0 0 0,1-1 1,1 0-1,-1-1 0,12 5-19,-1-3 113,-1-1 1,1-1-1,0-1 1,1-1-1,0-1 1,0-2-1,0 0 1,16-1-114,-5-1 229,-1-3 1,1-1-1,-1-1 1,0-2 0,29-9-230,-48 10 95,-1-1 0,0 0 1,-1-1-1,1 0 1,-1-1-1,-1 0 0,1-1 1,-1-1-1,-1 0 1,8-8-96,18-23 27,-2-1 0,11-18-27,0-1 254,-16 25-94,-1-2-1,-2 0 1,-2-2-1,-2-1 1,7-17-160,-23 40 56,-2 1 0,0-1 1,-1 0-1,-1 0 0,0 0 1,-2 0-1,0-1 0,-1 1 1,-1-1-1,0 1 0,-1 0 1,-2 0-1,0 0 0,0 0 1,-2 1-1,0-1 1,-1 1-1,-1 1 0,-8-14-56,0 8 53,-1 1 0,-1 0 0,-1 1 0,0 1 0,-2 1 0,0 1 0,-1 1 0,-1 0 0,0 2 0,-1 1 0,0 1 0,-1 1 0,-8-2-53,-3 0-71,-1 2-1,0 1 1,-1 2 0,1 2 0,-1 1 0,0 2 0,-1 1-1,1 3 1,-8 1 71,18 1-118,0 1-1,0 1 1,0 1 0,1 1-1,0 2 1,0 1 0,1 1-1,1 1 1,-8 5 118,21-8-40,1 0 1,-1 0-1,2 1 0,-1 1 1,1 0-1,1 0 0,0 1 1,0 0-1,2 0 1,-1 1-1,-4 13 40,-4 9-54,3 1 0,1 1 1,-7 36 53,6-26-239,6-26 99,2 0-1,0 1 1,1 6 140,-1 14 10,3 1 0,1 0 0,2-1 0,2 1 1,1-1-1,3 1 0,4 10-10,-7-36 7,2 1 0,0-1 0,0 1-1,2-2 1,0 1 0,1-1 0,1 0 0,0-1 0,1 0-1,1-1 1,0 0 0,1-1 0,0 0 0,1-1 0,1-1 0,0 0-1,0-1 1,1 0-7,10 3 24,0-1 0,1-1-1,0-2 1,0 0 0,1-2-1,1-1 1,3-1-24,9 0 107,0-2-1,1-1 1,-1-3-1,26-3-106,-55 2 67,0 1-1,0-2 0,-1 0 1,1 0-1,-1-1 0,1-1 1,-1 0-1,0 0 0,-1-1 1,0 0-1,0-1 0,0 0 1,0-1-1,-1 0 0,-1 0 1,1-1-1,-1 0 0,-1-1 1,0 1-1,0-2 0,-1 1 1,0-1-67,14-29 276,-2-2 0,-2 0 0,-1-1 0,-3-1 0,1-10-276,-9 37 114,3-9-60,-2-1 1,-1 0 0,-1 0-1,-1 0 1,-2-24-55,-3 36 76,0 1 0,-1-1 0,0 0 0,-1 1 0,-1 0 1,-6-10-77,-1-6 73,8 16-72,-7-15 3,-1 1-1,-3-3-3,10 22 2,1 0-1,-1 0 1,-1 1-1,0 0 1,0 0-1,0 1 1,-1 0-1,-2-2-1,-8-3-46,1 0-1,-2 0 0,0 2 1,0 0-1,-1 1 1,0 1-1,0 1 0,-1 1 1,0 1-1,0 1 0,-4 0 47,-3 0 2,0 1 0,0 2 0,0 0 0,0 2 0,0 1 0,0 2 0,-25 6-2,41-7 3,-1 0-1,1 2 1,0-1-1,0 2 0,1-1 1,-1 2-1,1 0 1,1 0-1,-1 1 0,1 0 1,1 0-1,-1 1 1,2 1-1,-1-1 0,1 2 1,0-1-1,1 1 1,-1 2-3,-12 21-75,13-22 29,-1 1 1,2-1 0,-1 2 0,-3 12 45,0 4-203,2 1 1,-4 25 202,10-44-11,1 0 0,0 0 0,1 1 0,0-1 0,1 0 1,1 1-1,0-1 0,0 0 0,1 0 11,7 22-10,8 29-9,3-1 1,6 6 18,-18-48-8,1 0 1,0-1 0,2-1 0,0 0-1,1 0 1,1-1 0,1-1 0,6 6 7,-5-7-5,0 0 0,2-1 0,0 0 0,0-2 0,1 0 0,1-1 0,0-1 0,0 0 0,1-2 0,6 1 5,-9-4 29,1-2 0,0 0 1,0 0-1,0-2 0,0-1 0,0 0 0,0-1 0,0-1 1,11-3-30,-16 2 55,0 0 0,0-1 0,0-1 0,-1 0 0,1-1 0,-1 0 0,-1-1 0,1 0 0,-1-1 0,-1-1 0,1 0 0,-2-1 0,2-1-55,-1-1 77,-1-1 1,-1 0 0,0-1 0,-1 0 0,0 0 0,5-14-78,7-25 647,4-18-647,-15 40 49,-1 9 28,-2 0-1,0-1 0,-2 0 1,0 0-1,-2 0 0,0 0 1,-2-1-1,0 1 0,-2-3-76,1 19 49,-1 1-1,1 0 1,-1 0 0,-1 0-1,1 0 1,-1 0 0,0 0-1,0 1 1,-1-1 0,-1 0-49,-44-49 477,24 28-128,17 21-272,0 0-1,0 0 1,0 1-1,0 0 1,-1 0-1,0 1 1,0 0-1,0 1 1,-1 0-1,-3-1-76,-17-6-31,21 7 22,0 1 1,-1 0-1,1 0 1,-1 1-1,0 0 1,1 1-1,-1 0 1,0 0-1,-2 1 9,-23 4-553,-30 8 553,52-10-110,8-2 107,-46 10-136,-44 16 139,80-22 37,0 1 1,1 0-1,0 1 1,0 1-1,0 0 0,1 1 1,1 0-1,-7 7-37,15-12-4,1 1 0,-1-1 0,1 0 0,1 1 0,-1 0 0,0 0 0,1 0 0,0 0-1,0 0 1,1 0 0,0 1 0,-1-1 0,2 1 0,-1-1 0,1 1 0,0 4 4,0 13-50,1 0-1,2 0 1,2 8 50,-3-15-7,4 19-32,0-1 0,3-1-1,0 1 1,2-1-1,2-1 1,1 0-1,1-1 1,9 11 39,-13-25-23,1 0 0,1 0 1,0-1-1,1-1 0,1 0 0,0-1 0,1-1 1,0-1-1,1 0 0,1-1 0,0 0 0,0-2 1,1 0-1,10 3 23,-10-6 32,0-1 0,1-1 0,-1-1 0,1-1 1,0 0-1,-1-1 0,1-1 0,0-1 0,0-1 0,-1-1 0,1 0 1,-1-2-1,0 0 0,0-1 0,0-1 0,-1-1 0,0 0 1,-1-1-1,0-1 0,0-1 0,-1-1 0,0 0 0,-1-1 0,-1 0 1,0-1-1,6-8-32,-9 6 48,0 0 1,-1-1-1,0 0 1,-2 0-1,0-1 0,-1 0 1,0 0-1,-1-6-48,1-3 74,-1-1 0,-2 1-1,-1-1 1,-1 0 0,-1-14-74,-2 26 33,0 1 0,-1 0 0,-1-1 0,-1 1 1,0 0-1,0 1 0,-2-1 0,0 1 0,0 0 0,-9-13-33,-4-2 29,-1 1 0,-1 2 0,-2 0-1,-12-11-28,-10-11 110,4 4 54,-27-20-164,55 51-32,0 2 1,-1 0-1,-1 0 1,1 2-1,-2 0 1,1 0-1,-1 2 1,0-1-1,-1 2 1,0 1-1,-17-4 32,17 5-15,-16-2-77,-1 1 0,-6 1 92,27 3-17,1 1-1,0 1 0,-1 0 0,1 1 1,0 0-1,0 0 0,-12 5 18,12-2-44,0-1-1,0 2 0,1 0 0,0 0 1,0 1-1,0 0 0,1 1 1,0 0-1,0 0 0,1 1 0,0 1 1,0 1 44,-3 5-87,2 0 1,0 1 0,0 0-1,2 0 1,0 1-1,1 0 1,-3 16 86,-2 10-93,2 1 0,2 0-1,2 1 1,2 0 0,2 17 93,3 28 12,5 1 1,5 16-13,-7-81-14,0 0 1,1-1-1,2 0 1,0 0-1,8 16 14,-10-32-3,-1-1 1,2 1-1,-1-1 0,1 0 0,0 0 0,1-1 1,0 0-1,1 0 0,-1 0 0,2-1 1,-1 0-1,1-1 0,0 0 0,0 0 0,3 1 3,-2-3 1,0 1-1,0-2 1,1 1-1,-1-1 1,1-1-1,-1 0 1,1 0-1,0-1 1,0 0-1,0-1 1,0-1-1,5 0 0,-1-1 50,-1-1-1,0-1 1,0 0 0,0-1-1,0 0 1,-1-1-1,0-1 1,10-6-50,0-3 92,0 0-1,-2-2 1,0 0 0,-1-1 0,-1-1-1,-1-1 1,0-1 0,-2-1-1,8-14-91,16-31 101,-4-2-1,-2-1 0,-4-1 1,20-73-101,-43 110 74,-1 0 0,-2 0 0,-1 0 0,-2-1 0,-1 1 0,-2-1 0,-1 1 0,-2 0 0,-6-16-74,7 32 29,-1 1 0,0 0 0,-2 0 0,0 1 0,-1-1 0,-1 2 0,0-1 0,-1 1 0,-1 1 0,-1 0 0,0 0 0,-1 1 0,-6-4-29,8 7 15,-1 1 0,-1 0 0,0 1 0,0 1 0,-1 0 0,0 0 0,0 2 0,-1 0 0,0 0 0,0 1 0,0 1 1,0 1-1,-1 0 0,0 1 0,1 1 0,-4 0-15,-6 3-75,-1 1 1,1 2 0,0 0-1,0 2 1,0 0-1,1 2 1,0 1 0,1 1-1,-5 3 75,12-5-30,1 1-1,0 0 1,0 1-1,1 1 0,1 0 1,0 0-1,0 2 1,1-1-1,1 2 1,1-1-1,0 2 0,-4 8 31,-11 24-124,2 1 0,2 2-1,-7 27 125,16-39 13,1 1 0,2 1 0,1-1 0,3 1 0,1 0 0,2 1-1,2-1 1,1 0 0,3 0 0,1 0 0,2 0 0,2-1 0,1 0-1,6 8-12,-8-27-319,2 0 1,0-1-1,1 0 0,1 0 0,1-1 0,11 11 319,4 3-1256,2-1 0,32 27 1256,-25-28-2166,22 20-6674</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2:23.375"/>
    </inkml:context>
    <inkml:brush xml:id="br0">
      <inkml:brushProperty name="width" value="0.05" units="cm"/>
      <inkml:brushProperty name="height" value="0.05" units="cm"/>
      <inkml:brushProperty name="color" value="#E71224"/>
    </inkml:brush>
  </inkml:definitions>
  <inkml:trace contextRef="#ctx0" brushRef="#br0">609 86 992,'0'0'2457,"0"0"-121,0 0-504,-4 7-407,-17 35-90,-15 28-444,3 2-1,-10 38-890,23-50 180,-2 0-1,-2-2 0,-3 0 1,-7 5-180,-2-1 304,-10 30-304,34-65 235,1 1-1,1 1 1,2 0-1,-4 24-234,-37 180 333,10-53-291,15-19 628,12-67-436,5-32-255,2 0 0,3 0 0,3 0 0,6 37 21,-2-46-1,0 8 1,3 0 0,14 54 0,0-46 39,3-2 0,24 46-39,-38-88 2,12 29-32,-3 2 0,8 37 30,-16-59 109,1 0 1,1 0 0,12 16-110,-15-28 95,2 9-96,-2 1 1,0 0-1,-3 0 1,0 1-1,-2 0 1,-1 8 0,23 128-27,-17-110 182,10 32-155,-8-38 395,6 46-395,-4 96-54,2 1 13,-10-118-145,16 73 186,-8-63 22,-2 20-22,17 126 36,-16-122-98,5 0 0,7 12 62,-14-59-57,-8-40 18,0-1-1,2 0 0,1 0 1,0-1-1,8 15 40,9 17 15,-2 2-1,0 13-14,2 2 17,3-2-17,-12-30 1,-6-16-23,1-1 0,1-1 1,7 11 21,52 80 174,-47-75-194,-1 1 0,-3 1 0,-1 0 0,-2 2 0,8 33 20,-5-20-94,-3-15 117,2-2 1,1 0-1,3 0-23,32 64-32,42 136 150,-56-132-265,-32-89 142,0 0 1,2-1-1,3 6 5,21 36-6,-7-2 29,3-2 0,9 9-23,-6-11 5,-3 1 0,6 19-5,-27-54 10,1-1 0,0-1 1,1 0-1,10 9-10,19 31 71,-23-32-99,1 0 1,13 11 27,-12-14-25,-1 1 0,-2 0 1,4 6 24,35 56-34,-29-46 17,-2 1 0,8 20 17,-15-28 46,2 0 0,1-1 1,20 24-47,-12-18-64,-2 2 1,-1 1 63,23 64-23,-17-57 48,19 19-25,-24-32 102,-2 0 0,18 33-102,-25-37 4,1 0 0,16 17-4,16 10-102,-36-38 120,1 0 1,0-2 0,1 0-1,18 14-18,-15-14 39,-1 1-1,-1 0 0,-1 1 1,4 6-39,22 30-13,-22-28 3,0 1 1,10 18 9,-8-4-7,31 49-17,-46-80 22,0 0 0,1-1 0,0 0 0,0-1 0,1 1 0,0-2 1,7 5 1,56 38 216,8 1 166,6 2-292,-73-44-33,1 0 1,-1 1-1,-1 1 1,0 0-1,0 0 1,5 8-58,30 28 421,-28-28-453,-1 0 0,-1 0-1,-1 2 1,6 10 32,12 16-46,22 21-18,-50-62 112,0 0-1,1 0 0,-1 0 0,1-1 0,0 0 0,3 1-47,23 18 11,-27-19-19,0 0 0,1-1 0,0 1 0,0-1 0,0-1 0,1 1 0,-1-1 0,6 1 8,66 15-33,-14-4 162,-4 3-126,1-4 1,0-2 0,0-3-1,41 0-3,-32-2-114,0 4-1,66 18 115,-108-23 37,0-2-1,1 0 1,-1-3 0,1 0-1,20-3-36,44-8 194,12-5-194,-99 14 0,172-13 58,36 3 202,-170 7-242,54-6-379,34 3 361,-74 5 173,-1-3 1,0-2-1,25-8-173,25-8-113,-1-5 1,3-5 112,-95 26 43,0 0 1,0 0-1,-1-2 1,0 0-1,0 0 1,-1-1-1,0-1 1,-1 0-1,0-1 1,3-4-44,18-23-22,-2-2-1,18-30 23,27-37-61,-25 37 49,-2-4 12,-38 52 65,-1 0 0,-1 0 1,-1-1-1,-1-1 0,-1 1 0,-2-1 0,3-25-65,0 5 181,10-35-181,-4 23-7,-3 0 0,-2-1-1,-3 0 1,-2-1 0,-3 1-1,-4-21 8,3 29 59,-3 1-1,-1 0 1,-3 0-1,-2 1 0,-9-25-58,-2 16 3,8 24 2,2 0 1,-2-13-6,-3-20 186,-4 1 1,-15-35-187,19 62 121,-1 1 0,-2 1 0,-1 1 0,-2 0 0,-2 2-121,9 11 60,0-1-1,2 0 1,1-1-1,-7-22-59,-2-9 130,-7-38-130,-18-63 30,45 150-32,0 0 0,1 0 1,0 0-1,0 0 0,0 0 0,1 0 1,1-4 1,1-20-2,-2 13 6,2 0-1,0 0 1,1 0-1,0 0 1,1 1-1,3-4-3,3-14 3,35-89 61,-14 43-34,46-108 456,-57 147-169,-16 33-327,0 0 0,-1 0 1,-1 0-1,3-7 10,2-20 18,-1-1-1,-1 0 1,-3 0 0,-1 0 0,-2-22-18,0 29 55,-2 0 0,-2-1 0,0 1 0,-2 1 0,-1-1 0,-2 1 0,0 0 0,-2 1 0,-1 0 0,-1 0 0,-2 2 0,-9-14-55,5 5 74,1-2 1,1 0-1,-4-19-74,9 21 44,-2 1-1,-1 0 1,-2 2-1,-15-23-43,-8-4 28,23 30-121,-2 1 0,-1 1 1,-20-21 92,19 25 10,1-1 0,1-1 0,1 0 1,-7-15-11,-55-109 192,77 143-233,-53-98-48,-10-6 89,3 7-82,12-6 75,34 69 9,1-2 0,3 1-2,-7-19-90,5 2-415,15 50 512,-1-1 0,-1 1 0,1 0 1,-1 0-1,-1 0 0,1 0 0,-1 0 0,0 0 1,-1 0-1,1 1 0,-1 0 0,-1 0 1,1 0-1,-1 0 0,0 1 0,-4-4-7,-8-2 84,0 0 0,0 2 0,-1 0-1,0 1 1,-1 0 0,0 2 0,0 0-1,-1 1 1,1 1 0,-1 1 0,-4 0-84,16 2 8,-6 0-49,0-1-1,0-1 0,1 0 1,-1-1-1,1-1 0,-3-1 42,12 4-9,1 1 0,0-1 0,0 0 0,0 0 0,0 0 0,1-1-1,-1 1 1,0-1 0,1 0 0,0 1 0,-1-1 0,1 0 0,0 0 0,1-1-1,-1 1 1,1 0 0,-1 0 0,1-1 0,0 1 0,0-1 0,0 1-1,1-1 1,-1 0 0,1 1 0,0-1 0,0-1 9,2-33-86,3 0 0,0 0 0,3 1 0,1 0 0,7-17 86,3-17 42,4-15 49,-4-2-1,-4 0 1,-1-34-91,-12 78 60,-1-1 1,-2 0-1,-2 0 0,-6-24-60,5 54 43,-1 1-1,0 0 0,-2 0 0,0 1 0,0-1 1,-1 1-1,0 1 0,-8-8-42,-11-20 66,-50-83-56,70 114 0,0 0-1,-1 1 1,0 0 0,-1 1 0,1-1 0,-2 2 0,1-1 0,-10-4-10,-13-5 40,0 1 0,-8-1-40,-13-5 89,35 15-135,-1 1 0,0 0 0,1 2 0,-1 0 0,-8 1 46,0-1-2,14 2-1,1 0 0,0 2 0,-1-1 0,1 1 0,0 1 0,-1 0 0,-7 4 3,-19 6 52,-25 11-52,33-11 111,-56 30-92,50-22 2,32-17-53,0 1 0,-1-1 1,1 0-1,-1 0 1,0-1-1,0 1 1,0-1-1,0-1 1,0 1-1,-1-1 32,5-1-134,-9 3 503,9-3-373,1 1-1,-1 0 1,0-1 0,1 1-1,-1 0 1,1-1 0,-1 0-1,0 1 1,0-1 0,1 0 0,-1 0-1,0 0 1,1 0 0,-1 0-1,0-1 1,1 1 0,-1 0-1,-1-1 5,-4-3-7,1 1 0,0-1-1,0-1 1,1 1 0,-1-1 0,-2-3 7,3 3-7,1 0 0,-1-1 0,1 0 0,0 1 0,1-1 0,-1-1 0,1 1 0,1 0 0,-1-1 1,1 0-1,0 1 0,0-1 0,1 0 0,-1-5 7,0-18-39,0 0 0,2 1 0,1-1 39,0-13-37,2 11 10,1 1 0,1 0 0,2 0 0,1 1 1,2 0-1,5-11 27,-8 26-29,0 0 0,2 0 0,-1 1 0,2 0 0,4-5 29,3-5 26,3-2-22,1 0 0,7-4-4,-7 7-33,-1-1 1,9-14 32,-2-5 32,-1-1 0,-3-1 1,-2-1-1,4-15-32,-22 53-2,9-24 67,-1 1-1,-2-1 1,0-1-65,-7 21 52,-1 1 0,0 0 0,0-1 0,-1 1 0,-1-1 0,0 1 0,0 0 0,-1 0 0,-1-1 0,-2-4-52,0-4 212,3 13-196,0 1 0,0 0 1,0 0-1,0 0 0,-1 0 0,0 1 1,0-1-1,-1 1 0,0 0 0,0-1 0,0 2 1,0-1-1,-1 0 0,1 1 0,-1 0 1,0 0-1,-1 0 0,-4-2-16,-19-12 10,0 2-1,-2 0 1,0 2 0,-30-9-10,30 12-22,1-1-1,1-1 1,0-1 0,0-2 0,-18-14 22,31 18 6,-2 2 1,1 0-1,-1 1 1,-1 0-1,0 2 1,-7-2-7,-15-7 5,10 4 15,0 2-1,-3 0-19,-55-15 41,-26-14-41,-22-7-71,-11-10 35,26 23 85,39 12-28,-27-13-21,29 7 69,26 9-128,-16-9 59,-17-8-36,36 15 20,-40-21 16,24 6-41,-118-67-118,174 96 127,1 0-1,-1 1 1,0 0-1,-3 0 33,-39-16-103,17 4 98,0 1 0,-1 3-1,-31-7 6,13 4-19,-20-11 19,-65-22 11,37 15 160,-9-1-114,-1 4 0,-56-4-57,92 14-103,56 14 86,-1 1 0,0 0 1,0 2-1,-6 0 17,-64-6 33,47 3-133,1 3 1,-6 2 99,34 3-45,0 0-1,0 2 1,0 0 0,0 1-1,1 0 1,-1 1-1,1 1 1,0 1 0,1 0-1,-15 10 46,-19 14-10,1 2-1,-25 25 11,52-41 117,7-5-148,1 0 1,0 2 0,1-1 0,0 2-1,1 0 1,1 0 0,-3 6 30,-15 32-162,-14 35 162,15-28-258,-6 5 258,-104 196 116,122-222-212,2 0 0,2 0 0,1 1 0,3 0 0,-2 22 96,-13 61 12,3-2-214,14-73 136,2 0-1,2 0 0,4 28 67,-1 43 15,0-59 8,3 0-1,2 0 1,3 0 0,7 16-23,16 108-70,-14 43 104,-5-123-42,10 32 8,-8-47 65,87 366-45,-44-198 267,-9-41-369,86 330-178,-96-393 173,-17-60-95,31 79 182,17 28 115,-4 21-115,3-7 54,-49-131 176,-1 15-230,-5-27 0,-10-37-17,-1 0 0,0 30 17,-4-41 5,1 0-1,1-1 1,1 1 0,1-1-1,1 0 1,1 0-1,3 7-4,3 3-17,-2 1 0,-2 0 0,1 9 17,9 34-14,46 127-150,-23-81 5,-1 12 257,41 119-93,-61-201-34,3-1 0,2-1 0,2-1 0,3-1 0,2-1 29,56 63 91,-50-64-114,25 37 23,-40-52 82,1-1 1,1-2-1,12 10-82,-9-9-28,-1 0-1,22 33 29,-28-32 104,16 22-138,-2 2-1,-2 1 0,-2 2 1,5 19 34,-25-51 7,2-2 1,0 1 0,2-2-1,0 0 1,2-1 0,0 0 0,2-1-1,1 0-7,-1 0 101,6 7-118,-2 2 0,11 17 17,-7-11 2,-16-21 13,-1 0 1,0 2-1,0-1 1,2 7-16,15 42-96,3-2 0,3-1 0,3-1 0,18 20 96,-31-50 34,-6-7 55,2 0 1,0-1-1,14 11-89,-10-11 43,-2 0 0,18 24-43,-18-20 34,2 0 0,3 0-34,-2-1-67,-1 1 0,-1 1 0,2 7 67,0-1 53,28 28-53,-41-49 5,26 27-106,2-1-1,32 23 102,-31-33 11,2-3 0,0-1 0,2-2 0,8 1-11,-16-7 12,-9-1-61,0 1 0,-2 1 0,0 1-1,16 16 50,31 21-83,-44-35 76,0 1-19,1-1 0,1-2 0,1-1-1,8 3 27,53 14 440,90 22-440,-103-33 66,-16-7 97,1-3 0,0-3 0,51 1-163,6-3-72,1-5 72,-16-7-395,39-10 395,55-2-58,-62 17-16,-44 2 76,-25-3-74,6 1 256,-1-3 1,30-7-185,51-7-167,58-9-97,-163 16 209,-1-1-1,31-12 56,-64 16-10,0 0 0,0-1-1,0 0 1,-1-2 0,0 0-1,-1 0 1,0-1 0,-1-1-1,7-7 11,3-7 87,-1-1-1,11-20-86,-15 22-1,0 0 1,2 1-1,14-14 1,-16 18-48,0-2-1,-2 0 1,-1 0 0,0-2-1,3-8 49,9-12-37,-4 7 38,-7 14-2,-2-1 0,0 0 1,-2-1-1,0-1 1,4-15 0,5-38-118,-4-2 1,-3-3 117,-11 65-39,11-76 139,-5 0 0,-2-89-100,-6 131 73,0 6-240,-2 0 0,-2 0 0,-7-37 167,1 33 72,5 26-87,-1 0 0,-1 1 0,0 0 0,-5-7 15,-3-11-15,0-1 0,3 0 0,2-2 15,9 44 0,-8-22 21,0 0 0,-2 0 0,0 1 0,-2 1 0,0 0 0,-1 0 0,-2 0-21,-15-25 22,-68-101 225,79 109-230,0 0-1,3 0 1,-12-39-17,3 7 35,-34-83 145,52 134-185,1-1 0,1 1 0,-2-16 5,0 5-38,3 0 32,0-1-1,2 0 1,1 0-1,2-2 7,-1 23 9,0-36 48,3 0-1,1 0 1,3 1 0,1 0 0,13-40-57,9 4 213,-21 59-201,0 0-1,-2 0 0,-1-1 1,0 0-1,-1-7-11,15-108 226,-6 53-222,-5-1 1,-1-46-5,-9 98 22,-2 0 0,-1 0 0,-1 0 1,-2 0-1,-4-6-22,-43-127 474,47 151-423,-1 0 0,-1 0 0,-1 0 0,0 1 0,-1 1 0,0 0 0,-11-9-51,-8-11-1,-30-23 38,43 41 8,0 0 0,1-1 0,-3-5-45,-8-13 163,2-1 0,1-1 0,1-2 0,-8-20-163,26 49 54,0 0-1,-1 0 1,0 1-1,0 0 1,-1 0-1,-3-3-53,-25-32-6,18 19 17,-1 1 0,-8-8-11,7 10 9,2-1 1,-8-13-10,10 14 22,-1 0 0,-1 0 0,-8-6-22,-19-22 34,40 43-25,0 0 0,0 0 0,1-1 0,0 0 0,0 1 0,0-2-9,-16-30 45,-8-5 4,-18-38-49,18 30 8,20 42-15,0 0 0,0 0 0,-1 0 0,0 1 0,0 0 0,-1 0-1,0 1 1,-4-2 7,4 2-6,-1 0-1,1 0 1,1-1-1,-1 0 1,2-1-1,-1 0 0,1 0 1,-1-3 6,3 5 4,0 0-1,0 1 1,-1-1 0,0 1 0,-3-3-4,-21-25 13,26 25 4,-32-19-5,-5-1-76,35 25 41,0-1 0,1 0 0,-1 0 0,1 0-1,0-1 1,1 0 0,-1 0 0,1 0 0,1 0 0,-1 0-1,1-1 1,0 0 0,0 0 0,1 0 0,0 0 0,-1-6 23,1-7-73,0-1 1,1 0-1,2 1 0,0-1 1,2-6 72,3-14-9,2 1 1,1 0-1,13-30 9,1-8-9,-10 26 0,-3 1-1,-2-1 0,-2 0 1,-2-1-1,-4-51 10,-1 94 43,-1 1 0,0 0 0,0 1 0,-1-1 0,0 0 0,-1 1 0,0-1-1,0 1 1,0 0 0,-1 1 0,-1-1 0,1 1 0,-1 0 0,0 0 0,-3-1-43,-17-17 33,-2 1 0,0 2-1,-8-4-32,34 24-6,-39-25 91,-40-19-85,46 28-5,1-2 1,2-2-1,-21-17 5,30 20-79,-2 1 0,1 1 0,-2 1 1,0 1-1,-1 2 0,0 0 0,-5 1 79,4 3 43,0 2 1,0 1-1,-1 1 1,0 2-1,-15 0-43,5 0 6,-134-5 22,163 7-31,0-1-1,0 1 1,0-2 0,1 1 0,-1-2 0,-4-2 3,10 4-27,1 0-1,0-1 1,0 1-1,1-1 1,-1 0 0,0 0-1,1 0 1,0 0-1,0-1 1,0 1 0,0-1-1,0 1 1,1-1-1,-1 1 1,1-1 0,0 0-1,0 0 1,1 0-1,-1 0 1,1-2 27,-1-6 0,1 0 1,1 0-1,0 0 0,0 1 1,2-1-1,-1 0 1,1 1-1,1-1 0,0 1 1,1 0-1,0 0 1,1 0-1,0 1 0,3-4 0,-3 3-8,0 1-1,0-2 1,-2 1-1,1 0 1,0-6 8,13-30-79,-4 15 87,1 1 0,2 1 0,1 1 0,1 0 0,1 2 0,2 0 0,6-4-8,-22 23 24,0 1 0,0-1 0,-1 0 0,0 0 1,4-8-25,13-21 42,-14 25-35,0-1 1,-1 0 0,0 0 0,-1-1 0,-1 0 0,0 0 0,-1 0-1,0-1 1,0-6-8,-3 11 81,-1 1-1,0 0 1,-1-1-1,0 1 1,-1-1-1,0-3-80,0 9 26,0 1 0,0 0 0,0 0-1,0 0 1,0 0 0,-1 0 0,1 0 0,-1 0 0,-2-1-26,-5-6 62,-1-1-47,0 0 0,-1 1 0,0 0 0,-1 0 0,0 2 0,0-1 0,-1 2 0,-2-1-15,-68-29 146,37 15-132,1-1 0,1-2 0,1-2 0,-23-20-14,-28-17-34,71 49 34,-12-9 9,-1 2 0,-11-2-9,31 15 8,1 0 0,0-1 0,1-1 0,0 0 0,0-1 0,0-2-8,-26-26 38,-11-17-38,27 27-11,-2 2 1,-1 0 0,-28-20 10,32 30-24,10 7 20,0 1 0,0 0 0,-4 0 4,-63-31-25,-80-27 25,105 44-68,2-2 0,0-3 0,-8-8 68,-8-4-35,-29-10 35,33 18 105,-15-12-105,1-6 104,47 29-132,-1 1-1,-1 1 1,-1 2 28,-34-14-68,41 17 78,-1 1 0,-1 2 0,0 1 0,-1 1 1,-13-1-11,0 1-33,0-1 1,-17-9 32,-31-8-10,15 7-45,-2 5-1,-70-7 56,70 16-16,26 1-32,0 3 1,0 2 0,-21 3 47,-67 14-616,-38 14 616,141-20-71,0 1 0,0 3 0,1 0-1,1 3 1,-24 14 71,59-30-11,-38 16-708,3-5-3701,-1-2 0,-1-1 1,-19 1 4419,-16 2-4560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12:29.0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6:10.686"/>
    </inkml:context>
    <inkml:brush xml:id="br0">
      <inkml:brushProperty name="width" value="0.05" units="cm"/>
      <inkml:brushProperty name="height" value="0.05" units="cm"/>
      <inkml:brushProperty name="color" value="#E71224"/>
    </inkml:brush>
  </inkml:definitions>
  <inkml:trace contextRef="#ctx0" brushRef="#br0">0 212 1528,'17'-33'195,"-15"29"779,-2 4 210,0 0 40,0 0-8,0 0-89,0 0-139,0 0-464,3-1-336,-1 0 0,1 0 0,-1-1 0,0 1 0,0 0 0,1-1 0,-1 0 0,0 1-1,0-1 1,1-1-188,10-8 730,-3 4-440,0 1-1,1 0 1,0 0-1,0 2 1,0-1 0,1 1-1,0 1 1,0 0 0,1 0-290,25-2 839,0 1 1,11 1-840,-9 1 361,-32 2-263,-1 1 1,1-1-1,0 2 1,-1-1-1,1 1 1,-1 0-1,6 3-98,32 6 242,-36-9-163,0 0-1,0 0 0,0 1 0,6 2-78,-8-2 36,0-1 0,0 0 0,0 0 0,0 0 0,0-1 0,0 0-1,6 0-35,48-4 497,-1-3 0,24-7-497,-79 13 31,0 0 0,0 0 0,0 1 0,0-1 1,0 1-1,0 0 0,0 1 0,0-1 0,0 1 0,0 0 1,-1 0-1,5 3-31,-4-2 32,0-1 0,0 1 1,0-1-1,0 0 0,0-1 1,0 1-1,1-1 0,-1 0 0,1-1 1,-1 1-1,2-1-32,8 0-15,-1 1-1,0 1 1,0 0-1,0 1 0,0 0 1,-1 1-1,1 1 1,-1 0-1,0 1 1,3 2 15,8 3 26,0-2 0,14 3-26,-22-7 66,0 0 1,-1 1-1,0 1 0,0 0 0,-1 1 0,0 1 0,0 0 0,-1 0 0,0 2 0,-1 0 0,12 12-66,62 69 256,-31-33-29,-3 3-1,-3 2 1,6 17-227,4 5 8,45 48-8,-28-42 359,25 32-327,-73-80-33,-2 2 1,-1 4 0,32 55-250,-45-86 363,0-2 0,2 0 1,1 1-114,29 35 189,-23-23 8,0 1-1,-2 1 1,15 34-197,-27-52 63,-1 0 1,0 1 0,-1 0 0,-1 0-1,1 10-63,4 26 43,-2-15 61,-2 1 0,-1 17-104,-2-24 57,2 0 1,1 5-58,-1-15 43,-1 0 0,-1 1 0,-1-1 0,-1 1 1,-1 4-44,1-11 4,0 0 1,1 0-1,0 0 1,1 0 0,3 6-5,3 36 17,-4-10-8,5 91-30,-3-52-1,-5-76 66,-2 1-1,1 0 0,-1 0 0,-1-1 0,-1 4-43,-2 27-72,3-22 72,-1 1 0,0-1 0,-1 0 0,-1 0 0,0 0 0,-7 11 0,4-12-19,4-9-18,0 1 0,0 0 0,1 0 0,0 0 0,1 1 0,-1 3 37,0 9-14,1 0 1,1 1-1,0 0 1,2-1-1,3 14 14,-5-18-31,1-14-2,0 1 1,0-1-1,0 0 0,0 1 1,1-1-1,-1 0 1,1 0-1,0 1 1,1-1-1,-1 0 1,2 2 32,6 23-147,1 0 1,8 13 146,-15-34-6,1 0-1,0-1 1,1 0-1,-1 0 1,1 0-1,1 0 1,-1-1-1,1 0 1,0 0-1,1 0 1,1 1 6,16 9-278,-21-13 267,1 0 0,-1-1 0,1 1 0,0-1 0,-1 0 0,1 0 0,0-1 0,1 1 0,-1-1 1,0 0-1,0 0 0,0 0 0,1 0 0,1-1 11,65 10 17,-54-6-1,1-1 1,-1-1-1,1-1 0,0 0 1,11-2-17,39-3-152,-65 3 182,26-2 80,-15 6 52,-26 6 180,-57 4-700,58-10 318,0-1 0,0 0-1,-1 0 1,1-1-1,-1-1 1,1 0 0,-1 0-1,1-1 1,-1-1 0,1 0-1,0 0 1,0-1-1,0-1 1,-8-3 40,8 2 2,-1 1-16,1-2-1,-1 0 0,1 0 0,0-1 0,1 0 0,-8-6 15,18 12-40,-1-1 39,0 0 1,0 1-1,0-1 0,0 0 0,-1 0 0,1 1 0,0-1 0,-1 1 0,1-1 1,-1 1-1,-1-1 1,-11-13 100,8 6-125,0 0 0,0 0 1,0 0-1,2-1 0,-1 0 0,1 0 0,0-1 1,1 1-1,1-1 0,-1-3 25,-1-25-201,3 21 200,0 0-1,0 0 1,2 0 1,0-21-55,-1 0 0,-2 1 1,-3-18 54,5 44 6,1 0 0,1-1 1,0 1-1,0 0 0,2 0 0,-1 0 1,6-10-7,9-39 70,-6 5 174,-3 0 0,-2-1 0,-2 0-1,-3-1 1,-4-36-244,1 56 357,3-31-357,-1 6-68,-12-180 176,-4 76 111,9 138-161,0-1 1,-3 1-1,0 0 0,-11-20-58,-7-29 11,-25-24-133,16 29 603,-27-37-481,44 84-65,-1 0 0,-9-8 65,8 9 95,1 0 1,-5-9-96,10 13-11,-1 1-1,-1 1 1,-18-16 11,16 16 18,1 0 0,1-1 0,-8-12-18,8 7 12,2 4-64,1-1-1,1-1 1,-9-20 52,19 35 17,-1 0 1,-1 1 0,1-1 0,-1 1 0,0 0-1,-1 1 1,0-1 0,0 1 0,0 0 0,-1 0-1,0 1-17,-17-12 29,-1 1-1,-17-8-28,-13-7 25,38 21-22,0 2 1,-1 0-1,0 1 0,0 1 1,-9-2-4,5 2-1,1-1 1,0-1 0,-17-9 0,-22-24-7,58 40 7,-16-11 2,-2 1 0,0 1 0,0 0 0,-7-1-2,-89-23-11,78 24 4,-1-1 0,2-2-1,0-1 1,-21-13 7,27 13-83,-8-6-46,12 1 78,18 14 53,1 0 1,0-1-1,1 0 1,-1 0-1,1-1 0,1 0 1,-1 0-1,-1-3-2,6 9 4,1 0-1,-1 0 1,0 0-1,1 0 0,-1 0 1,0 0-1,1 1 1,-1-1-1,0 1 0,0 0 1,0-1-1,0 1 1,-1 0-4,-5-2 7,-10-4 22,10 3-24,0 0 0,0 0 0,0 1 0,0 0 0,0 0 0,-1 1 0,1 0 0,-1 1 0,-4 0-5,-14 2-36,1 1-39,-1-2-1,1-1 1,-8-2 75,18 1-49,0 1 0,0 1-1,0 0 1,0 1 0,0 0-1,0 1 1,-2 2 49,-74 26-145,91-30 233,-16 5-567,12-8 41,9-8 280,5 0 86,1 0 0,-1 1-1,1 0 1,1 1 0,0 0 0,11-6 72,76-37 154,-78 43-168,-1 2-1,2 0 1,-1 1-1,1 1 1,9 0 14,19-5 14,-27 7-32,0 0 1,1 2 0,-1 0-1,1 2 1,-1 0 0,10 3 17,10 1-14,-14-2-8,-1 2-1,0 1 0,4 3 23,19 5-21,-12-4 36,-1 1-1,0 3 1,-1 0 0,-1 3-1,0 1 1,16 13-15,20 12 65,-17-1 23,1-1 0,11 2-88,5 2 101,-41-25-85,0-2 0,1-1 0,2-1 1,-1-2-1,20 5-16,-40-16-10,0 1 0,-1 0 0,1 0 0,-1 1 0,7 5 10,-13-7 45,1 0 0,-1 0 1,0 0-1,-1 1 0,1 0 0,-1 0 1,0 0-1,0 0 0,0 1 0,-1-1 1,3 6-46,14 39 104,5 26-104,3 8 34,-21-64 122,-3-6-183,2 0 0,0 0 0,0 0 0,2 0 0,-1-1 0,3 2 27,56 63-27,-43-52 63,-2 0-1,0 1 1,10 19-36,23 61 45,-28-59-161,-3 1 0,11 34 116,0-4 217,-25-63-153,-2 0 1,0 0 0,-1 1 0,0 0-1,-1 0 1,-1 0 0,-1 0 0,0 3-65,22 138-491,-21-37 266,-7 55 225,3-155-98,0 0 0,2-1 0,1 1 0,2 7 98,6 88 216,20 75-494,-26-155 140,-1 0-1,-2 0 0,-2 1 1,-3 27 138,-12 19-5,4-26-62,6-21 42,1 1 0,2 19 25,-2 50-353,4-100 275,2 0 0,-1 0 0,0 1 0,1-2 0,0 1 0,1 0 0,-1 0 0,2 1 78,4 11-108,11 12 585,-16-26-483,5 10-92,1-1-1,0 0 1,10 10 98,-8-14-20,0 0-1,1-1 1,0 0 0,7 3 20,-10-6-28,1-1 0,-1 0 0,1 0 0,0-1 1,0-1-1,1 0 0,-1 0 0,11 0 28,19 1-116,-39-3 219,-1 0-21,0 0 1,0 0 42,2 2-11,14 26-131,6 3-648,-22-33 372,4-46 583,-2-1-267,-3 23-3,1-1 0,0 0 0,2 0 0,2 1 0,2-9-20,-6 34 242,0 1 59,0 0 30,0 0-47,0 0-264,-1 13-54,-1 0 1,0-1 0,0 1-1,-1 0 1,-2 3 33,1-3 51,1-1 1,0 1-1,1 0 0,0 0 0,1 4-51,-6 54-162,5-58 59,0 0 0,0 0 0,2 0 0,0 0 0,0 0 0,1 0 0,2 7 103,-3-19 38,0-1-306,1 2-20,-1-1 265,0 0 0,0 0 0,1-1 0,-1 1 0,0 0 1,0 0-1,1-1 0,-1 1 0,0 0 0,1 0 0,-1-1 1,1 1-1,-1-1 0,1 1 0,-1 0 0,1-1 0,0 1 0,-1-1 1,1 1-1,0-1 0,-1 0 0,1 1 0,0-1 0,0 1 23,0-2-4,-1 1 0,1 0 1,-1 0-1,1-1 0,0 1 0,-1-1 0,1 1 0,-1 0 0,1-1 0,-1 1 0,1-1 0,-1 1 0,1-1 1,-1 1-1,0-1 0,1 0 0,-1 1 0,0-1 0,0 0 0,1 1 0,-1-1 4,10-35 55,-14-15-98,1 26 8,-4-24 117,5 41-52,0 0-1,1-1 0,0 0 0,0 1 1,1-1-1,1 0 0,-1 1 0,2-8-29,-1 9 42,0-1-1,-1 0 1,0 0-1,0 1 1,0-1-1,-2-5-41,-2-37 142,4 49-149,0 1 2,0 0 10,0 0 34,0 0 124,0 0 11,0 0-94,0 0-9,3 2-23,-1 0 1,0 1-1,0-1 0,0 1 1,0 0-1,-1-1 0,1 1 0,-1 0 1,2 3-49,2 10 2,-1 0 1,0 0 0,-1 1 0,-1 0 0,-1 0-3,6 32-94,-5-24 13,-1-1 1,-1 1-1,0-1 0,-4 16 81,3-30-28,-7 30-31,0 6 33,8-45-66,-2 13-66,-3-2-45,4-10 176,0 1 0,0-1-1,0 0 1,1 0 0,-1 1-1,1-1 1,-1 0 0,1 1 0,0-1-1,0 1 1,0-1 0,0 1-1,0-1 1,0 0 27,0 0-65,0-22-122,-6-31 156,1 22 9,1-1 1,2 0 0,1 0 0,2 0 0,0 0-1,4-12 22,13-81-68,-15 96 389,-2-1 0,-1-9-321,0 36 26,2 7 55,-1-1-1,1 1 1,1-1-1,-1 1 1,1-1-1,0 2-80,5 8 125,-6-5-157,1 1-1,-1 0 1,-1 0-1,0 0 1,-1 0-1,0 0 1,0 0-1,-1 0 0,-1 0 1,0 0-1,0-1 1,-2 3 32,-4 16 172,-23 63-98,8-45-92,16-35 25,1 0-1,0 0 1,1 1-1,-3 12-6,3-13-247,1 0-196,11-32 205,-4 12 247,1 0-1,0-1 1,0 1-1,1 1 1,-1-1-1,2 1 1,-1 0-1,1 0 1,0 0-1,1 1 1,0 0-1,-1 0 1,2 0-1,-1 1 1,1 1-1,0-1 1,0 1-1,0 0 1,3 0-9,0-1 0,4-1-1,0 0-1,0-2 0,-1 0 1,0-1-1,-1 0 0,6-5 2,3-10 53,-21 23-46,0-1 0,0 1 0,0-1-1,0 1 1,0 0 0,1-1 0,-1 1 0,1 0 0,-1 0-1,1 0 1,-1 0 0,1 0-7,-1 1 20,-1-1 1,0 1-1,0 0 0,1 0 1,-1 0-1,0 0 1,0-1-1,1 1 0,-1 0 1,0 0-1,0 0 0,1 0 1,-1 0-1,0 0 0,1 0 1,-1 0-1,0 0 0,1 0 1,-1 0-1,0 0 0,0 0 1,1 0-1,-1 0 0,0 0 1,1 0-1,-1 0 0,0 0 1,0 0-1,1 1 1,-1-1-1,0 0 0,0 0 1,1 0-1,-1 0 0,0 1 1,0-1-1,1 0 0,-1 0 1,0 0-1,0 1 0,0-1 1,0 0-1,1 0 0,-1 1 1,0-1-1,0 0 0,0 1 1,0-1-1,0 0 1,0 0-1,0 1 0,0-1 1,0 0-1,0 1 0,0-1 1,0 1-21,-3 21 408,1-18-403,0 0-1,-1 1 0,1-1 1,-1 0-1,0 0 1,0 0-1,0-1 1,0 1-1,-1-1 1,0 1-1,1-1 1,-1 0-1,0-1 1,-4 3-5,-63 32-49,66-35 35,-39 13 227,13-4-441,29-11 168,2 0-25,0 0-52,0 0-5,0 0 18,0 0 12,0 0 32,0 0 15,20-20-47,9-4-258,-10 6 324,2 1 0,0 1 0,1 1 1,16-8 45,36-17 320,-73 39-175,-1 1 24,0 0-27,1 0-128,-1 0 0,0 0 0,0 0 0,0 0 1,0 0-1,1 0 0,-1 0 0,0 0 0,0 0 1,0 0-1,0 0 0,1 0 0,-1 0 0,0 0 1,0 0-1,0 0 0,0 0 0,1 0 0,-1 0 1,0 0-1,0-1 0,0 1 0,0 0 0,0 0 0,1 0 1,-1 0-1,0 0 0,0 0 0,0 0 0,0-1 1,0 1-1,0 0 0,0 0 0,0 0 0,1 0 1,-1-1-1,0 1 0,0 0 0,0 0 0,0 0 1,0 0-1,0-1 0,0 1 0,0 0 0,0 0 1,0 0-1,0 0 0,0-1 0,0 1 0,0 0 0,0 0 1,0 0-1,-1 0-14,-7-13 115,-18-12-296,25 24 228,-16-12-105,0 1 0,-1 0 0,-9-3 58,-24-17-49,49 31 62,1 0-1,0 0 1,0 0-1,-1 1 0,1-1 1,0 0-1,-1 1 1,1-1-1,-1 1 1,1 0-1,-1-1 0,1 1 1,-2 0-13,3 0-3,-1 0 0,1 0 0,0 0 0,0 0-1,0 0 1,0 0 0,-1 0 0,1 1 0,0-1 0,0 0 0,0 0 0,0 0 0,-1 0 0,1 0 0,0 1 0,0-1 0,0 0 0,0 0 0,0 0 0,0 1 0,0-1 0,0 0 0,-1 0-1,1 0 1,0 1 0,0-1 0,0 0 0,0 0 0,0 0 0,0 1 0,0-1 0,0 0 0,0 0 0,0 0 0,1 1 0,-1-1 0,0 0 0,0 0 0,0 0 0,0 1 0,0-1-1,0 0 1,0 0 0,0 0 0,0 0 0,1 1 0,-1-1 0,0 0 0,0 0 0,0 0 0,0 0 0,1 0 0,-1 1 0,0-1 0,0 0 0,0 0 0,0 0 0,1 0 0,-1 0-1,0 0 1,0 0 0,1 0 3,29 36-60,-24-29 46,1 1 0,-1-1-1,1 0 1,0 0 0,0-1 0,1 0-1,8 5 15,-16-11 0,21 10-199,-20-10 192,0-1 0,-1 1 0,1 0 0,0-1 0,-1 1 0,1 0-1,0-1 1,-1 1 0,1-1 0,-1 1 0,1-1 0,-1 1 0,1-1 0,-1 1 0,1-1-1,-1 1 1,0-1 0,1 0 0,-1 1 0,0-1 0,1 0 0,-1 1 0,0-1 0,0 0 0,0 1-1,1-1 1,-1 0 0,0 0 0,0 1 7,-1-3-2,0 0 1,0 0-1,0 0 1,-1 0-1,1 1 1,-1-1-1,0 0 0,1 1 1,-1 0-1,0-1 1,0 1-1,-2-1 2,0-3 48,-7-6-13,0 1-1,0 0 1,-1 0-1,0 1 0,-3-1-34,13 9 47,2 2-20,0 0 73,0 0 0,0 0-104,0 0-19,-2 2 22,1 0 0,-1 1 0,1-1 0,0 0 0,0 1 0,0-1 0,1 1 1,-1-1-1,0 1 0,1 0 0,0-1 0,-1 1 0,1 0 0,0-1 0,1 1 0,-1-1 0,0 1 0,1 0 0,-1-1 0,1 1 0,0-1 0,0 1 0,0-1 0,0 0 1,1 3 0,4 6-23,-1 0 0,2 0 0,-1 0 0,7 6 23,15 26-74,-27-41 48,-1-2-48,0 0 4,-7-17 49,2 5 19,0 1 0,-1 0 0,-1 0 0,0 1-1,0 0 1,-1 0 0,0 0 0,-1 1 0,0 1 0,-3-3 2,-1 1 6,10 9 34,3 1 12,-11-7 548,11 17-712,10 18-105,-2-10 247,32 65-85,-34-74 25,-1 0 0,1 0-1,1-1 1,-1 1-1,1-1 1,1-1 0,2 3 30,-10-10-9,1 1 1,-1 0 0,1-1-1,0 1 1,-1-1 0,1 1-1,0-1 1,-1 1 0,1-1-1,0 1 1,-1-1 0,1 0-1,0 1 1,0-1 0,0 0-1,-1 0 1,1 0 0,0 1-1,0-1 1,0 0 0,-1 0 0,1 0-1,0 0 1,0 0 0,0-1-1,0 1 1,-1 0 0,1 0-1,0 0 1,0-1 0,0 1-1,-1 0 1,1-1 0,0 0 8,0 0 7,0-1 1,0 1 0,0-1 0,-1 0 0,1 1 0,0-1 0,-1 0 0,0 1-1,1-1 1,-1 0 0,0 0 0,0 0 0,0 1 0,0-1 0,0 0 0,0 0-1,-1-1-7,-1-11 38,-1 0 0,0 0 0,-2 0-1,1 0 1,-2 0 0,0 1-1,-2-3-37,6 11 6,-1 0-1,0 1 1,-1-1-1,1 0 0,-1 1 1,-2-2-6,-3-4 71,9 10-56,-1-1 0,1 1 0,-1-1 0,1 1 0,-1-1 0,1 1 0,-1-1 0,0 1 0,1 0 0,-1-1 0,1 1 0,-1 0 0,0 0 0,1 0 0,-1-1-1,0 1 1,1 0 0,-1 0 0,0 0 0,1 0 0,-1 0 0,0 0 0,1 0 0,-1 0 0,0 0 0,1 1 0,-1-1 0,0 0 0,1 0 0,-1 1 0,0-1 0,1 0 0,-1 1 0,1-1-1,-1 0 1,1 1 0,-1-1 0,1 1 0,-1-1 0,1 1 0,-1-1 0,1 1-15,-2 0-5,1 1 0,0-1 0,0 1 0,0-1 0,0 1 0,0 0 1,0-1-1,0 1 0,0 0 0,1 0 0,-1-1 0,1 1 0,-1 0 0,1 1 5,0-1-1,0 1 0,0-1 0,1 1 0,-1-1 0,1 1 1,-1-1-1,1 1 0,0-1 0,0 1 0,0-1 0,1 0 0,-1 1 0,1 0 1,15 35-11,-15-29-37,-2-7-192,-1-5 204,-1 0-1,0-1 1,0 1-1,0 0 1,0 0 0,-1 1-1,1-1 1,-1 0-1,-2-2 37,-6-6-29,8 6 28,-3-1 0,1 0 0,0-1 0,0 1 0,1-1 0,0 0-1,0-1 1,1 1 0,0-1 0,-1-2 1,2-31 537,2 36-169,-2 22-202,0 3-186,1 0 0,1 0 0,0 0 0,2 0 0,0 0 0,3 9 20,-5-24-7,0 0 0,0 0-1,-1-1 1,0 1 0,0 0 0,0-1 0,0 1-1,-1-1 1,0 1 0,-1 1 7,2-1-37,0 7 27,2 6 6,-1-17-16,0-1-78,0 0-300,0 0 25,0 0 394,0 0 78,3-31-99,-8-57-42,3 59-5,0 0 0,2-1 1,1 1-1,4-21 47,23-51 32,-23 68 231,-3 16 306,-1 36-389,-1-4-219,0 12 129,0 1 0,-2-1 0,-1 0 1,-1 0-1,-2 2-90,4-18-32,1-1-1,0 1 1,0 0 0,1-1 0,1 1 0,-1 0 0,2 2 32,0 0 38,-1 0 0,-1 0 0,0 0 1,-2 6-39,1-7-96,0 0 1,1 1-1,0-1 1,1 0 0,1 0-1,0 0 1,1 3 95,-3-14-23,0-1-116,0 0-11,0 0 68,0-34-48,4 0 85,-1 0 1,-2 1-1,-2-20 45,-19-8 311,2 5-147,17 54-123,1 2-37,0 0 16,0 0 112,0 0-4,40 5-328,-26 2 227,-1 1 0,0 0 0,7 7-27,13 8 75,-28-19-66,0 0-1,-1 0 0,1 1 0,-1-1 0,0 1 1,-1 0-1,2 2-8,1 1 54,-5-6-30,-1-1-33,1-1 0,-1 1 0,0 0 0,1-1-1,-1 1 1,0-1 0,1 1 0,-1 0 0,1-1-1,-1 1 1,1-1 0,-1 1 0,1-1 0,0 1-1,-1-1 1,1 0 0,-1 1 0,1-1 0,0 0-1,0 1 10,3-3 62,-11-10-22,-113-130-107,114 133 66,1 0-1,0 0 1,1-1-1,-3-7 2,3 8-7,3 5-19,-1 2 31,0-1-1,1 1 0,-1-1 1,1 0-1,0 0 0,0 1 0,0-1 1,0-3-5,-7-14 28,27 58 169,-11-24-259,0 0 0,1 0 0,0-1 0,1 0 62,126 131-77,-134-143 182,-4-6-73,-12-19-112,-20-30-133,1 9 198,2 2 155,2-2 0,-11-24-140,39 68-20,1 1 23,0 0 106,0 0 6,0 0-86,2 3-31,0 0-1,-1 0 1,1 0-1,-1 0 1,1 0-1,-1 0 0,0 0 1,0 1-1,0-1 1,0 2 2,5 18-15,12 11 12,2-1 0,5 5 3,-2-2-2,-15-23-109,1-1-1,0 0 0,1 0 0,0-1 1,8 7 111,-14-11 473,-13-14-410,-65-74-346,42 48 381,1-1 0,-8-15-98,34 42 41,0 1 0,0-1-1,-1 1 1,0 0 0,-1-1-41,5 6 5,2 1 47,0 0 11,0 1-22,-1-1-37,0 0-1,0 0 1,0 0-1,0 0 1,0 0-1,0 0 1,0 0-1,0 0 1,0 0-1,0 1 1,0-1-1,0 0 1,1 1-1,-1-1 1,0 0-1,0 1 0,0-1 1,0 1-1,1 0 1,-1-1-1,0 1 1,1 0-1,-2 0-3,0 1 0,-1 0-1,1 0 0,-1 0 1,1 0-1,0 1 1,0-1-1,0 1 0,0-1 1,1 1-1,-1 0 0,1 0 1,-1 0-1,1 0 0,0 0 1,0 0-1,0 0 0,1 0 1,-1 0-1,1 0 1,-1 0-1,1 1 0,0-1 1,0 0 0,0 9-2,-2 11 2,1-1 0,1 1 0,1-1 0,1 1 0,1-1 0,1 0 0,1 0 0,7 16 0,-4-10-8,-6-19-96,0 1 0,1-1 0,0 0 0,1 1-1,0-2 1,0 1 0,1 0 0,0-1 0,1 0 0,0 1 104,10-31-63,-14 16 65,0 0-1,-1 0 0,0 0 0,0-1 0,0 1 0,0 0 0,-1 0 0,0-1 1,0 1-1,-1 0 0,0-1-1,-17-72 20,4 20-17,-7-43 27,20 99-50,1 3 46,0-3 8,4-44 482,-5 42-330,-1 5-24,-3 28-4,0 18-62,2 0-1,2 20-95,-2 38 121,-12 57-143,16-105-13,0-40-55,-1-1 0,0 0 1,-3 12 89,2-24 5,-2 3-2,2-5-21,1-1-92,-3 12-451,1-8 101,7-13 385,8-12 55,0 0 1,2 1-1,0 1 1,2 0-1,1-1 20,27-30-28,-1 8 0,-1 3 511,-42 37-460,43-10 487,-34 8-372,-9 3-101,0 1-1,1-1 1,-1 0 0,1 1-1,-1-1 1,1 1 0,-1-1-1,1 1 1,-1-1 0,1 1-1,0 0 1,-1 0 0,1 0 0,-1 0-1,1 0 1,0 1 0,-1-1-1,1 0 1,-1 1 0,1-1-1,0 1-36,-13 22 244,2-11-217,-1-1-1,0 1 1,0-2-1,-1 1 1,0-1-1,-1-1 1,-6 4-27,-17 14 14,29-21-31,2-1 0,-1 0-1,0 1 1,1 0 0,0 0-1,0 1 1,1-1 0,0 1-1,-2 4 18,1-3-109,3-12-496,3-13 211,3 4 350,0 1-1,1 0 1,0-1-1,1 2 0,1-1 1,0 1-1,0 1 1,1-1-1,0 1 0,4-2 45,19-16-145,1 2-1,24-14 146,34-27 29,-89 66 111,-2 1 51,-5-4-54,0-1 0,0 1 0,0 0 0,-1 1 0,1 0 1,-1-1-1,0 2 0,0-1-137,-39-23-26,37 20 28,-6-4-2,0 0-264,11 7-103,1 1-1,-1 0 1,0 1-1,1-1 1,-1 0 0,0 1-1,0-1 1,0 1-1,0 0 1,0 0 0,0 0-1,0 1 1,0-1 0,-1 1 366,2-2-3181,-2-4 2631,4 5-327,-6-8-6342</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2:23.375"/>
    </inkml:context>
    <inkml:brush xml:id="br0">
      <inkml:brushProperty name="width" value="0.05" units="cm"/>
      <inkml:brushProperty name="height" value="0.05" units="cm"/>
      <inkml:brushProperty name="color" value="#E71224"/>
    </inkml:brush>
  </inkml:definitions>
  <inkml:trace contextRef="#ctx0" brushRef="#br0">609 86 992,'0'0'2457,"0"0"-121,0 0-504,-4 7-407,-17 35-90,-15 28-444,3 2-1,-10 38-890,23-50 180,-2 0-1,-2-2 0,-3 0 1,-7 5-180,-2-1 304,-10 30-304,34-65 235,1 1-1,1 1 1,2 0-1,-4 24-234,-37 180 333,10-53-291,15-19 628,12-67-436,5-32-255,2 0 0,3 0 0,3 0 0,6 37 21,-2-46-1,0 8 1,3 0 0,14 54 0,0-46 39,3-2 0,24 46-39,-38-88 2,12 29-32,-3 2 0,8 37 30,-16-59 109,1 0 1,1 0 0,12 16-110,-15-28 95,2 9-96,-2 1 1,0 0-1,-3 0 1,0 1-1,-2 0 1,-1 8 0,23 128-27,-17-110 182,10 32-155,-8-38 395,6 46-395,-4 96-54,2 1 13,-10-118-145,16 73 186,-8-63 22,-2 20-22,17 126 36,-16-122-98,5 0 0,7 12 62,-14-59-57,-8-40 18,0-1-1,2 0 0,1 0 1,0-1-1,8 15 40,9 17 15,-2 2-1,0 13-14,2 2 17,3-2-17,-12-30 1,-6-16-23,1-1 0,1-1 1,7 11 21,52 80 174,-47-75-194,-1 1 0,-3 1 0,-1 0 0,-2 2 0,8 33 20,-5-20-94,-3-15 117,2-2 1,1 0-1,3 0-23,32 64-32,42 136 150,-56-132-265,-32-89 142,0 0 1,2-1-1,3 6 5,21 36-6,-7-2 29,3-2 0,9 9-23,-6-11 5,-3 1 0,6 19-5,-27-54 10,1-1 0,0-1 1,1 0-1,10 9-10,19 31 71,-23-32-99,1 0 1,13 11 27,-12-14-25,-1 1 0,-2 0 1,4 6 24,35 56-34,-29-46 17,-2 1 0,8 20 17,-15-28 46,2 0 0,1-1 1,20 24-47,-12-18-64,-2 2 1,-1 1 63,23 64-23,-17-57 48,19 19-25,-24-32 102,-2 0 0,18 33-102,-25-37 4,1 0 0,16 17-4,16 10-102,-36-38 120,1 0 1,0-2 0,1 0-1,18 14-18,-15-14 39,-1 1-1,-1 0 0,-1 1 1,4 6-39,22 30-13,-22-28 3,0 1 1,10 18 9,-8-4-7,31 49-17,-46-80 22,0 0 0,1-1 0,0 0 0,0-1 0,1 1 0,0-2 1,7 5 1,56 38 216,8 1 166,6 2-292,-73-44-33,1 0 1,-1 1-1,-1 1 1,0 0-1,0 0 1,5 8-58,30 28 421,-28-28-453,-1 0 0,-1 0-1,-1 2 1,6 10 32,12 16-46,22 21-18,-50-62 112,0 0-1,1 0 0,-1 0 0,1-1 0,0 0 0,3 1-47,23 18 11,-27-19-19,0 0 0,1-1 0,0 1 0,0-1 0,0-1 0,1 1 0,-1-1 0,6 1 8,66 15-33,-14-4 162,-4 3-126,1-4 1,0-2 0,0-3-1,41 0-3,-32-2-114,0 4-1,66 18 115,-108-23 37,0-2-1,1 0 1,-1-3 0,1 0-1,20-3-36,44-8 194,12-5-194,-99 14 0,172-13 58,36 3 202,-170 7-242,54-6-379,34 3 361,-74 5 173,-1-3 1,0-2-1,25-8-173,25-8-113,-1-5 1,3-5 112,-95 26 43,0 0 1,0 0-1,-1-2 1,0 0-1,0 0 1,-1-1-1,0-1 1,-1 0-1,0-1 1,3-4-44,18-23-22,-2-2-1,18-30 23,27-37-61,-25 37 49,-2-4 12,-38 52 65,-1 0 0,-1 0 1,-1-1-1,-1-1 0,-1 1 0,-2-1 0,3-25-65,0 5 181,10-35-181,-4 23-7,-3 0 0,-2-1-1,-3 0 1,-2-1 0,-3 1-1,-4-21 8,3 29 59,-3 1-1,-1 0 1,-3 0-1,-2 1 0,-9-25-58,-2 16 3,8 24 2,2 0 1,-2-13-6,-3-20 186,-4 1 1,-15-35-187,19 62 121,-1 1 0,-2 1 0,-1 1 0,-2 0 0,-2 2-121,9 11 60,0-1-1,2 0 1,1-1-1,-7-22-59,-2-9 130,-7-38-130,-18-63 30,45 150-32,0 0 0,1 0 1,0 0-1,0 0 0,0 0 0,1 0 1,1-4 1,1-20-2,-2 13 6,2 0-1,0 0 1,1 0-1,0 0 1,1 1-1,3-4-3,3-14 3,35-89 61,-14 43-34,46-108 456,-57 147-169,-16 33-327,0 0 0,-1 0 1,-1 0-1,3-7 10,2-20 18,-1-1-1,-1 0 1,-3 0 0,-1 0 0,-2-22-18,0 29 55,-2 0 0,-2-1 0,0 1 0,-2 1 0,-1-1 0,-2 1 0,0 0 0,-2 1 0,-1 0 0,-1 0 0,-2 2 0,-9-14-55,5 5 74,1-2 1,1 0-1,-4-19-74,9 21 44,-2 1-1,-1 0 1,-2 2-1,-15-23-43,-8-4 28,23 30-121,-2 1 0,-1 1 1,-20-21 92,19 25 10,1-1 0,1-1 0,1 0 1,-7-15-11,-55-109 192,77 143-233,-53-98-48,-10-6 89,3 7-82,12-6 75,34 69 9,1-2 0,3 1-2,-7-19-90,5 2-415,15 50 512,-1-1 0,-1 1 0,1 0 1,-1 0-1,-1 0 0,1 0 0,-1 0 0,0 0 1,-1 0-1,1 1 0,-1 0 0,-1 0 1,1 0-1,-1 0 0,0 1 0,-4-4-7,-8-2 84,0 0 0,0 2 0,-1 0-1,0 1 1,-1 0 0,0 2 0,0 0-1,-1 1 1,1 1 0,-1 1 0,-4 0-84,16 2 8,-6 0-49,0-1-1,0-1 0,1 0 1,-1-1-1,1-1 0,-3-1 42,12 4-9,1 1 0,0-1 0,0 0 0,0 0 0,0 0 0,1-1-1,-1 1 1,0-1 0,1 0 0,0 1 0,-1-1 0,1 0 0,0 0 0,1-1-1,-1 1 1,1 0 0,-1 0 0,1-1 0,0 1 0,0-1 0,0 1-1,1-1 1,-1 0 0,1 1 0,0-1 0,0-1 9,2-33-86,3 0 0,0 0 0,3 1 0,1 0 0,7-17 86,3-17 42,4-15 49,-4-2-1,-4 0 1,-1-34-91,-12 78 60,-1-1 1,-2 0-1,-2 0 0,-6-24-60,5 54 43,-1 1-1,0 0 0,-2 0 0,0 1 0,0-1 1,-1 1-1,0 1 0,-8-8-42,-11-20 66,-50-83-56,70 114 0,0 0-1,-1 1 1,0 0 0,-1 1 0,1-1 0,-2 2 0,1-1 0,-10-4-10,-13-5 40,0 1 0,-8-1-40,-13-5 89,35 15-135,-1 1 0,0 0 0,1 2 0,-1 0 0,-8 1 46,0-1-2,14 2-1,1 0 0,0 2 0,-1-1 0,1 1 0,0 1 0,-1 0 0,-7 4 3,-19 6 52,-25 11-52,33-11 111,-56 30-92,50-22 2,32-17-53,0 1 0,-1-1 1,1 0-1,-1 0 1,0-1-1,0 1 1,0-1-1,0-1 1,0 1-1,-1-1 32,5-1-134,-9 3 503,9-3-373,1 1-1,-1 0 1,0-1 0,1 1-1,-1 0 1,1-1 0,-1 0-1,0 1 1,0-1 0,1 0 0,-1 0-1,0 0 1,1 0 0,-1 0-1,0-1 1,1 1 0,-1 0-1,-1-1 5,-4-3-7,1 1 0,0-1-1,0-1 1,1 1 0,-1-1 0,-2-3 7,3 3-7,1 0 0,-1-1 0,1 0 0,0 1 0,1-1 0,-1-1 0,1 1 0,1 0 0,-1-1 1,1 0-1,0 1 0,0-1 0,1 0 0,-1-5 7,0-18-39,0 0 0,2 1 0,1-1 39,0-13-37,2 11 10,1 1 0,1 0 0,2 0 0,1 1 1,2 0-1,5-11 27,-8 26-29,0 0 0,2 0 0,-1 1 0,2 0 0,4-5 29,3-5 26,3-2-22,1 0 0,7-4-4,-7 7-33,-1-1 1,9-14 32,-2-5 32,-1-1 0,-3-1 1,-2-1-1,4-15-32,-22 53-2,9-24 67,-1 1-1,-2-1 1,0-1-65,-7 21 52,-1 1 0,0 0 0,0-1 0,-1 1 0,-1-1 0,0 1 0,0 0 0,-1 0 0,-1-1 0,-2-4-52,0-4 212,3 13-196,0 1 0,0 0 1,0 0-1,0 0 0,-1 0 0,0 1 1,0-1-1,-1 1 0,0 0 0,0-1 0,0 2 1,0-1-1,-1 0 0,1 1 0,-1 0 1,0 0-1,-1 0 0,-4-2-16,-19-12 10,0 2-1,-2 0 1,0 2 0,-30-9-10,30 12-22,1-1-1,1-1 1,0-1 0,0-2 0,-18-14 22,31 18 6,-2 2 1,1 0-1,-1 1 1,-1 0-1,0 2 1,-7-2-7,-15-7 5,10 4 15,0 2-1,-3 0-19,-55-15 41,-26-14-41,-22-7-71,-11-10 35,26 23 85,39 12-28,-27-13-21,29 7 69,26 9-128,-16-9 59,-17-8-36,36 15 20,-40-21 16,24 6-41,-118-67-118,174 96 127,1 0-1,-1 1 1,0 0-1,-3 0 33,-39-16-103,17 4 98,0 1 0,-1 3-1,-31-7 6,13 4-19,-20-11 19,-65-22 11,37 15 160,-9-1-114,-1 4 0,-56-4-57,92 14-103,56 14 86,-1 1 0,0 0 1,0 2-1,-6 0 17,-64-6 33,47 3-133,1 3 1,-6 2 99,34 3-45,0 0-1,0 2 1,0 0 0,0 1-1,1 0 1,-1 1-1,1 1 1,0 1 0,1 0-1,-15 10 46,-19 14-10,1 2-1,-25 25 11,52-41 117,7-5-148,1 0 1,0 2 0,1-1 0,0 2-1,1 0 1,1 0 0,-3 6 30,-15 32-162,-14 35 162,15-28-258,-6 5 258,-104 196 116,122-222-212,2 0 0,2 0 0,1 1 0,3 0 0,-2 22 96,-13 61 12,3-2-214,14-73 136,2 0-1,2 0 0,4 28 67,-1 43 15,0-59 8,3 0-1,2 0 1,3 0 0,7 16-23,16 108-70,-14 43 104,-5-123-42,10 32 8,-8-47 65,87 366-45,-44-198 267,-9-41-369,86 330-178,-96-393 173,-17-60-95,31 79 182,17 28 115,-4 21-115,3-7 54,-49-131 176,-1 15-230,-5-27 0,-10-37-17,-1 0 0,0 30 17,-4-41 5,1 0-1,1-1 1,1 1 0,1-1-1,1 0 1,1 0-1,3 7-4,3 3-17,-2 1 0,-2 0 0,1 9 17,9 34-14,46 127-150,-23-81 5,-1 12 257,41 119-93,-61-201-34,3-1 0,2-1 0,2-1 0,3-1 0,2-1 29,56 63 91,-50-64-114,25 37 23,-40-52 82,1-1 1,1-2-1,12 10-82,-9-9-28,-1 0-1,22 33 29,-28-32 104,16 22-138,-2 2-1,-2 1 0,-2 2 1,5 19 34,-25-51 7,2-2 1,0 1 0,2-2-1,0 0 1,2-1 0,0 0 0,2-1-1,1 0-7,-1 0 101,6 7-118,-2 2 0,11 17 17,-7-11 2,-16-21 13,-1 0 1,0 2-1,0-1 1,2 7-16,15 42-96,3-2 0,3-1 0,3-1 0,18 20 96,-31-50 34,-6-7 55,2 0 1,0-1-1,14 11-89,-10-11 43,-2 0 0,18 24-43,-18-20 34,2 0 0,3 0-34,-2-1-67,-1 1 0,-1 1 0,2 7 67,0-1 53,28 28-53,-41-49 5,26 27-106,2-1-1,32 23 102,-31-33 11,2-3 0,0-1 0,2-2 0,8 1-11,-16-7 12,-9-1-61,0 1 0,-2 1 0,0 1-1,16 16 50,31 21-83,-44-35 76,0 1-19,1-1 0,1-2 0,1-1-1,8 3 27,53 14 440,90 22-440,-103-33 66,-16-7 97,1-3 0,0-3 0,51 1-163,6-3-72,1-5 72,-16-7-395,39-10 395,55-2-58,-62 17-16,-44 2 76,-25-3-74,6 1 256,-1-3 1,30-7-185,51-7-167,58-9-97,-163 16 209,-1-1-1,31-12 56,-64 16-10,0 0 0,0-1-1,0 0 1,-1-2 0,0 0-1,-1 0 1,0-1 0,-1-1-1,7-7 11,3-7 87,-1-1-1,11-20-86,-15 22-1,0 0 1,2 1-1,14-14 1,-16 18-48,0-2-1,-2 0 1,-1 0 0,0-2-1,3-8 49,9-12-37,-4 7 38,-7 14-2,-2-1 0,0 0 1,-2-1-1,0-1 1,4-15 0,5-38-118,-4-2 1,-3-3 117,-11 65-39,11-76 139,-5 0 0,-2-89-100,-6 131 73,0 6-240,-2 0 0,-2 0 0,-7-37 167,1 33 72,5 26-87,-1 0 0,-1 1 0,0 0 0,-5-7 15,-3-11-15,0-1 0,3 0 0,2-2 15,9 44 0,-8-22 21,0 0 0,-2 0 0,0 1 0,-2 1 0,0 0 0,-1 0 0,-2 0-21,-15-25 22,-68-101 225,79 109-230,0 0-1,3 0 1,-12-39-17,3 7 35,-34-83 145,52 134-185,1-1 0,1 1 0,-2-16 5,0 5-38,3 0 32,0-1-1,2 0 1,1 0-1,2-2 7,-1 23 9,0-36 48,3 0-1,1 0 1,3 1 0,1 0 0,13-40-57,9 4 213,-21 59-201,0 0-1,-2 0 0,-1-1 1,0 0-1,-1-7-11,15-108 226,-6 53-222,-5-1 1,-1-46-5,-9 98 22,-2 0 0,-1 0 0,-1 0 1,-2 0-1,-4-6-22,-43-127 474,47 151-423,-1 0 0,-1 0 0,-1 0 0,0 1 0,-1 1 0,0 0 0,-11-9-51,-8-11-1,-30-23 38,43 41 8,0 0 0,1-1 0,-3-5-45,-8-13 163,2-1 0,1-1 0,1-2 0,-8-20-163,26 49 54,0 0-1,-1 0 1,0 1-1,0 0 1,-1 0-1,-3-3-53,-25-32-6,18 19 17,-1 1 0,-8-8-11,7 10 9,2-1 1,-8-13-10,10 14 22,-1 0 0,-1 0 0,-8-6-22,-19-22 34,40 43-25,0 0 0,0 0 0,1-1 0,0 0 0,0 1 0,0-2-9,-16-30 45,-8-5 4,-18-38-49,18 30 8,20 42-15,0 0 0,0 0 0,-1 0 0,0 1 0,0 0 0,-1 0-1,0 1 1,-4-2 7,4 2-6,-1 0-1,1 0 1,1-1-1,-1 0 1,2-1-1,-1 0 0,1 0 1,-1-3 6,3 5 4,0 0-1,0 1 1,-1-1 0,0 1 0,-3-3-4,-21-25 13,26 25 4,-32-19-5,-5-1-76,35 25 41,0-1 0,1 0 0,-1 0 0,1 0-1,0-1 1,1 0 0,-1 0 0,1 0 0,1 0 0,-1 0-1,1-1 1,0 0 0,0 0 0,1 0 0,0 0 0,-1-6 23,1-7-73,0-1 1,1 0-1,2 1 0,0-1 1,2-6 72,3-14-9,2 1 1,1 0-1,13-30 9,1-8-9,-10 26 0,-3 1-1,-2-1 0,-2 0 1,-2-1-1,-4-51 10,-1 94 43,-1 1 0,0 0 0,0 1 0,-1-1 0,0 0 0,-1 1 0,0-1-1,0 1 1,0 0 0,-1 1 0,-1-1 0,1 1 0,-1 0 0,0 0 0,-3-1-43,-17-17 33,-2 1 0,0 2-1,-8-4-32,34 24-6,-39-25 91,-40-19-85,46 28-5,1-2 1,2-2-1,-21-17 5,30 20-79,-2 1 0,1 1 0,-2 1 1,0 1-1,-1 2 0,0 0 0,-5 1 79,4 3 43,0 2 1,0 1-1,-1 1 1,0 2-1,-15 0-43,5 0 6,-134-5 22,163 7-31,0-1-1,0 1 1,0-2 0,1 1 0,-1-2 0,-4-2 3,10 4-27,1 0-1,0-1 1,0 1-1,1-1 1,-1 0 0,0 0-1,1 0 1,0 0-1,0-1 1,0 1 0,0-1-1,0 1 1,1-1-1,-1 1 1,1-1 0,0 0-1,0 0 1,1 0-1,-1 0 1,1-2 27,-1-6 0,1 0 1,1 0-1,0 0 0,0 1 1,2-1-1,-1 0 1,1 1-1,1-1 0,0 1 1,1 0-1,0 0 1,1 0-1,0 1 0,3-4 0,-3 3-8,0 1-1,0-2 1,-2 1-1,1 0 1,0-6 8,13-30-79,-4 15 87,1 1 0,2 1 0,1 1 0,1 0 0,1 2 0,2 0 0,6-4-8,-22 23 24,0 1 0,0-1 0,-1 0 0,0 0 1,4-8-25,13-21 42,-14 25-35,0-1 1,-1 0 0,0 0 0,-1-1 0,-1 0 0,0 0 0,-1 0-1,0-1 1,0-6-8,-3 11 81,-1 1-1,0 0 1,-1-1-1,0 1 1,-1-1-1,0-3-80,0 9 26,0 1 0,0 0 0,0 0-1,0 0 1,0 0 0,-1 0 0,1 0 0,-1 0 0,-2-1-26,-5-6 62,-1-1-47,0 0 0,-1 1 0,0 0 0,-1 0 0,0 2 0,0-1 0,-1 2 0,-2-1-15,-68-29 146,37 15-132,1-1 0,1-2 0,1-2 0,-23-20-14,-28-17-34,71 49 34,-12-9 9,-1 2 0,-11-2-9,31 15 8,1 0 0,0-1 0,1-1 0,0 0 0,0-1 0,0-2-8,-26-26 38,-11-17-38,27 27-11,-2 2 1,-1 0 0,-28-20 10,32 30-24,10 7 20,0 1 0,0 0 0,-4 0 4,-63-31-25,-80-27 25,105 44-68,2-2 0,0-3 0,-8-8 68,-8-4-35,-29-10 35,33 18 105,-15-12-105,1-6 104,47 29-132,-1 1-1,-1 1 1,-1 2 28,-34-14-68,41 17 78,-1 1 0,-1 2 0,0 1 0,-1 1 1,-13-1-11,0 1-33,0-1 1,-17-9 32,-31-8-10,15 7-45,-2 5-1,-70-7 56,70 16-16,26 1-32,0 3 1,0 2 0,-21 3 47,-67 14-616,-38 14 616,141-20-71,0 1 0,0 3 0,1 0-1,1 3 1,-24 14 71,59-30-11,-38 16-708,3-5-3701,-1-2 0,-1-1 1,-19 1 4419,-16 2-4560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12:29.0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6:10.686"/>
    </inkml:context>
    <inkml:brush xml:id="br0">
      <inkml:brushProperty name="width" value="0.05" units="cm"/>
      <inkml:brushProperty name="height" value="0.05" units="cm"/>
      <inkml:brushProperty name="color" value="#E71224"/>
    </inkml:brush>
  </inkml:definitions>
  <inkml:trace contextRef="#ctx0" brushRef="#br0">0 212 1528,'17'-33'195,"-15"29"779,-2 4 210,0 0 40,0 0-8,0 0-89,0 0-139,0 0-464,3-1-336,-1 0 0,1 0 0,-1-1 0,0 1 0,0 0 0,1-1 0,-1 0 0,0 1-1,0-1 1,1-1-188,10-8 730,-3 4-440,0 1-1,1 0 1,0 0-1,0 2 1,0-1 0,1 1-1,0 1 1,0 0 0,1 0-290,25-2 839,0 1 1,11 1-840,-9 1 361,-32 2-263,-1 1 1,1-1-1,0 2 1,-1-1-1,1 1 1,-1 0-1,6 3-98,32 6 242,-36-9-163,0 0-1,0 0 0,0 1 0,6 2-78,-8-2 36,0-1 0,0 0 0,0 0 0,0 0 0,0-1 0,0 0-1,6 0-35,48-4 497,-1-3 0,24-7-497,-79 13 31,0 0 0,0 0 0,0 1 0,0-1 1,0 1-1,0 0 0,0 1 0,0-1 0,0 1 0,0 0 1,-1 0-1,5 3-31,-4-2 32,0-1 0,0 1 1,0-1-1,0 0 0,0-1 1,0 1-1,1-1 0,-1 0 0,1-1 1,-1 1-1,2-1-32,8 0-15,-1 1-1,0 1 1,0 0-1,0 1 0,0 0 1,-1 1-1,1 1 1,-1 0-1,0 1 1,3 2 15,8 3 26,0-2 0,14 3-26,-22-7 66,0 0 1,-1 1-1,0 1 0,0 0 0,-1 1 0,0 1 0,0 0 0,-1 0 0,0 2 0,-1 0 0,12 12-66,62 69 256,-31-33-29,-3 3-1,-3 2 1,6 17-227,4 5 8,45 48-8,-28-42 359,25 32-327,-73-80-33,-2 2 1,-1 4 0,32 55-250,-45-86 363,0-2 0,2 0 1,1 1-114,29 35 189,-23-23 8,0 1-1,-2 1 1,15 34-197,-27-52 63,-1 0 1,0 1 0,-1 0 0,-1 0-1,1 10-63,4 26 43,-2-15 61,-2 1 0,-1 17-104,-2-24 57,2 0 1,1 5-58,-1-15 43,-1 0 0,-1 1 0,-1-1 0,-1 1 1,-1 4-44,1-11 4,0 0 1,1 0-1,0 0 1,1 0 0,3 6-5,3 36 17,-4-10-8,5 91-30,-3-52-1,-5-76 66,-2 1-1,1 0 0,-1 0 0,-1-1 0,-1 4-43,-2 27-72,3-22 72,-1 1 0,0-1 0,-1 0 0,-1 0 0,0 0 0,-7 11 0,4-12-19,4-9-18,0 1 0,0 0 0,1 0 0,0 0 0,1 1 0,-1 3 37,0 9-14,1 0 1,1 1-1,0 0 1,2-1-1,3 14 14,-5-18-31,1-14-2,0 1 1,0-1-1,0 0 0,0 1 1,1-1-1,-1 0 1,1 0-1,0 1 1,1-1-1,-1 0 1,2 2 32,6 23-147,1 0 1,8 13 146,-15-34-6,1 0-1,0-1 1,1 0-1,-1 0 1,1 0-1,1 0 1,-1-1-1,1 0 1,0 0-1,1 0 1,1 1 6,16 9-278,-21-13 267,1 0 0,-1-1 0,1 1 0,0-1 0,-1 0 0,1 0 0,0-1 0,1 1 0,-1-1 1,0 0-1,0 0 0,0 0 0,1 0 0,1-1 11,65 10 17,-54-6-1,1-1 1,-1-1-1,1-1 0,0 0 1,11-2-17,39-3-152,-65 3 182,26-2 80,-15 6 52,-26 6 180,-57 4-700,58-10 318,0-1 0,0 0-1,-1 0 1,1-1-1,-1-1 1,1 0 0,-1 0-1,1-1 1,-1-1 0,1 0-1,0 0 1,0-1-1,0-1 1,-8-3 40,8 2 2,-1 1-16,1-2-1,-1 0 0,1 0 0,0-1 0,1 0 0,-8-6 15,18 12-40,-1-1 39,0 0 1,0 1-1,0-1 0,0 0 0,-1 0 0,1 1 0,0-1 0,-1 1 0,1-1 1,-1 1-1,-1-1 1,-11-13 100,8 6-125,0 0 0,0 0 1,0 0-1,2-1 0,-1 0 0,1 0 0,0-1 1,1 1-1,1-1 0,-1-3 25,-1-25-201,3 21 200,0 0-1,0 0 1,2 0 1,0-21-55,-1 0 0,-2 1 1,-3-18 54,5 44 6,1 0 0,1-1 1,0 1-1,0 0 0,2 0 0,-1 0 1,6-10-7,9-39 70,-6 5 174,-3 0 0,-2-1 0,-2 0-1,-3-1 1,-4-36-244,1 56 357,3-31-357,-1 6-68,-12-180 176,-4 76 111,9 138-161,0-1 1,-3 1-1,0 0 0,-11-20-58,-7-29 11,-25-24-133,16 29 603,-27-37-481,44 84-65,-1 0 0,-9-8 65,8 9 95,1 0 1,-5-9-96,10 13-11,-1 1-1,-1 1 1,-18-16 11,16 16 18,1 0 0,1-1 0,-8-12-18,8 7 12,2 4-64,1-1-1,1-1 1,-9-20 52,19 35 17,-1 0 1,-1 1 0,1-1 0,-1 1 0,0 0-1,-1 1 1,0-1 0,0 1 0,0 0 0,-1 0-1,0 1-17,-17-12 29,-1 1-1,-17-8-28,-13-7 25,38 21-22,0 2 1,-1 0-1,0 1 0,0 1 1,-9-2-4,5 2-1,1-1 1,0-1 0,-17-9 0,-22-24-7,58 40 7,-16-11 2,-2 1 0,0 1 0,0 0 0,-7-1-2,-89-23-11,78 24 4,-1-1 0,2-2-1,0-1 1,-21-13 7,27 13-83,-8-6-46,12 1 78,18 14 53,1 0 1,0-1-1,1 0 1,-1 0-1,1-1 0,1 0 1,-1 0-1,-1-3-2,6 9 4,1 0-1,-1 0 1,0 0-1,1 0 0,-1 0 1,0 0-1,1 1 1,-1-1-1,0 1 0,0 0 1,0-1-1,0 1 1,-1 0-4,-5-2 7,-10-4 22,10 3-24,0 0 0,0 0 0,0 1 0,0 0 0,0 0 0,-1 1 0,1 0 0,-1 1 0,-4 0-5,-14 2-36,1 1-39,-1-2-1,1-1 1,-8-2 75,18 1-49,0 1 0,0 1-1,0 0 1,0 1 0,0 0-1,0 1 1,-2 2 49,-74 26-145,91-30 233,-16 5-567,12-8 41,9-8 280,5 0 86,1 0 0,-1 1-1,1 0 1,1 1 0,0 0 0,11-6 72,76-37 154,-78 43-168,-1 2-1,2 0 1,-1 1-1,1 1 1,9 0 14,19-5 14,-27 7-32,0 0 1,1 2 0,-1 0-1,1 2 1,-1 0 0,10 3 17,10 1-14,-14-2-8,-1 2-1,0 1 0,4 3 23,19 5-21,-12-4 36,-1 1-1,0 3 1,-1 0 0,-1 3-1,0 1 1,16 13-15,20 12 65,-17-1 23,1-1 0,11 2-88,5 2 101,-41-25-85,0-2 0,1-1 0,2-1 1,-1-2-1,20 5-16,-40-16-10,0 1 0,-1 0 0,1 0 0,-1 1 0,7 5 10,-13-7 45,1 0 0,-1 0 1,0 0-1,-1 1 0,1 0 0,-1 0 1,0 0-1,0 0 0,0 1 0,-1-1 1,3 6-46,14 39 104,5 26-104,3 8 34,-21-64 122,-3-6-183,2 0 0,0 0 0,0 0 0,2 0 0,-1-1 0,3 2 27,56 63-27,-43-52 63,-2 0-1,0 1 1,10 19-36,23 61 45,-28-59-161,-3 1 0,11 34 116,0-4 217,-25-63-153,-2 0 1,0 0 0,-1 1 0,0 0-1,-1 0 1,-1 0 0,-1 0 0,0 3-65,22 138-491,-21-37 266,-7 55 225,3-155-98,0 0 0,2-1 0,1 1 0,2 7 98,6 88 216,20 75-494,-26-155 140,-1 0-1,-2 0 0,-2 1 1,-3 27 138,-12 19-5,4-26-62,6-21 42,1 1 0,2 19 25,-2 50-353,4-100 275,2 0 0,-1 0 0,0 1 0,1-2 0,0 1 0,1 0 0,-1 0 0,2 1 78,4 11-108,11 12 585,-16-26-483,5 10-92,1-1-1,0 0 1,10 10 98,-8-14-20,0 0-1,1-1 1,0 0 0,7 3 20,-10-6-28,1-1 0,-1 0 0,1 0 0,0-1 1,0-1-1,1 0 0,-1 0 0,11 0 28,19 1-116,-39-3 219,-1 0-21,0 0 1,0 0 42,2 2-11,14 26-131,6 3-648,-22-33 372,4-46 583,-2-1-267,-3 23-3,1-1 0,0 0 0,2 0 0,2 1 0,2-9-20,-6 34 242,0 1 59,0 0 30,0 0-47,0 0-264,-1 13-54,-1 0 1,0-1 0,0 1-1,-1 0 1,-2 3 33,1-3 51,1-1 1,0 1-1,1 0 0,0 0 0,1 4-51,-6 54-162,5-58 59,0 0 0,0 0 0,2 0 0,0 0 0,0 0 0,1 0 0,2 7 103,-3-19 38,0-1-306,1 2-20,-1-1 265,0 0 0,0 0 0,1-1 0,-1 1 0,0 0 1,0 0-1,1-1 0,-1 1 0,0 0 0,1 0 0,-1-1 1,1 1-1,-1-1 0,1 1 0,-1 0 0,1-1 0,0 1 0,-1-1 1,1 1-1,0-1 0,-1 0 0,1 1 0,0-1 0,0 1 23,0-2-4,-1 1 0,1 0 1,-1 0-1,1-1 0,0 1 0,-1-1 0,1 1 0,-1 0 0,1-1 0,-1 1 0,1-1 0,-1 1 0,1-1 1,-1 1-1,0-1 0,1 0 0,-1 1 0,0-1 0,0 0 0,1 1 0,-1-1 4,10-35 55,-14-15-98,1 26 8,-4-24 117,5 41-52,0 0-1,1-1 0,0 0 0,0 1 1,1-1-1,1 0 0,-1 1 0,2-8-29,-1 9 42,0-1-1,-1 0 1,0 0-1,0 1 1,0-1-1,-2-5-41,-2-37 142,4 49-149,0 1 2,0 0 10,0 0 34,0 0 124,0 0 11,0 0-94,0 0-9,3 2-23,-1 0 1,0 1-1,0-1 0,0 1 1,0 0-1,-1-1 0,1 1 0,-1 0 1,2 3-49,2 10 2,-1 0 1,0 0 0,-1 1 0,-1 0 0,-1 0-3,6 32-94,-5-24 13,-1-1 1,-1 1-1,0-1 0,-4 16 81,3-30-28,-7 30-31,0 6 33,8-45-66,-2 13-66,-3-2-45,4-10 176,0 1 0,0-1-1,0 0 1,1 0 0,-1 1-1,1-1 1,-1 0 0,1 1 0,0-1-1,0 1 1,0-1 0,0 1-1,0-1 1,0 0 27,0 0-65,0-22-122,-6-31 156,1 22 9,1-1 1,2 0 0,1 0 0,2 0 0,0 0-1,4-12 22,13-81-68,-15 96 389,-2-1 0,-1-9-321,0 36 26,2 7 55,-1-1-1,1 1 1,1-1-1,-1 1 1,1-1-1,0 2-80,5 8 125,-6-5-157,1 1-1,-1 0 1,-1 0-1,0 0 1,-1 0-1,0 0 1,0 0-1,-1 0 0,-1 0 1,0 0-1,0-1 1,-2 3 32,-4 16 172,-23 63-98,8-45-92,16-35 25,1 0-1,0 0 1,1 1-1,-3 12-6,3-13-247,1 0-196,11-32 205,-4 12 247,1 0-1,0-1 1,0 1-1,1 1 1,-1-1-1,2 1 1,-1 0-1,1 0 1,0 0-1,1 1 1,0 0-1,-1 0 1,2 0-1,-1 1 1,1 1-1,0-1 1,0 1-1,0 0 1,3 0-9,0-1 0,4-1-1,0 0-1,0-2 0,-1 0 1,0-1-1,-1 0 0,6-5 2,3-10 53,-21 23-46,0-1 0,0 1 0,0-1-1,0 1 1,0 0 0,1-1 0,-1 1 0,1 0 0,-1 0-1,1 0 1,-1 0 0,1 0-7,-1 1 20,-1-1 1,0 1-1,0 0 0,1 0 1,-1 0-1,0 0 1,0-1-1,1 1 0,-1 0 1,0 0-1,0 0 0,1 0 1,-1 0-1,0 0 0,1 0 1,-1 0-1,0 0 0,1 0 1,-1 0-1,0 0 0,0 0 1,1 0-1,-1 0 0,0 0 1,1 0-1,-1 0 0,0 0 1,0 0-1,1 1 1,-1-1-1,0 0 0,0 0 1,1 0-1,-1 0 0,0 1 1,0-1-1,1 0 0,-1 0 1,0 0-1,0 1 0,0-1 1,0 0-1,1 0 0,-1 1 1,0-1-1,0 0 0,0 1 1,0-1-1,0 0 1,0 0-1,0 1 0,0-1 1,0 0-1,0 1 0,0-1 1,0 1-21,-3 21 408,1-18-403,0 0-1,-1 1 0,1-1 1,-1 0-1,0 0 1,0 0-1,0-1 1,0 1-1,-1-1 1,0 1-1,1-1 1,-1 0-1,0-1 1,-4 3-5,-63 32-49,66-35 35,-39 13 227,13-4-441,29-11 168,2 0-25,0 0-52,0 0-5,0 0 18,0 0 12,0 0 32,0 0 15,20-20-47,9-4-258,-10 6 324,2 1 0,0 1 0,1 1 1,16-8 45,36-17 320,-73 39-175,-1 1 24,0 0-27,1 0-128,-1 0 0,0 0 0,0 0 0,0 0 1,0 0-1,1 0 0,-1 0 0,0 0 0,0 0 1,0 0-1,0 0 0,1 0 0,-1 0 0,0 0 1,0 0-1,0 0 0,0 0 0,1 0 0,-1 0 1,0 0-1,0-1 0,0 1 0,0 0 0,0 0 0,1 0 1,-1 0-1,0 0 0,0 0 0,0 0 0,0-1 1,0 1-1,0 0 0,0 0 0,0 0 0,1 0 1,-1-1-1,0 1 0,0 0 0,0 0 0,0 0 1,0 0-1,0-1 0,0 1 0,0 0 0,0 0 1,0 0-1,0 0 0,0-1 0,0 1 0,0 0 0,0 0 1,0 0-1,-1 0-14,-7-13 115,-18-12-296,25 24 228,-16-12-105,0 1 0,-1 0 0,-9-3 58,-24-17-49,49 31 62,1 0-1,0 0 1,0 0-1,-1 1 0,1-1 1,0 0-1,-1 1 1,1-1-1,-1 1 1,1 0-1,-1-1 0,1 1 1,-2 0-13,3 0-3,-1 0 0,1 0 0,0 0 0,0 0-1,0 0 1,0 0 0,-1 0 0,1 1 0,0-1 0,0 0 0,0 0 0,0 0 0,-1 0 0,1 0 0,0 1 0,0-1 0,0 0 0,0 0 0,0 0 0,0 1 0,0-1 0,0 0 0,-1 0-1,1 0 1,0 1 0,0-1 0,0 0 0,0 0 0,0 0 0,0 1 0,0-1 0,0 0 0,0 0 0,0 0 0,1 1 0,-1-1 0,0 0 0,0 0 0,0 0 0,0 1 0,0-1-1,0 0 1,0 0 0,0 0 0,0 0 0,1 1 0,-1-1 0,0 0 0,0 0 0,0 0 0,0 0 0,1 0 0,-1 1 0,0-1 0,0 0 0,0 0 0,0 0 0,1 0 0,-1 0-1,0 0 1,0 0 0,1 0 3,29 36-60,-24-29 46,1 1 0,-1-1-1,1 0 1,0 0 0,0-1 0,1 0-1,8 5 15,-16-11 0,21 10-199,-20-10 192,0-1 0,-1 1 0,1 0 0,0-1 0,-1 1 0,1 0-1,0-1 1,-1 1 0,1-1 0,-1 1 0,1-1 0,-1 1 0,1-1 0,-1 1 0,1-1-1,-1 1 1,0-1 0,1 0 0,-1 1 0,0-1 0,1 0 0,-1 1 0,0-1 0,0 0 0,0 1-1,1-1 1,-1 0 0,0 0 0,0 1 7,-1-3-2,0 0 1,0 0-1,0 0 1,-1 0-1,1 1 1,-1-1-1,0 0 0,1 1 1,-1 0-1,0-1 1,0 1-1,-2-1 2,0-3 48,-7-6-13,0 1-1,0 0 1,-1 0-1,0 1 0,-3-1-34,13 9 47,2 2-20,0 0 73,0 0 0,0 0-104,0 0-19,-2 2 22,1 0 0,-1 1 0,1-1 0,0 0 0,0 1 0,0-1 0,1 1 1,-1-1-1,0 1 0,1 0 0,0-1 0,-1 1 0,1 0 0,0-1 0,1 1 0,-1-1 0,0 1 0,1 0 0,-1-1 0,1 1 0,0-1 0,0 1 0,0-1 0,0 0 1,1 3 0,4 6-23,-1 0 0,2 0 0,-1 0 0,7 6 23,15 26-74,-27-41 48,-1-2-48,0 0 4,-7-17 49,2 5 19,0 1 0,-1 0 0,-1 0 0,0 1-1,0 0 1,-1 0 0,0 0 0,-1 1 0,0 1 0,-3-3 2,-1 1 6,10 9 34,3 1 12,-11-7 548,11 17-712,10 18-105,-2-10 247,32 65-85,-34-74 25,-1 0 0,1 0-1,1-1 1,-1 1-1,1-1 1,1-1 0,2 3 30,-10-10-9,1 1 1,-1 0 0,1-1-1,0 1 1,-1-1 0,1 1-1,0-1 1,-1 1 0,1-1-1,0 1 1,-1-1 0,1 0-1,0 1 1,0-1 0,0 0-1,-1 0 1,1 0 0,0 1-1,0-1 1,0 0 0,-1 0 0,1 0-1,0 0 1,0 0 0,0-1-1,0 1 1,-1 0 0,1 0-1,0 0 1,0-1 0,0 1-1,-1 0 1,1-1 0,0 0 8,0 0 7,0-1 1,0 1 0,0-1 0,-1 0 0,1 1 0,0-1 0,-1 0 0,0 1-1,1-1 1,-1 0 0,0 0 0,0 0 0,0 1 0,0-1 0,0 0 0,0 0-1,-1-1-7,-1-11 38,-1 0 0,0 0 0,-2 0-1,1 0 1,-2 0 0,0 1-1,-2-3-37,6 11 6,-1 0-1,0 1 1,-1-1-1,1 0 0,-1 1 1,-2-2-6,-3-4 71,9 10-56,-1-1 0,1 1 0,-1-1 0,1 1 0,-1-1 0,1 1 0,-1-1 0,0 1 0,1 0 0,-1-1 0,1 1 0,-1 0 0,0 0 0,1 0 0,-1-1-1,0 1 1,1 0 0,-1 0 0,0 0 0,1 0 0,-1 0 0,0 0 0,1 0 0,-1 0 0,0 0 0,1 1 0,-1-1 0,0 0 0,1 0 0,-1 1 0,0-1 0,1 0 0,-1 1 0,1-1-1,-1 0 1,1 1 0,-1-1 0,1 1 0,-1-1 0,1 1 0,-1-1 0,1 1-15,-2 0-5,1 1 0,0-1 0,0 1 0,0-1 0,0 1 0,0 0 1,0-1-1,0 1 0,0 0 0,1 0 0,-1-1 0,1 1 0,-1 0 0,1 1 5,0-1-1,0 1 0,0-1 0,1 1 0,-1-1 0,1 1 1,-1-1-1,1 1 0,0-1 0,0 1 0,0-1 0,1 0 0,-1 1 0,1 0 1,15 35-11,-15-29-37,-2-7-192,-1-5 204,-1 0-1,0-1 1,0 1-1,0 0 1,0 0 0,-1 1-1,1-1 1,-1 0-1,-2-2 37,-6-6-29,8 6 28,-3-1 0,1 0 0,0-1 0,0 1 0,1-1 0,0 0-1,0-1 1,1 1 0,0-1 0,-1-2 1,2-31 537,2 36-169,-2 22-202,0 3-186,1 0 0,1 0 0,0 0 0,2 0 0,0 0 0,3 9 20,-5-24-7,0 0 0,0 0-1,-1-1 1,0 1 0,0 0 0,0-1 0,0 1-1,-1-1 1,0 1 0,-1 1 7,2-1-37,0 7 27,2 6 6,-1-17-16,0-1-78,0 0-300,0 0 25,0 0 394,0 0 78,3-31-99,-8-57-42,3 59-5,0 0 0,2-1 1,1 1-1,4-21 47,23-51 32,-23 68 231,-3 16 306,-1 36-389,-1-4-219,0 12 129,0 1 0,-2-1 0,-1 0 1,-1 0-1,-2 2-90,4-18-32,1-1-1,0 1 1,0 0 0,1-1 0,1 1 0,-1 0 0,2 2 32,0 0 38,-1 0 0,-1 0 0,0 0 1,-2 6-39,1-7-96,0 0 1,1 1-1,0-1 1,1 0 0,1 0-1,0 0 1,1 3 95,-3-14-23,0-1-116,0 0-11,0 0 68,0-34-48,4 0 85,-1 0 1,-2 1-1,-2-20 45,-19-8 311,2 5-147,17 54-123,1 2-37,0 0 16,0 0 112,0 0-4,40 5-328,-26 2 227,-1 1 0,0 0 0,7 7-27,13 8 75,-28-19-66,0 0-1,-1 0 0,1 1 0,-1-1 0,0 1 1,-1 0-1,2 2-8,1 1 54,-5-6-30,-1-1-33,1-1 0,-1 1 0,0 0 0,1-1-1,-1 1 1,0-1 0,1 1 0,-1 0 0,1-1-1,-1 1 1,1-1 0,-1 1 0,1-1 0,0 1-1,-1-1 1,1 0 0,-1 1 0,1-1 0,0 0-1,0 1 10,3-3 62,-11-10-22,-113-130-107,114 133 66,1 0-1,0 0 1,1-1-1,-3-7 2,3 8-7,3 5-19,-1 2 31,0-1-1,1 1 0,-1-1 1,1 0-1,0 0 0,0 1 0,0-1 1,0-3-5,-7-14 28,27 58 169,-11-24-259,0 0 0,1 0 0,0-1 0,1 0 62,126 131-77,-134-143 182,-4-6-73,-12-19-112,-20-30-133,1 9 198,2 2 155,2-2 0,-11-24-140,39 68-20,1 1 23,0 0 106,0 0 6,0 0-86,2 3-31,0 0-1,-1 0 1,1 0-1,-1 0 1,1 0-1,-1 0 0,0 0 1,0 1-1,0-1 1,0 2 2,5 18-15,12 11 12,2-1 0,5 5 3,-2-2-2,-15-23-109,1-1-1,0 0 0,1 0 0,0-1 1,8 7 111,-14-11 473,-13-14-410,-65-74-346,42 48 381,1-1 0,-8-15-98,34 42 41,0 1 0,0-1-1,-1 1 1,0 0 0,-1-1-41,5 6 5,2 1 47,0 0 11,0 1-22,-1-1-37,0 0-1,0 0 1,0 0-1,0 0 1,0 0-1,0 0 1,0 0-1,0 0 1,0 0-1,0 1 1,0-1-1,0 0 1,1 1-1,-1-1 1,0 0-1,0 1 0,0-1 1,0 1-1,1 0 1,-1-1-1,0 1 1,1 0-1,-2 0-3,0 1 0,-1 0-1,1 0 0,-1 0 1,1 0-1,0 1 1,0-1-1,0 1 0,0-1 1,1 1-1,-1 0 0,1 0 1,-1 0-1,1 0 0,0 0 1,0 0-1,0 0 0,1 0 1,-1 0-1,1 0 1,-1 0-1,1 1 0,0-1 1,0 0 0,0 9-2,-2 11 2,1-1 0,1 1 0,1-1 0,1 1 0,1-1 0,1 0 0,1 0 0,7 16 0,-4-10-8,-6-19-96,0 1 0,1-1 0,0 0 0,1 1-1,0-2 1,0 1 0,1 0 0,0-1 0,1 0 0,0 1 104,10-31-63,-14 16 65,0 0-1,-1 0 0,0 0 0,0-1 0,0 1 0,0 0 0,-1 0 0,0-1 1,0 1-1,-1 0 0,0-1-1,-17-72 20,4 20-17,-7-43 27,20 99-50,1 3 46,0-3 8,4-44 482,-5 42-330,-1 5-24,-3 28-4,0 18-62,2 0-1,2 20-95,-2 38 121,-12 57-143,16-105-13,0-40-55,-1-1 0,0 0 1,-3 12 89,2-24 5,-2 3-2,2-5-21,1-1-92,-3 12-451,1-8 101,7-13 385,8-12 55,0 0 1,2 1-1,0 1 1,2 0-1,1-1 20,27-30-28,-1 8 0,-1 3 511,-42 37-460,43-10 487,-34 8-372,-9 3-101,0 1-1,1-1 1,-1 0 0,1 1-1,-1-1 1,1 1 0,-1-1-1,1 1 1,-1-1 0,1 1-1,0 0 1,-1 0 0,1 0 0,-1 0-1,1 0 1,0 1 0,-1-1-1,1 0 1,-1 1 0,1-1-1,0 1-36,-13 22 244,2-11-217,-1-1-1,0 1 1,0-2-1,-1 1 1,0-1-1,-1-1 1,-6 4-27,-17 14 14,29-21-31,2-1 0,-1 0-1,0 1 1,1 0 0,0 0-1,0 1 1,1-1 0,0 1-1,-2 4 18,1-3-109,3-12-496,3-13 211,3 4 350,0 1-1,1 0 1,0-1-1,1 2 0,1-1 1,0 1-1,0 1 1,1-1-1,0 1 0,4-2 45,19-16-145,1 2-1,24-14 146,34-27 29,-89 66 111,-2 1 51,-5-4-54,0-1 0,0 1 0,0 0 0,-1 1 0,1 0 1,-1-1-1,0 2 0,0-1-137,-39-23-26,37 20 28,-6-4-2,0 0-264,11 7-103,1 1-1,-1 0 1,0 1-1,1-1 1,-1 0 0,0 1-1,0-1 1,0 1-1,0 0 1,0 0 0,0 0-1,0 1 1,0-1 0,-1 1 366,2-2-3181,-2-4 2631,4 5-327,-6-8-6342</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8:37.771"/>
    </inkml:context>
    <inkml:brush xml:id="br0">
      <inkml:brushProperty name="width" value="0.05" units="cm"/>
      <inkml:brushProperty name="height" value="0.05" units="cm"/>
      <inkml:brushProperty name="color" value="#E71224"/>
    </inkml:brush>
  </inkml:definitions>
  <inkml:trace contextRef="#ctx0" brushRef="#br0">202 786 1976,'-7'34'107,"0"-1"1516,1 0 0,0 24-1623,5 10 142,3-1 0,4 18-142,4-16-421,3 0 0,15 40 421,-24-91 49,28 89 160,24 49-209,-53-147 20,-1-2 34,0 1 0,0-1-1,1-1 1,0 1 0,0 0-1,1-1 1,-1 1 0,4 2-54,6 8 63,20 31 59,-19-31 239,7-2 148,0-1-1,1 0 1,0-2-1,1 0 1,20 6-509,-28-12 153,-11-3-61,1 0 0,-1-1 0,0 0 0,0 0-1,1 0 1,-1 0 0,0-1 0,1 0 0,-1 0 0,4 0-92,23-2 483,-1-2 0,5-1-483,-15-2 435,14-16-316,-1-1-1,-1-1 1,-2-2 0,0-1-1,25-31-118,-12 6 371,35-55-371,-56 75 16,1-4 12,60-159 120,-71 157 400,6-37 282,-4-1 0,4-69-830,-21 59 91,-1 61-96,-1 1 0,-1 1 0,-1-1 1,-2 1-1,-5-11 5,-15-30-41,-4 0 41,28 54-2,-24-42-204,-34-47 206,43 70-70,1 1-208,-2 1 1,0 1-1,-26-24 278,32 35-23,4 3 37,-1 1 0,0 1 0,-1 0 0,0 1-1,-1 0 1,-8-4-14,13 9-15,-8-4 66,-1 1 0,0 0 0,-1 1 0,0 1-1,0 1 1,0 0 0,-1 2 0,0 0 0,1 1 0,-1 1 0,-16 2-51,14-1-44,-1 1 1,1 2-1,-18 3 44,25-3-40,5-1-27,-1 1 0,1 0-1,-1 0 1,1 1 0,0 0-1,1 1 1,-1 0 0,1 1 0,-1 1 67,-5 2-87,-6 4-79,1 1-1,1 1 1,0 1 0,1 0-1,1 1 1,1 1 0,0 0-1,-1 4 167,-1 6-82,0 0 0,2 1 0,1 0 0,1 2 0,-5 20 82,4-5 88,2 1 1,2 1-1,3 0 1,1 1-1,3-1 1,2 1-1,1 0 1,3-1-1,3 1 0,1-1 1,2 1-1,12 34-88,-8-43 4,2-1-1,1 0 0,2-1 0,2-1 1,2 0-1,9 11-3,17 19-1,3-3 0,45 46 1,-78-91 74,1-1 1,1-1 0,1-1-1,0 0 1,1-2 0,0 0-1,12 4-74,-15-9 88,9 6 157,1-2-1,0-1 0,1-1 1,25 6-245,-26-10 185,1-1 1,0-2 0,16 1-186,-32-5 57,-1 0-1,0-1 0,0-1 0,0 0 0,0 0 1,0-1-1,-1-1 0,1 0 0,-1 0 1,0-2-57,60-26 374,113-56 521,-164 76-716,0 0 0,-1-2 0,-1-1 0,0 0-1,-1-1 1,-1-1 0,13-16-179,11-20 216,-2-2 0,1-7-216,-27 39 0,0 0 0,-1-1 0,-2 0 0,0-1 0,-2 0 0,0 0 0,-1-7 0,2-16 23,-2-1-1,-3 0 1,-1-16-23,-3 39 1,-2 0 0,0 0-1,-1 1 1,-2-1 0,0 1 0,-2 1 0,-7-18-1,-18-30 7,-34-58-7,36 73 12,2 6-48,-1 2 0,-3 1 0,-2 2 0,-13-12 36,19 25-230,-3 2 0,0 1 0,-2 1 0,-1 2-1,-36-22 231,49 36-63,0 1 0,-1 1 0,-1 1 0,0 1 0,0 1 0,-1 1 0,0 2 0,0 0 0,0 1 0,-1 2 0,0 0 0,1 2 0,-1 1 0,1 1 0,-1 1 0,1 1 0,-15 5 63,20-4 8,0 1 1,0 0-1,1 1 1,0 2 0,0 0-1,-10 7-8,17-8-30,0 0 0,1 2 0,0-1 0,0 1 0,1 1 0,0 0 0,1 0 0,0 1 0,-6 11 30,-5 12-69,2 2 0,1 0 0,2 1 1,1 0-1,0 11 69,-7 37 0,-9 77 0,21-98-42,4 0-1,2 0 1,2 0 0,4 0-1,3-1 1,2 1 0,9 29 42,-7-57 43,0-1 0,2-1 0,2 0 0,2 0 0,0-1 0,3-2 0,0 1 0,2-2 1,2-1-1,0-1 0,2-1 0,1-1 0,4 2-43,7 3 108,1 0-1,2-3 1,27 15-108,-46-31 255,0-2-1,0 0 0,2-2 1,-1 0-1,1-2 1,0 0-1,1-1 0,12 0-254,-22-5 65,0-1 0,1-1 0,-1 0 0,1-1 0,-1 0 0,0-1 0,0-1 0,0-1 0,-1 1-1,1-2 1,-1 0 0,0-1 0,-1 0 0,0-1 0,0 0 0,9-8-65,16-16 142,0-2 0,-2-1 0,-2-2 0,7-12-142,-20 25 62,-1 0 1,-1-1-1,-2-1 0,0 0 1,-2-2-1,-1 1 0,-1-2 1,-1 0-1,-2 0 0,-1 0 1,-1-1-1,-1-7-62,0-14 101,-3 0 1,-2 0-1,-3-13-101,0 38 38,-1 0 1,-1 0-1,-1 1 0,-1-1 0,-2 1 1,0 1-1,-6-10-38,-30-58-43,-4 3 0,-39-52 43,54 93 2,-3 2 1,-1 1-1,-2 2 1,-2 2 0,-16-11-3,36 33 12,-1 1 1,0 2-1,-1 0 0,-1 1 1,-1 1-1,-18-7-12,3 7-143,0 1-1,0 3 0,-1 1 0,-1 2 0,1 2 0,-1 2 0,0 1 1,1 2-1,-14 3 144,43-1-43,0 0-1,-1 0 1,1 1 0,0 1 0,0 0 0,1 1-1,-1 0 1,1 0 0,0 1 0,0 1-1,1 0 1,0 0 0,0 1 0,1 1 0,0-1-1,0 1 1,1 1 0,0 0 0,-2 4 43,-5 10-34,1 1 0,1 0 0,2 1 0,0 0 0,2 0 0,1 1-1,1 0 1,0 6 34,-11 53-117,3 0 0,4 2-1,4-1 1,4 40 117,5-78-24,2 0 1,1 0-1,4 0 0,1-1 0,2 0 0,2-1 1,3 0-1,1-1 0,3-1 0,1-1 1,2-1-1,23 29 24,-8-17 58,1-3 0,3-1 0,2-2 0,4-1-58,-33-32 53,2-2 1,0 0-1,0 0 0,1-2 1,1-1-1,0 0 0,0-1 1,1-2-1,1 0 0,-1-1 0,1-1 1,0-1-1,17 2-53,-23-7 51,0 0-1,0 0 1,0-2 0,0 0-1,0-1 1,-1 0-1,1-1 1,-1-1 0,0-1-1,0 0 1,0-1 0,-1 0-1,6-5-50,21-14 270,-2-3 0,0-1 0,25-26-270,-31 25 157,-1-2 0,-2-1 0,-1-1-1,-2-1 1,-1-2 0,-2 0 0,-2-2 0,2-8-157,-12 18 53,-1 0 0,-2-1 1,-1 0-1,-1-1 0,1-22-53,1-36 27,-3-35-27,-6 87 11,0 0 0,-3 0-1,-1 1 1,-2-1 0,-1 1 0,-2 0 0,-2 1-1,-1 0 1,-1 1 0,-3 0 0,0 1-1,-2 1 1,-2 1 0,-1 0 0,-1 2 0,-2 0-1,-1 2 1,-1 0 0,-2 2 0,0 1 0,-1 1-1,-16-8-10,11 10-153,0 1 0,-2 2 0,0 1 0,-1 2-1,-1 2 1,0 1 0,0 2 0,-2 2 0,1 1-1,-11 1 154,29 5-151,-17-3 124,1 2 0,-1 1 0,0 2 0,0 2 0,-2 1 27,31-1-13,-1-1 1,0 2-1,0-1 0,1 1 0,0 1 0,-1-1 0,1 2 1,1-1-1,-1 1 0,1 1 0,-1-1 0,1 1 0,1 1 0,-1-1 1,1 2-1,1-1 0,-1 0 0,1 1 0,1 1 0,-1-1 0,-1 6 13,0 0-62,1 1 1,0 0-1,2 1 0,0-1 0,0 1 0,0 13 62,-1 25-20,1 20 20,4-71-2,2 86-242,3-1-1,4 0 1,11 36 244,-8-55 50,3 0-1,4 0 1,2-2 0,10 17-50,-18-52 89,2 0 0,2-1 0,1-1 0,1 0 0,2-2 1,0 0-1,2-1 0,1-1 0,16 11-89,-19-18 93,1-2 1,1-1-1,0-1 0,1-1 1,23 10-94,-20-12 155,1-2 1,-1 0 0,19 2-156,-34-9 77,1-1 1,0 0-1,0-1 1,0-1-1,-1 0 0,1-1 1,0 0-1,0-1 1,5-1-78,2-2 76,0-2 0,-1 0 1,0-1-1,0 0 0,0-2 1,-1 0-1,-1-2 0,0 0 1,0 0-1,-1-2 0,-1 0 1,0 0-1,-1-2 0,-1 0 0,4-6-76,0-2 81,-2-1 0,0-1-1,-2 0 1,-1-1-1,-1 0 1,-2-1 0,0 0-1,-2 0 1,-1-1-1,1-21-80,1-19 96,-3-1-1,-3 0 0,-4 0 1,-5-29-96,3 45 4,2 30 2,0 0-1,-2 0 0,-5-20-5,-4 2-6,-1-1 0,-3 2 1,-1 0-1,-2 1 1,-7-8 5,19 36-41,-1 1 1,0 1-1,0-1 1,-1 1-1,0 1 1,-11-8 40,-1-1-13,-7-7-63,-1 2 0,-2 1 0,0 2 0,-1 1 0,-1 1 1,0 2-1,-1 2 0,-20-6 76,44 17 16,-42-15-121,-1 2-1,-9 1 106,47 11-32,-1 2-1,1 0 1,0 1-1,-1 0 0,1 2 1,-1 0-1,1 0 1,0 2-1,-13 3 33,20-3-43,0 1-1,1 0 1,-1 1 0,1 0-1,0 0 1,1 1 0,-1 0-1,1 0 1,0 1 0,0-1-1,1 2 1,0-1 0,0 1-1,1 0 1,-4 8 43,-2 3-17,1 1-1,1 0 1,0 1 0,2 0 0,1 1 0,-1 6 17,-4 29-265,3 1 0,3 0 0,2 1 0,3-1 0,2 1 0,10 57 265,1-35-1685,4-1 0,3 0 0,4-1 1,24 51 1684,-35-101-1120,2 0 1,1-1 0,0 0 0,3-1 0,11 12 1119,38 56-3940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2:23.375"/>
    </inkml:context>
    <inkml:brush xml:id="br0">
      <inkml:brushProperty name="width" value="0.05" units="cm"/>
      <inkml:brushProperty name="height" value="0.05" units="cm"/>
      <inkml:brushProperty name="color" value="#E71224"/>
    </inkml:brush>
  </inkml:definitions>
  <inkml:trace contextRef="#ctx0" brushRef="#br0">609 86 992,'0'0'2457,"0"0"-121,0 0-504,-4 7-407,-17 35-90,-15 28-444,3 2-1,-10 38-890,23-50 180,-2 0-1,-2-2 0,-3 0 1,-7 5-180,-2-1 304,-10 30-304,34-65 235,1 1-1,1 1 1,2 0-1,-4 24-234,-37 180 333,10-53-291,15-19 628,12-67-436,5-32-255,2 0 0,3 0 0,3 0 0,6 37 21,-2-46-1,0 8 1,3 0 0,14 54 0,0-46 39,3-2 0,24 46-39,-38-88 2,12 29-32,-3 2 0,8 37 30,-16-59 109,1 0 1,1 0 0,12 16-110,-15-28 95,2 9-96,-2 1 1,0 0-1,-3 0 1,0 1-1,-2 0 1,-1 8 0,23 128-27,-17-110 182,10 32-155,-8-38 395,6 46-395,-4 96-54,2 1 13,-10-118-145,16 73 186,-8-63 22,-2 20-22,17 126 36,-16-122-98,5 0 0,7 12 62,-14-59-57,-8-40 18,0-1-1,2 0 0,1 0 1,0-1-1,8 15 40,9 17 15,-2 2-1,0 13-14,2 2 17,3-2-17,-12-30 1,-6-16-23,1-1 0,1-1 1,7 11 21,52 80 174,-47-75-194,-1 1 0,-3 1 0,-1 0 0,-2 2 0,8 33 20,-5-20-94,-3-15 117,2-2 1,1 0-1,3 0-23,32 64-32,42 136 150,-56-132-265,-32-89 142,0 0 1,2-1-1,3 6 5,21 36-6,-7-2 29,3-2 0,9 9-23,-6-11 5,-3 1 0,6 19-5,-27-54 10,1-1 0,0-1 1,1 0-1,10 9-10,19 31 71,-23-32-99,1 0 1,13 11 27,-12-14-25,-1 1 0,-2 0 1,4 6 24,35 56-34,-29-46 17,-2 1 0,8 20 17,-15-28 46,2 0 0,1-1 1,20 24-47,-12-18-64,-2 2 1,-1 1 63,23 64-23,-17-57 48,19 19-25,-24-32 102,-2 0 0,18 33-102,-25-37 4,1 0 0,16 17-4,16 10-102,-36-38 120,1 0 1,0-2 0,1 0-1,18 14-18,-15-14 39,-1 1-1,-1 0 0,-1 1 1,4 6-39,22 30-13,-22-28 3,0 1 1,10 18 9,-8-4-7,31 49-17,-46-80 22,0 0 0,1-1 0,0 0 0,0-1 0,1 1 0,0-2 1,7 5 1,56 38 216,8 1 166,6 2-292,-73-44-33,1 0 1,-1 1-1,-1 1 1,0 0-1,0 0 1,5 8-58,30 28 421,-28-28-453,-1 0 0,-1 0-1,-1 2 1,6 10 32,12 16-46,22 21-18,-50-62 112,0 0-1,1 0 0,-1 0 0,1-1 0,0 0 0,3 1-47,23 18 11,-27-19-19,0 0 0,1-1 0,0 1 0,0-1 0,0-1 0,1 1 0,-1-1 0,6 1 8,66 15-33,-14-4 162,-4 3-126,1-4 1,0-2 0,0-3-1,41 0-3,-32-2-114,0 4-1,66 18 115,-108-23 37,0-2-1,1 0 1,-1-3 0,1 0-1,20-3-36,44-8 194,12-5-194,-99 14 0,172-13 58,36 3 202,-170 7-242,54-6-379,34 3 361,-74 5 173,-1-3 1,0-2-1,25-8-173,25-8-113,-1-5 1,3-5 112,-95 26 43,0 0 1,0 0-1,-1-2 1,0 0-1,0 0 1,-1-1-1,0-1 1,-1 0-1,0-1 1,3-4-44,18-23-22,-2-2-1,18-30 23,27-37-61,-25 37 49,-2-4 12,-38 52 65,-1 0 0,-1 0 1,-1-1-1,-1-1 0,-1 1 0,-2-1 0,3-25-65,0 5 181,10-35-181,-4 23-7,-3 0 0,-2-1-1,-3 0 1,-2-1 0,-3 1-1,-4-21 8,3 29 59,-3 1-1,-1 0 1,-3 0-1,-2 1 0,-9-25-58,-2 16 3,8 24 2,2 0 1,-2-13-6,-3-20 186,-4 1 1,-15-35-187,19 62 121,-1 1 0,-2 1 0,-1 1 0,-2 0 0,-2 2-121,9 11 60,0-1-1,2 0 1,1-1-1,-7-22-59,-2-9 130,-7-38-130,-18-63 30,45 150-32,0 0 0,1 0 1,0 0-1,0 0 0,0 0 0,1 0 1,1-4 1,1-20-2,-2 13 6,2 0-1,0 0 1,1 0-1,0 0 1,1 1-1,3-4-3,3-14 3,35-89 61,-14 43-34,46-108 456,-57 147-169,-16 33-327,0 0 0,-1 0 1,-1 0-1,3-7 10,2-20 18,-1-1-1,-1 0 1,-3 0 0,-1 0 0,-2-22-18,0 29 55,-2 0 0,-2-1 0,0 1 0,-2 1 0,-1-1 0,-2 1 0,0 0 0,-2 1 0,-1 0 0,-1 0 0,-2 2 0,-9-14-55,5 5 74,1-2 1,1 0-1,-4-19-74,9 21 44,-2 1-1,-1 0 1,-2 2-1,-15-23-43,-8-4 28,23 30-121,-2 1 0,-1 1 1,-20-21 92,19 25 10,1-1 0,1-1 0,1 0 1,-7-15-11,-55-109 192,77 143-233,-53-98-48,-10-6 89,3 7-82,12-6 75,34 69 9,1-2 0,3 1-2,-7-19-90,5 2-415,15 50 512,-1-1 0,-1 1 0,1 0 1,-1 0-1,-1 0 0,1 0 0,-1 0 0,0 0 1,-1 0-1,1 1 0,-1 0 0,-1 0 1,1 0-1,-1 0 0,0 1 0,-4-4-7,-8-2 84,0 0 0,0 2 0,-1 0-1,0 1 1,-1 0 0,0 2 0,0 0-1,-1 1 1,1 1 0,-1 1 0,-4 0-84,16 2 8,-6 0-49,0-1-1,0-1 0,1 0 1,-1-1-1,1-1 0,-3-1 42,12 4-9,1 1 0,0-1 0,0 0 0,0 0 0,0 0 0,1-1-1,-1 1 1,0-1 0,1 0 0,0 1 0,-1-1 0,1 0 0,0 0 0,1-1-1,-1 1 1,1 0 0,-1 0 0,1-1 0,0 1 0,0-1 0,0 1-1,1-1 1,-1 0 0,1 1 0,0-1 0,0-1 9,2-33-86,3 0 0,0 0 0,3 1 0,1 0 0,7-17 86,3-17 42,4-15 49,-4-2-1,-4 0 1,-1-34-91,-12 78 60,-1-1 1,-2 0-1,-2 0 0,-6-24-60,5 54 43,-1 1-1,0 0 0,-2 0 0,0 1 0,0-1 1,-1 1-1,0 1 0,-8-8-42,-11-20 66,-50-83-56,70 114 0,0 0-1,-1 1 1,0 0 0,-1 1 0,1-1 0,-2 2 0,1-1 0,-10-4-10,-13-5 40,0 1 0,-8-1-40,-13-5 89,35 15-135,-1 1 0,0 0 0,1 2 0,-1 0 0,-8 1 46,0-1-2,14 2-1,1 0 0,0 2 0,-1-1 0,1 1 0,0 1 0,-1 0 0,-7 4 3,-19 6 52,-25 11-52,33-11 111,-56 30-92,50-22 2,32-17-53,0 1 0,-1-1 1,1 0-1,-1 0 1,0-1-1,0 1 1,0-1-1,0-1 1,0 1-1,-1-1 32,5-1-134,-9 3 503,9-3-373,1 1-1,-1 0 1,0-1 0,1 1-1,-1 0 1,1-1 0,-1 0-1,0 1 1,0-1 0,1 0 0,-1 0-1,0 0 1,1 0 0,-1 0-1,0-1 1,1 1 0,-1 0-1,-1-1 5,-4-3-7,1 1 0,0-1-1,0-1 1,1 1 0,-1-1 0,-2-3 7,3 3-7,1 0 0,-1-1 0,1 0 0,0 1 0,1-1 0,-1-1 0,1 1 0,1 0 0,-1-1 1,1 0-1,0 1 0,0-1 0,1 0 0,-1-5 7,0-18-39,0 0 0,2 1 0,1-1 39,0-13-37,2 11 10,1 1 0,1 0 0,2 0 0,1 1 1,2 0-1,5-11 27,-8 26-29,0 0 0,2 0 0,-1 1 0,2 0 0,4-5 29,3-5 26,3-2-22,1 0 0,7-4-4,-7 7-33,-1-1 1,9-14 32,-2-5 32,-1-1 0,-3-1 1,-2-1-1,4-15-32,-22 53-2,9-24 67,-1 1-1,-2-1 1,0-1-65,-7 21 52,-1 1 0,0 0 0,0-1 0,-1 1 0,-1-1 0,0 1 0,0 0 0,-1 0 0,-1-1 0,-2-4-52,0-4 212,3 13-196,0 1 0,0 0 1,0 0-1,0 0 0,-1 0 0,0 1 1,0-1-1,-1 1 0,0 0 0,0-1 0,0 2 1,0-1-1,-1 0 0,1 1 0,-1 0 1,0 0-1,-1 0 0,-4-2-16,-19-12 10,0 2-1,-2 0 1,0 2 0,-30-9-10,30 12-22,1-1-1,1-1 1,0-1 0,0-2 0,-18-14 22,31 18 6,-2 2 1,1 0-1,-1 1 1,-1 0-1,0 2 1,-7-2-7,-15-7 5,10 4 15,0 2-1,-3 0-19,-55-15 41,-26-14-41,-22-7-71,-11-10 35,26 23 85,39 12-28,-27-13-21,29 7 69,26 9-128,-16-9 59,-17-8-36,36 15 20,-40-21 16,24 6-41,-118-67-118,174 96 127,1 0-1,-1 1 1,0 0-1,-3 0 33,-39-16-103,17 4 98,0 1 0,-1 3-1,-31-7 6,13 4-19,-20-11 19,-65-22 11,37 15 160,-9-1-114,-1 4 0,-56-4-57,92 14-103,56 14 86,-1 1 0,0 0 1,0 2-1,-6 0 17,-64-6 33,47 3-133,1 3 1,-6 2 99,34 3-45,0 0-1,0 2 1,0 0 0,0 1-1,1 0 1,-1 1-1,1 1 1,0 1 0,1 0-1,-15 10 46,-19 14-10,1 2-1,-25 25 11,52-41 117,7-5-148,1 0 1,0 2 0,1-1 0,0 2-1,1 0 1,1 0 0,-3 6 30,-15 32-162,-14 35 162,15-28-258,-6 5 258,-104 196 116,122-222-212,2 0 0,2 0 0,1 1 0,3 0 0,-2 22 96,-13 61 12,3-2-214,14-73 136,2 0-1,2 0 0,4 28 67,-1 43 15,0-59 8,3 0-1,2 0 1,3 0 0,7 16-23,16 108-70,-14 43 104,-5-123-42,10 32 8,-8-47 65,87 366-45,-44-198 267,-9-41-369,86 330-178,-96-393 173,-17-60-95,31 79 182,17 28 115,-4 21-115,3-7 54,-49-131 176,-1 15-230,-5-27 0,-10-37-17,-1 0 0,0 30 17,-4-41 5,1 0-1,1-1 1,1 1 0,1-1-1,1 0 1,1 0-1,3 7-4,3 3-17,-2 1 0,-2 0 0,1 9 17,9 34-14,46 127-150,-23-81 5,-1 12 257,41 119-93,-61-201-34,3-1 0,2-1 0,2-1 0,3-1 0,2-1 29,56 63 91,-50-64-114,25 37 23,-40-52 82,1-1 1,1-2-1,12 10-82,-9-9-28,-1 0-1,22 33 29,-28-32 104,16 22-138,-2 2-1,-2 1 0,-2 2 1,5 19 34,-25-51 7,2-2 1,0 1 0,2-2-1,0 0 1,2-1 0,0 0 0,2-1-1,1 0-7,-1 0 101,6 7-118,-2 2 0,11 17 17,-7-11 2,-16-21 13,-1 0 1,0 2-1,0-1 1,2 7-16,15 42-96,3-2 0,3-1 0,3-1 0,18 20 96,-31-50 34,-6-7 55,2 0 1,0-1-1,14 11-89,-10-11 43,-2 0 0,18 24-43,-18-20 34,2 0 0,3 0-34,-2-1-67,-1 1 0,-1 1 0,2 7 67,0-1 53,28 28-53,-41-49 5,26 27-106,2-1-1,32 23 102,-31-33 11,2-3 0,0-1 0,2-2 0,8 1-11,-16-7 12,-9-1-61,0 1 0,-2 1 0,0 1-1,16 16 50,31 21-83,-44-35 76,0 1-19,1-1 0,1-2 0,1-1-1,8 3 27,53 14 440,90 22-440,-103-33 66,-16-7 97,1-3 0,0-3 0,51 1-163,6-3-72,1-5 72,-16-7-395,39-10 395,55-2-58,-62 17-16,-44 2 76,-25-3-74,6 1 256,-1-3 1,30-7-185,51-7-167,58-9-97,-163 16 209,-1-1-1,31-12 56,-64 16-10,0 0 0,0-1-1,0 0 1,-1-2 0,0 0-1,-1 0 1,0-1 0,-1-1-1,7-7 11,3-7 87,-1-1-1,11-20-86,-15 22-1,0 0 1,2 1-1,14-14 1,-16 18-48,0-2-1,-2 0 1,-1 0 0,0-2-1,3-8 49,9-12-37,-4 7 38,-7 14-2,-2-1 0,0 0 1,-2-1-1,0-1 1,4-15 0,5-38-118,-4-2 1,-3-3 117,-11 65-39,11-76 139,-5 0 0,-2-89-100,-6 131 73,0 6-240,-2 0 0,-2 0 0,-7-37 167,1 33 72,5 26-87,-1 0 0,-1 1 0,0 0 0,-5-7 15,-3-11-15,0-1 0,3 0 0,2-2 15,9 44 0,-8-22 21,0 0 0,-2 0 0,0 1 0,-2 1 0,0 0 0,-1 0 0,-2 0-21,-15-25 22,-68-101 225,79 109-230,0 0-1,3 0 1,-12-39-17,3 7 35,-34-83 145,52 134-185,1-1 0,1 1 0,-2-16 5,0 5-38,3 0 32,0-1-1,2 0 1,1 0-1,2-2 7,-1 23 9,0-36 48,3 0-1,1 0 1,3 1 0,1 0 0,13-40-57,9 4 213,-21 59-201,0 0-1,-2 0 0,-1-1 1,0 0-1,-1-7-11,15-108 226,-6 53-222,-5-1 1,-1-46-5,-9 98 22,-2 0 0,-1 0 0,-1 0 1,-2 0-1,-4-6-22,-43-127 474,47 151-423,-1 0 0,-1 0 0,-1 0 0,0 1 0,-1 1 0,0 0 0,-11-9-51,-8-11-1,-30-23 38,43 41 8,0 0 0,1-1 0,-3-5-45,-8-13 163,2-1 0,1-1 0,1-2 0,-8-20-163,26 49 54,0 0-1,-1 0 1,0 1-1,0 0 1,-1 0-1,-3-3-53,-25-32-6,18 19 17,-1 1 0,-8-8-11,7 10 9,2-1 1,-8-13-10,10 14 22,-1 0 0,-1 0 0,-8-6-22,-19-22 34,40 43-25,0 0 0,0 0 0,1-1 0,0 0 0,0 1 0,0-2-9,-16-30 45,-8-5 4,-18-38-49,18 30 8,20 42-15,0 0 0,0 0 0,-1 0 0,0 1 0,0 0 0,-1 0-1,0 1 1,-4-2 7,4 2-6,-1 0-1,1 0 1,1-1-1,-1 0 1,2-1-1,-1 0 0,1 0 1,-1-3 6,3 5 4,0 0-1,0 1 1,-1-1 0,0 1 0,-3-3-4,-21-25 13,26 25 4,-32-19-5,-5-1-76,35 25 41,0-1 0,1 0 0,-1 0 0,1 0-1,0-1 1,1 0 0,-1 0 0,1 0 0,1 0 0,-1 0-1,1-1 1,0 0 0,0 0 0,1 0 0,0 0 0,-1-6 23,1-7-73,0-1 1,1 0-1,2 1 0,0-1 1,2-6 72,3-14-9,2 1 1,1 0-1,13-30 9,1-8-9,-10 26 0,-3 1-1,-2-1 0,-2 0 1,-2-1-1,-4-51 10,-1 94 43,-1 1 0,0 0 0,0 1 0,-1-1 0,0 0 0,-1 1 0,0-1-1,0 1 1,0 0 0,-1 1 0,-1-1 0,1 1 0,-1 0 0,0 0 0,-3-1-43,-17-17 33,-2 1 0,0 2-1,-8-4-32,34 24-6,-39-25 91,-40-19-85,46 28-5,1-2 1,2-2-1,-21-17 5,30 20-79,-2 1 0,1 1 0,-2 1 1,0 1-1,-1 2 0,0 0 0,-5 1 79,4 3 43,0 2 1,0 1-1,-1 1 1,0 2-1,-15 0-43,5 0 6,-134-5 22,163 7-31,0-1-1,0 1 1,0-2 0,1 1 0,-1-2 0,-4-2 3,10 4-27,1 0-1,0-1 1,0 1-1,1-1 1,-1 0 0,0 0-1,1 0 1,0 0-1,0-1 1,0 1 0,0-1-1,0 1 1,1-1-1,-1 1 1,1-1 0,0 0-1,0 0 1,1 0-1,-1 0 1,1-2 27,-1-6 0,1 0 1,1 0-1,0 0 0,0 1 1,2-1-1,-1 0 1,1 1-1,1-1 0,0 1 1,1 0-1,0 0 1,1 0-1,0 1 0,3-4 0,-3 3-8,0 1-1,0-2 1,-2 1-1,1 0 1,0-6 8,13-30-79,-4 15 87,1 1 0,2 1 0,1 1 0,1 0 0,1 2 0,2 0 0,6-4-8,-22 23 24,0 1 0,0-1 0,-1 0 0,0 0 1,4-8-25,13-21 42,-14 25-35,0-1 1,-1 0 0,0 0 0,-1-1 0,-1 0 0,0 0 0,-1 0-1,0-1 1,0-6-8,-3 11 81,-1 1-1,0 0 1,-1-1-1,0 1 1,-1-1-1,0-3-80,0 9 26,0 1 0,0 0 0,0 0-1,0 0 1,0 0 0,-1 0 0,1 0 0,-1 0 0,-2-1-26,-5-6 62,-1-1-47,0 0 0,-1 1 0,0 0 0,-1 0 0,0 2 0,0-1 0,-1 2 0,-2-1-15,-68-29 146,37 15-132,1-1 0,1-2 0,1-2 0,-23-20-14,-28-17-34,71 49 34,-12-9 9,-1 2 0,-11-2-9,31 15 8,1 0 0,0-1 0,1-1 0,0 0 0,0-1 0,0-2-8,-26-26 38,-11-17-38,27 27-11,-2 2 1,-1 0 0,-28-20 10,32 30-24,10 7 20,0 1 0,0 0 0,-4 0 4,-63-31-25,-80-27 25,105 44-68,2-2 0,0-3 0,-8-8 68,-8-4-35,-29-10 35,33 18 105,-15-12-105,1-6 104,47 29-132,-1 1-1,-1 1 1,-1 2 28,-34-14-68,41 17 78,-1 1 0,-1 2 0,0 1 0,-1 1 1,-13-1-11,0 1-33,0-1 1,-17-9 32,-31-8-10,15 7-45,-2 5-1,-70-7 56,70 16-16,26 1-32,0 3 1,0 2 0,-21 3 47,-67 14-616,-38 14 616,141-20-71,0 1 0,0 3 0,1 0-1,1 3 1,-24 14 71,59-30-11,-38 16-708,3-5-3701,-1-2 0,-1-1 1,-19 1 4419,-16 2-4560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12:29.058"/>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6:10.686"/>
    </inkml:context>
    <inkml:brush xml:id="br0">
      <inkml:brushProperty name="width" value="0.05" units="cm"/>
      <inkml:brushProperty name="height" value="0.05" units="cm"/>
      <inkml:brushProperty name="color" value="#E71224"/>
    </inkml:brush>
  </inkml:definitions>
  <inkml:trace contextRef="#ctx0" brushRef="#br0">0 212 1528,'17'-33'195,"-15"29"779,-2 4 210,0 0 40,0 0-8,0 0-89,0 0-139,0 0-464,3-1-336,-1 0 0,1 0 0,-1-1 0,0 1 0,0 0 0,1-1 0,-1 0 0,0 1-1,0-1 1,1-1-188,10-8 730,-3 4-440,0 1-1,1 0 1,0 0-1,0 2 1,0-1 0,1 1-1,0 1 1,0 0 0,1 0-290,25-2 839,0 1 1,11 1-840,-9 1 361,-32 2-263,-1 1 1,1-1-1,0 2 1,-1-1-1,1 1 1,-1 0-1,6 3-98,32 6 242,-36-9-163,0 0-1,0 0 0,0 1 0,6 2-78,-8-2 36,0-1 0,0 0 0,0 0 0,0 0 0,0-1 0,0 0-1,6 0-35,48-4 497,-1-3 0,24-7-497,-79 13 31,0 0 0,0 0 0,0 1 0,0-1 1,0 1-1,0 0 0,0 1 0,0-1 0,0 1 0,0 0 1,-1 0-1,5 3-31,-4-2 32,0-1 0,0 1 1,0-1-1,0 0 0,0-1 1,0 1-1,1-1 0,-1 0 0,1-1 1,-1 1-1,2-1-32,8 0-15,-1 1-1,0 1 1,0 0-1,0 1 0,0 0 1,-1 1-1,1 1 1,-1 0-1,0 1 1,3 2 15,8 3 26,0-2 0,14 3-26,-22-7 66,0 0 1,-1 1-1,0 1 0,0 0 0,-1 1 0,0 1 0,0 0 0,-1 0 0,0 2 0,-1 0 0,12 12-66,62 69 256,-31-33-29,-3 3-1,-3 2 1,6 17-227,4 5 8,45 48-8,-28-42 359,25 32-327,-73-80-33,-2 2 1,-1 4 0,32 55-250,-45-86 363,0-2 0,2 0 1,1 1-114,29 35 189,-23-23 8,0 1-1,-2 1 1,15 34-197,-27-52 63,-1 0 1,0 1 0,-1 0 0,-1 0-1,1 10-63,4 26 43,-2-15 61,-2 1 0,-1 17-104,-2-24 57,2 0 1,1 5-58,-1-15 43,-1 0 0,-1 1 0,-1-1 0,-1 1 1,-1 4-44,1-11 4,0 0 1,1 0-1,0 0 1,1 0 0,3 6-5,3 36 17,-4-10-8,5 91-30,-3-52-1,-5-76 66,-2 1-1,1 0 0,-1 0 0,-1-1 0,-1 4-43,-2 27-72,3-22 72,-1 1 0,0-1 0,-1 0 0,-1 0 0,0 0 0,-7 11 0,4-12-19,4-9-18,0 1 0,0 0 0,1 0 0,0 0 0,1 1 0,-1 3 37,0 9-14,1 0 1,1 1-1,0 0 1,2-1-1,3 14 14,-5-18-31,1-14-2,0 1 1,0-1-1,0 0 0,0 1 1,1-1-1,-1 0 1,1 0-1,0 1 1,1-1-1,-1 0 1,2 2 32,6 23-147,1 0 1,8 13 146,-15-34-6,1 0-1,0-1 1,1 0-1,-1 0 1,1 0-1,1 0 1,-1-1-1,1 0 1,0 0-1,1 0 1,1 1 6,16 9-278,-21-13 267,1 0 0,-1-1 0,1 1 0,0-1 0,-1 0 0,1 0 0,0-1 0,1 1 0,-1-1 1,0 0-1,0 0 0,0 0 0,1 0 0,1-1 11,65 10 17,-54-6-1,1-1 1,-1-1-1,1-1 0,0 0 1,11-2-17,39-3-152,-65 3 182,26-2 80,-15 6 52,-26 6 180,-57 4-700,58-10 318,0-1 0,0 0-1,-1 0 1,1-1-1,-1-1 1,1 0 0,-1 0-1,1-1 1,-1-1 0,1 0-1,0 0 1,0-1-1,0-1 1,-8-3 40,8 2 2,-1 1-16,1-2-1,-1 0 0,1 0 0,0-1 0,1 0 0,-8-6 15,18 12-40,-1-1 39,0 0 1,0 1-1,0-1 0,0 0 0,-1 0 0,1 1 0,0-1 0,-1 1 0,1-1 1,-1 1-1,-1-1 1,-11-13 100,8 6-125,0 0 0,0 0 1,0 0-1,2-1 0,-1 0 0,1 0 0,0-1 1,1 1-1,1-1 0,-1-3 25,-1-25-201,3 21 200,0 0-1,0 0 1,2 0 1,0-21-55,-1 0 0,-2 1 1,-3-18 54,5 44 6,1 0 0,1-1 1,0 1-1,0 0 0,2 0 0,-1 0 1,6-10-7,9-39 70,-6 5 174,-3 0 0,-2-1 0,-2 0-1,-3-1 1,-4-36-244,1 56 357,3-31-357,-1 6-68,-12-180 176,-4 76 111,9 138-161,0-1 1,-3 1-1,0 0 0,-11-20-58,-7-29 11,-25-24-133,16 29 603,-27-37-481,44 84-65,-1 0 0,-9-8 65,8 9 95,1 0 1,-5-9-96,10 13-11,-1 1-1,-1 1 1,-18-16 11,16 16 18,1 0 0,1-1 0,-8-12-18,8 7 12,2 4-64,1-1-1,1-1 1,-9-20 52,19 35 17,-1 0 1,-1 1 0,1-1 0,-1 1 0,0 0-1,-1 1 1,0-1 0,0 1 0,0 0 0,-1 0-1,0 1-17,-17-12 29,-1 1-1,-17-8-28,-13-7 25,38 21-22,0 2 1,-1 0-1,0 1 0,0 1 1,-9-2-4,5 2-1,1-1 1,0-1 0,-17-9 0,-22-24-7,58 40 7,-16-11 2,-2 1 0,0 1 0,0 0 0,-7-1-2,-89-23-11,78 24 4,-1-1 0,2-2-1,0-1 1,-21-13 7,27 13-83,-8-6-46,12 1 78,18 14 53,1 0 1,0-1-1,1 0 1,-1 0-1,1-1 0,1 0 1,-1 0-1,-1-3-2,6 9 4,1 0-1,-1 0 1,0 0-1,1 0 0,-1 0 1,0 0-1,1 1 1,-1-1-1,0 1 0,0 0 1,0-1-1,0 1 1,-1 0-4,-5-2 7,-10-4 22,10 3-24,0 0 0,0 0 0,0 1 0,0 0 0,0 0 0,-1 1 0,1 0 0,-1 1 0,-4 0-5,-14 2-36,1 1-39,-1-2-1,1-1 1,-8-2 75,18 1-49,0 1 0,0 1-1,0 0 1,0 1 0,0 0-1,0 1 1,-2 2 49,-74 26-145,91-30 233,-16 5-567,12-8 41,9-8 280,5 0 86,1 0 0,-1 1-1,1 0 1,1 1 0,0 0 0,11-6 72,76-37 154,-78 43-168,-1 2-1,2 0 1,-1 1-1,1 1 1,9 0 14,19-5 14,-27 7-32,0 0 1,1 2 0,-1 0-1,1 2 1,-1 0 0,10 3 17,10 1-14,-14-2-8,-1 2-1,0 1 0,4 3 23,19 5-21,-12-4 36,-1 1-1,0 3 1,-1 0 0,-1 3-1,0 1 1,16 13-15,20 12 65,-17-1 23,1-1 0,11 2-88,5 2 101,-41-25-85,0-2 0,1-1 0,2-1 1,-1-2-1,20 5-16,-40-16-10,0 1 0,-1 0 0,1 0 0,-1 1 0,7 5 10,-13-7 45,1 0 0,-1 0 1,0 0-1,-1 1 0,1 0 0,-1 0 1,0 0-1,0 0 0,0 1 0,-1-1 1,3 6-46,14 39 104,5 26-104,3 8 34,-21-64 122,-3-6-183,2 0 0,0 0 0,0 0 0,2 0 0,-1-1 0,3 2 27,56 63-27,-43-52 63,-2 0-1,0 1 1,10 19-36,23 61 45,-28-59-161,-3 1 0,11 34 116,0-4 217,-25-63-153,-2 0 1,0 0 0,-1 1 0,0 0-1,-1 0 1,-1 0 0,-1 0 0,0 3-65,22 138-491,-21-37 266,-7 55 225,3-155-98,0 0 0,2-1 0,1 1 0,2 7 98,6 88 216,20 75-494,-26-155 140,-1 0-1,-2 0 0,-2 1 1,-3 27 138,-12 19-5,4-26-62,6-21 42,1 1 0,2 19 25,-2 50-353,4-100 275,2 0 0,-1 0 0,0 1 0,1-2 0,0 1 0,1 0 0,-1 0 0,2 1 78,4 11-108,11 12 585,-16-26-483,5 10-92,1-1-1,0 0 1,10 10 98,-8-14-20,0 0-1,1-1 1,0 0 0,7 3 20,-10-6-28,1-1 0,-1 0 0,1 0 0,0-1 1,0-1-1,1 0 0,-1 0 0,11 0 28,19 1-116,-39-3 219,-1 0-21,0 0 1,0 0 42,2 2-11,14 26-131,6 3-648,-22-33 372,4-46 583,-2-1-267,-3 23-3,1-1 0,0 0 0,2 0 0,2 1 0,2-9-20,-6 34 242,0 1 59,0 0 30,0 0-47,0 0-264,-1 13-54,-1 0 1,0-1 0,0 1-1,-1 0 1,-2 3 33,1-3 51,1-1 1,0 1-1,1 0 0,0 0 0,1 4-51,-6 54-162,5-58 59,0 0 0,0 0 0,2 0 0,0 0 0,0 0 0,1 0 0,2 7 103,-3-19 38,0-1-306,1 2-20,-1-1 265,0 0 0,0 0 0,1-1 0,-1 1 0,0 0 1,0 0-1,1-1 0,-1 1 0,0 0 0,1 0 0,-1-1 1,1 1-1,-1-1 0,1 1 0,-1 0 0,1-1 0,0 1 0,-1-1 1,1 1-1,0-1 0,-1 0 0,1 1 0,0-1 0,0 1 23,0-2-4,-1 1 0,1 0 1,-1 0-1,1-1 0,0 1 0,-1-1 0,1 1 0,-1 0 0,1-1 0,-1 1 0,1-1 0,-1 1 0,1-1 1,-1 1-1,0-1 0,1 0 0,-1 1 0,0-1 0,0 0 0,1 1 0,-1-1 4,10-35 55,-14-15-98,1 26 8,-4-24 117,5 41-52,0 0-1,1-1 0,0 0 0,0 1 1,1-1-1,1 0 0,-1 1 0,2-8-29,-1 9 42,0-1-1,-1 0 1,0 0-1,0 1 1,0-1-1,-2-5-41,-2-37 142,4 49-149,0 1 2,0 0 10,0 0 34,0 0 124,0 0 11,0 0-94,0 0-9,3 2-23,-1 0 1,0 1-1,0-1 0,0 1 1,0 0-1,-1-1 0,1 1 0,-1 0 1,2 3-49,2 10 2,-1 0 1,0 0 0,-1 1 0,-1 0 0,-1 0-3,6 32-94,-5-24 13,-1-1 1,-1 1-1,0-1 0,-4 16 81,3-30-28,-7 30-31,0 6 33,8-45-66,-2 13-66,-3-2-45,4-10 176,0 1 0,0-1-1,0 0 1,1 0 0,-1 1-1,1-1 1,-1 0 0,1 1 0,0-1-1,0 1 1,0-1 0,0 1-1,0-1 1,0 0 27,0 0-65,0-22-122,-6-31 156,1 22 9,1-1 1,2 0 0,1 0 0,2 0 0,0 0-1,4-12 22,13-81-68,-15 96 389,-2-1 0,-1-9-321,0 36 26,2 7 55,-1-1-1,1 1 1,1-1-1,-1 1 1,1-1-1,0 2-80,5 8 125,-6-5-157,1 1-1,-1 0 1,-1 0-1,0 0 1,-1 0-1,0 0 1,0 0-1,-1 0 0,-1 0 1,0 0-1,0-1 1,-2 3 32,-4 16 172,-23 63-98,8-45-92,16-35 25,1 0-1,0 0 1,1 1-1,-3 12-6,3-13-247,1 0-196,11-32 205,-4 12 247,1 0-1,0-1 1,0 1-1,1 1 1,-1-1-1,2 1 1,-1 0-1,1 0 1,0 0-1,1 1 1,0 0-1,-1 0 1,2 0-1,-1 1 1,1 1-1,0-1 1,0 1-1,0 0 1,3 0-9,0-1 0,4-1-1,0 0-1,0-2 0,-1 0 1,0-1-1,-1 0 0,6-5 2,3-10 53,-21 23-46,0-1 0,0 1 0,0-1-1,0 1 1,0 0 0,1-1 0,-1 1 0,1 0 0,-1 0-1,1 0 1,-1 0 0,1 0-7,-1 1 20,-1-1 1,0 1-1,0 0 0,1 0 1,-1 0-1,0 0 1,0-1-1,1 1 0,-1 0 1,0 0-1,0 0 0,1 0 1,-1 0-1,0 0 0,1 0 1,-1 0-1,0 0 0,1 0 1,-1 0-1,0 0 0,0 0 1,1 0-1,-1 0 0,0 0 1,1 0-1,-1 0 0,0 0 1,0 0-1,1 1 1,-1-1-1,0 0 0,0 0 1,1 0-1,-1 0 0,0 1 1,0-1-1,1 0 0,-1 0 1,0 0-1,0 1 0,0-1 1,0 0-1,1 0 0,-1 1 1,0-1-1,0 0 0,0 1 1,0-1-1,0 0 1,0 0-1,0 1 0,0-1 1,0 0-1,0 1 0,0-1 1,0 1-21,-3 21 408,1-18-403,0 0-1,-1 1 0,1-1 1,-1 0-1,0 0 1,0 0-1,0-1 1,0 1-1,-1-1 1,0 1-1,1-1 1,-1 0-1,0-1 1,-4 3-5,-63 32-49,66-35 35,-39 13 227,13-4-441,29-11 168,2 0-25,0 0-52,0 0-5,0 0 18,0 0 12,0 0 32,0 0 15,20-20-47,9-4-258,-10 6 324,2 1 0,0 1 0,1 1 1,16-8 45,36-17 320,-73 39-175,-1 1 24,0 0-27,1 0-128,-1 0 0,0 0 0,0 0 0,0 0 1,0 0-1,1 0 0,-1 0 0,0 0 0,0 0 1,0 0-1,0 0 0,1 0 0,-1 0 0,0 0 1,0 0-1,0 0 0,0 0 0,1 0 0,-1 0 1,0 0-1,0-1 0,0 1 0,0 0 0,0 0 0,1 0 1,-1 0-1,0 0 0,0 0 0,0 0 0,0-1 1,0 1-1,0 0 0,0 0 0,0 0 0,1 0 1,-1-1-1,0 1 0,0 0 0,0 0 0,0 0 1,0 0-1,0-1 0,0 1 0,0 0 0,0 0 1,0 0-1,0 0 0,0-1 0,0 1 0,0 0 0,0 0 1,0 0-1,-1 0-14,-7-13 115,-18-12-296,25 24 228,-16-12-105,0 1 0,-1 0 0,-9-3 58,-24-17-49,49 31 62,1 0-1,0 0 1,0 0-1,-1 1 0,1-1 1,0 0-1,-1 1 1,1-1-1,-1 1 1,1 0-1,-1-1 0,1 1 1,-2 0-13,3 0-3,-1 0 0,1 0 0,0 0 0,0 0-1,0 0 1,0 0 0,-1 0 0,1 1 0,0-1 0,0 0 0,0 0 0,0 0 0,-1 0 0,1 0 0,0 1 0,0-1 0,0 0 0,0 0 0,0 0 0,0 1 0,0-1 0,0 0 0,-1 0-1,1 0 1,0 1 0,0-1 0,0 0 0,0 0 0,0 0 0,0 1 0,0-1 0,0 0 0,0 0 0,0 0 0,1 1 0,-1-1 0,0 0 0,0 0 0,0 0 0,0 1 0,0-1-1,0 0 1,0 0 0,0 0 0,0 0 0,1 1 0,-1-1 0,0 0 0,0 0 0,0 0 0,0 0 0,1 0 0,-1 1 0,0-1 0,0 0 0,0 0 0,0 0 0,1 0 0,-1 0-1,0 0 1,0 0 0,1 0 3,29 36-60,-24-29 46,1 1 0,-1-1-1,1 0 1,0 0 0,0-1 0,1 0-1,8 5 15,-16-11 0,21 10-199,-20-10 192,0-1 0,-1 1 0,1 0 0,0-1 0,-1 1 0,1 0-1,0-1 1,-1 1 0,1-1 0,-1 1 0,1-1 0,-1 1 0,1-1 0,-1 1 0,1-1-1,-1 1 1,0-1 0,1 0 0,-1 1 0,0-1 0,1 0 0,-1 1 0,0-1 0,0 0 0,0 1-1,1-1 1,-1 0 0,0 0 0,0 1 7,-1-3-2,0 0 1,0 0-1,0 0 1,-1 0-1,1 1 1,-1-1-1,0 0 0,1 1 1,-1 0-1,0-1 1,0 1-1,-2-1 2,0-3 48,-7-6-13,0 1-1,0 0 1,-1 0-1,0 1 0,-3-1-34,13 9 47,2 2-20,0 0 73,0 0 0,0 0-104,0 0-19,-2 2 22,1 0 0,-1 1 0,1-1 0,0 0 0,0 1 0,0-1 0,1 1 1,-1-1-1,0 1 0,1 0 0,0-1 0,-1 1 0,1 0 0,0-1 0,1 1 0,-1-1 0,0 1 0,1 0 0,-1-1 0,1 1 0,0-1 0,0 1 0,0-1 0,0 0 1,1 3 0,4 6-23,-1 0 0,2 0 0,-1 0 0,7 6 23,15 26-74,-27-41 48,-1-2-48,0 0 4,-7-17 49,2 5 19,0 1 0,-1 0 0,-1 0 0,0 1-1,0 0 1,-1 0 0,0 0 0,-1 1 0,0 1 0,-3-3 2,-1 1 6,10 9 34,3 1 12,-11-7 548,11 17-712,10 18-105,-2-10 247,32 65-85,-34-74 25,-1 0 0,1 0-1,1-1 1,-1 1-1,1-1 1,1-1 0,2 3 30,-10-10-9,1 1 1,-1 0 0,1-1-1,0 1 1,-1-1 0,1 1-1,0-1 1,-1 1 0,1-1-1,0 1 1,-1-1 0,1 0-1,0 1 1,0-1 0,0 0-1,-1 0 1,1 0 0,0 1-1,0-1 1,0 0 0,-1 0 0,1 0-1,0 0 1,0 0 0,0-1-1,0 1 1,-1 0 0,1 0-1,0 0 1,0-1 0,0 1-1,-1 0 1,1-1 0,0 0 8,0 0 7,0-1 1,0 1 0,0-1 0,-1 0 0,1 1 0,0-1 0,-1 0 0,0 1-1,1-1 1,-1 0 0,0 0 0,0 0 0,0 1 0,0-1 0,0 0 0,0 0-1,-1-1-7,-1-11 38,-1 0 0,0 0 0,-2 0-1,1 0 1,-2 0 0,0 1-1,-2-3-37,6 11 6,-1 0-1,0 1 1,-1-1-1,1 0 0,-1 1 1,-2-2-6,-3-4 71,9 10-56,-1-1 0,1 1 0,-1-1 0,1 1 0,-1-1 0,1 1 0,-1-1 0,0 1 0,1 0 0,-1-1 0,1 1 0,-1 0 0,0 0 0,1 0 0,-1-1-1,0 1 1,1 0 0,-1 0 0,0 0 0,1 0 0,-1 0 0,0 0 0,1 0 0,-1 0 0,0 0 0,1 1 0,-1-1 0,0 0 0,1 0 0,-1 1 0,0-1 0,1 0 0,-1 1 0,1-1-1,-1 0 1,1 1 0,-1-1 0,1 1 0,-1-1 0,1 1 0,-1-1 0,1 1-15,-2 0-5,1 1 0,0-1 0,0 1 0,0-1 0,0 1 0,0 0 1,0-1-1,0 1 0,0 0 0,1 0 0,-1-1 0,1 1 0,-1 0 0,1 1 5,0-1-1,0 1 0,0-1 0,1 1 0,-1-1 0,1 1 1,-1-1-1,1 1 0,0-1 0,0 1 0,0-1 0,1 0 0,-1 1 0,1 0 1,15 35-11,-15-29-37,-2-7-192,-1-5 204,-1 0-1,0-1 1,0 1-1,0 0 1,0 0 0,-1 1-1,1-1 1,-1 0-1,-2-2 37,-6-6-29,8 6 28,-3-1 0,1 0 0,0-1 0,0 1 0,1-1 0,0 0-1,0-1 1,1 1 0,0-1 0,-1-2 1,2-31 537,2 36-169,-2 22-202,0 3-186,1 0 0,1 0 0,0 0 0,2 0 0,0 0 0,3 9 20,-5-24-7,0 0 0,0 0-1,-1-1 1,0 1 0,0 0 0,0-1 0,0 1-1,-1-1 1,0 1 0,-1 1 7,2-1-37,0 7 27,2 6 6,-1-17-16,0-1-78,0 0-300,0 0 25,0 0 394,0 0 78,3-31-99,-8-57-42,3 59-5,0 0 0,2-1 1,1 1-1,4-21 47,23-51 32,-23 68 231,-3 16 306,-1 36-389,-1-4-219,0 12 129,0 1 0,-2-1 0,-1 0 1,-1 0-1,-2 2-90,4-18-32,1-1-1,0 1 1,0 0 0,1-1 0,1 1 0,-1 0 0,2 2 32,0 0 38,-1 0 0,-1 0 0,0 0 1,-2 6-39,1-7-96,0 0 1,1 1-1,0-1 1,1 0 0,1 0-1,0 0 1,1 3 95,-3-14-23,0-1-116,0 0-11,0 0 68,0-34-48,4 0 85,-1 0 1,-2 1-1,-2-20 45,-19-8 311,2 5-147,17 54-123,1 2-37,0 0 16,0 0 112,0 0-4,40 5-328,-26 2 227,-1 1 0,0 0 0,7 7-27,13 8 75,-28-19-66,0 0-1,-1 0 0,1 1 0,-1-1 0,0 1 1,-1 0-1,2 2-8,1 1 54,-5-6-30,-1-1-33,1-1 0,-1 1 0,0 0 0,1-1-1,-1 1 1,0-1 0,1 1 0,-1 0 0,1-1-1,-1 1 1,1-1 0,-1 1 0,1-1 0,0 1-1,-1-1 1,1 0 0,-1 1 0,1-1 0,0 0-1,0 1 10,3-3 62,-11-10-22,-113-130-107,114 133 66,1 0-1,0 0 1,1-1-1,-3-7 2,3 8-7,3 5-19,-1 2 31,0-1-1,1 1 0,-1-1 1,1 0-1,0 0 0,0 1 0,0-1 1,0-3-5,-7-14 28,27 58 169,-11-24-259,0 0 0,1 0 0,0-1 0,1 0 62,126 131-77,-134-143 182,-4-6-73,-12-19-112,-20-30-133,1 9 198,2 2 155,2-2 0,-11-24-140,39 68-20,1 1 23,0 0 106,0 0 6,0 0-86,2 3-31,0 0-1,-1 0 1,1 0-1,-1 0 1,1 0-1,-1 0 0,0 0 1,0 1-1,0-1 1,0 2 2,5 18-15,12 11 12,2-1 0,5 5 3,-2-2-2,-15-23-109,1-1-1,0 0 0,1 0 0,0-1 1,8 7 111,-14-11 473,-13-14-410,-65-74-346,42 48 381,1-1 0,-8-15-98,34 42 41,0 1 0,0-1-1,-1 1 1,0 0 0,-1-1-41,5 6 5,2 1 47,0 0 11,0 1-22,-1-1-37,0 0-1,0 0 1,0 0-1,0 0 1,0 0-1,0 0 1,0 0-1,0 0 1,0 0-1,0 1 1,0-1-1,0 0 1,1 1-1,-1-1 1,0 0-1,0 1 0,0-1 1,0 1-1,1 0 1,-1-1-1,0 1 1,1 0-1,-2 0-3,0 1 0,-1 0-1,1 0 0,-1 0 1,1 0-1,0 1 1,0-1-1,0 1 0,0-1 1,1 1-1,-1 0 0,1 0 1,-1 0-1,1 0 0,0 0 1,0 0-1,0 0 0,1 0 1,-1 0-1,1 0 1,-1 0-1,1 1 0,0-1 1,0 0 0,0 9-2,-2 11 2,1-1 0,1 1 0,1-1 0,1 1 0,1-1 0,1 0 0,1 0 0,7 16 0,-4-10-8,-6-19-96,0 1 0,1-1 0,0 0 0,1 1-1,0-2 1,0 1 0,1 0 0,0-1 0,1 0 0,0 1 104,10-31-63,-14 16 65,0 0-1,-1 0 0,0 0 0,0-1 0,0 1 0,0 0 0,-1 0 0,0-1 1,0 1-1,-1 0 0,0-1-1,-17-72 20,4 20-17,-7-43 27,20 99-50,1 3 46,0-3 8,4-44 482,-5 42-330,-1 5-24,-3 28-4,0 18-62,2 0-1,2 20-95,-2 38 121,-12 57-143,16-105-13,0-40-55,-1-1 0,0 0 1,-3 12 89,2-24 5,-2 3-2,2-5-21,1-1-92,-3 12-451,1-8 101,7-13 385,8-12 55,0 0 1,2 1-1,0 1 1,2 0-1,1-1 20,27-30-28,-1 8 0,-1 3 511,-42 37-460,43-10 487,-34 8-372,-9 3-101,0 1-1,1-1 1,-1 0 0,1 1-1,-1-1 1,1 1 0,-1-1-1,1 1 1,-1-1 0,1 1-1,0 0 1,-1 0 0,1 0 0,-1 0-1,1 0 1,0 1 0,-1-1-1,1 0 1,-1 1 0,1-1-1,0 1-36,-13 22 244,2-11-217,-1-1-1,0 1 1,0-2-1,-1 1 1,0-1-1,-1-1 1,-6 4-27,-17 14 14,29-21-31,2-1 0,-1 0-1,0 1 1,1 0 0,0 0-1,0 1 1,1-1 0,0 1-1,-2 4 18,1-3-109,3-12-496,3-13 211,3 4 350,0 1-1,1 0 1,0-1-1,1 2 0,1-1 1,0 1-1,0 1 1,1-1-1,0 1 0,4-2 45,19-16-145,1 2-1,24-14 146,34-27 29,-89 66 111,-2 1 51,-5-4-54,0-1 0,0 1 0,0 0 0,-1 1 0,1 0 1,-1-1-1,0 2 0,0-1-137,-39-23-26,37 20 28,-6-4-2,0 0-264,11 7-103,1 1-1,-1 0 1,0 1-1,1-1 1,-1 0 0,0 1-1,0-1 1,0 1-1,0 0 1,0 0 0,0 0-1,0 1 1,0-1 0,-1 1 366,2-2-3181,-2-4 2631,4 5-327,-6-8-6342</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8:37.160"/>
    </inkml:context>
    <inkml:brush xml:id="br0">
      <inkml:brushProperty name="width" value="0.05" units="cm"/>
      <inkml:brushProperty name="height" value="0.05" units="cm"/>
      <inkml:brushProperty name="color" value="#E71224"/>
    </inkml:brush>
  </inkml:definitions>
  <inkml:trace contextRef="#ctx0" brushRef="#br0">152 228 8792,'0'0'0,"4"22"0,0 15 0,4 22-6120</inkml:trace>
  <inkml:trace contextRef="#ctx0" brushRef="#br0" timeOffset="1660.27">142 685 728,'66'421'1999,"-49"-311"-944,-9-44-894,4 0 0,8 20-161,-9-47-297,7 26 2092,12 23-1795,-21-66 17,1-1 0,1 0 1,0 0-1,2-1 0,13 16-17,-5-9 111,1-1 0,2-2 0,0 0 0,1-1-1,2-2 1,0-1 0,1-1 0,1-1 0,0-1 0,19 6-111,-41-20-26,37 16 89,32 9-63,-61-24 187,1 0 0,-1 0 0,1-2 0,-1 0-1,1-1 1,0 0 0,3-2-187,46 1 432,-47 1-294,-1-1 1,0-1-1,1 0 0,-1-2 0,0 0 1,5-1-139,25-11 604,1-1 1,-2-3 0,27-15-605,-55 25 181,-1-2 0,1 0 0,-2-1 1,0 0-1,0-1 0,-1-1 0,-1-1 1,0 0-1,-1 0 0,2-5-181,-5 3 85,0-1 0,-1 0 0,-1-1-1,-1 0 1,-1 0 0,-1 0 0,0-1 0,-1 1-1,-2-1 1,0 0 0,0-2-85,-1-47 508,-3 0 0,-7-38-508,6 70 29,0-5 1,-2 0 1,-2 0-1,-2 1 1,-1-1-1,-3 2 1,-1 0-1,-2 1 1,-1 0-1,-2 1 1,-15-20-31,-114-140 618,110 151-549,1-6-53,2-1 0,3-2 0,-13-32-16,4 9 6,32 62 12,-1 1 0,-1 0-1,-1 0 1,0 1 0,-1 0-1,-1 1 1,0 1 0,0 0-1,-2 1 1,1 1 0,-2 0-1,1 1 1,-2 1 0,1 1-1,-1 0 1,0 1 0,-1 1-1,1 1 1,-4 0-18,-53-15 119,45 11-130,-1 1-1,0 1 1,0 2 0,-2 2 11,-12 0-127,0 2 0,0 2 1,-20 4 126,51-3-20,1 0 1,0 1 0,0 0 0,0 1-1,0 1 1,0 0 0,1 0-1,0 1 1,0 1 0,0 0-1,1 1 1,0 0 0,-6 7 19,1 2-40,1-1 0,1 2 1,1 0-1,0 0 0,1 2 1,2-1-1,0 1 0,0 1 1,2 0-1,1 0 0,1 1 1,0-1-1,0 14 40,-1 19-118,2 1 0,3 0 0,2 0-1,3 0 1,2 1 118,3 27-90,3 1 0,18 58 90,-19-104-4,2 0 1,1 0-1,2-1 0,2-1 0,1-1 1,19 29 3,166 229-954,-172-247 1146,3-2-1,1-1 0,30 27-191,-37-43-7,1-1 0,1-1-1,1-2 1,2-1 0,22 11 7,-30-22-33,0-1 1,0-2-1,1 0 1,0-2-1,0-1 1,1-1-1,-1-1 1,16-1 32,-18-2 213,0-1 1,1-1-1,-1-1 1,0-2 0,18-5-214,-35 8 16,5-1 20,0-1 1,0-1 0,0 0 0,0-1 0,-1 0 0,0 0 0,0-1 0,7-6-37,12-13 175,-1 0 0,2-5-175,-22 21 81,1 0-77,0-2-1,-2 0 0,1 0 1,-2 0-1,1-1 0,-2 0 1,0 0-1,0-1 0,-1 0 1,-1 0-1,2-12-3,3-24 49,-2 0-1,0-38-48,-7 79 18,3-35 330,-3 1 0,-2 0-1,-1 0 1,-3 0 0,-3-9-348,-4-20 319,8 39-201,-1 0 0,-2 0 1,-1 1-1,-1 0 1,-2 1-1,-8-14-118,20 43 1,-17-32 39,-1 1-1,-2 1 0,-1 1 0,-2 0 0,-24-25-39,-15-11-320,2-4 0,-11-22 320,59 76 60,-2 1-1,0 0 0,-1 1 1,-1 1-1,0 0 0,-1 1 1,0 1-1,-1 0 0,0 1 1,-7-1-60,-4-3 14,-2 1 0,0 1 0,0 2-1,-1 1 1,0 2 0,-1 1 0,0 1 0,0 2 0,-32 0-14,37 4-327,0 2 1,0 1-1,0 1 0,-12 4 327,24-4-164,1 1 0,-1 0-1,1 1 1,0 1 0,1 0-1,0 1 1,0 0 0,-7 6 164,13-7-65,1 1 1,0-1 0,0 1-1,0 0 1,1 1-1,0 0 1,1 0 0,0 0-1,-1 3 65,-7 17-232,1 1 0,-2 11 232,7-14-15,1 1 0,2-1 0,0 1-1,2 0 1,1-1 0,1 1 0,2 0 0,1 2 15,8 58 150,21 74-150,-18-106-76,2-1 1,3-1-1,2 0 0,3-2 1,24 41 75,46 92 37,-43-80 18,35 49-55,-42-91-11,2-2 1,3-2 10,10 13-279,-52-63 222,28 35-126,14 10 183,-37-41 169,1-1-1,1 0 0,0-1 1,1 0-1,0-2 0,4 3-168,-14-10 50,0 0-1,0 0 1,1 0 0,-1-1-1,0 1 1,1-1 0,-1-1-1,1 1 1,-1-1 0,0 0-1,1 0 1,-1-1 0,1 1-1,-1-1 1,0 0 0,1-1-1,-1 1 1,0-1-1,0 0 1,0-1 0,0 1-1,0-1 1,-1 0 0,1 0-1,-1 0 1,0-1 0,0 1-1,1-2-49,7-6 147,-1-1-1,-1 0 0,0 0 0,-1-1 1,0 0-1,-1-1 0,0 0 0,-1 0 1,1-5-147,15-38 321,-3-1 0,-2-1 1,-2-1-1,-3 0 0,4-61-321,-12 68 8,-3 0 0,-2 0 0,-3 1 0,-2-1 0,-2 1-1,-2 0 1,-3 0 0,-6-13-8,10 40-142,-135-382 360,134 387-241,-1 1 0,0 0 0,-2 1 0,0 0-1,-1 1 1,-11-11 23,-15-14-113,-39-32 113,52 52-24,0 1 1,-1 2-1,-1 0 0,0 2 0,-8-2 24,20 11 33,-1 0-1,0 2 1,-1 0-1,0 1 1,1 1 0,-2 0-1,1 2 1,0 0-1,0 1 1,-4 0-33,6 3-45,0 0 1,1 0 0,0 2 0,-1 0-1,1 1 1,1 0 0,-1 1 0,1 1-1,0 0 1,0 1 0,1 0 0,-12 10 44,3 0-65,0 1 0,1 2 0,1 0 0,0 0 1,2 2-1,-8 14 65,11-12-90,1 0 0,1 1 1,1 1-1,2 0 1,0 0-1,2 1 0,1 0 1,1 0-1,2 1 0,0 6 90,0 29-162,2 1 0,3 0 0,4 0-1,2 0 163,26 139-6336,-28-183 5641,14 79-5465</inkml:trace>
  <inkml:trace contextRef="#ctx0" brushRef="#br0" timeOffset="2414.45">2044 1768 1176,'0'0'0,"-1"18"0,-4 12 0,7-1 1312,2 1-1312,1-8 1312,1-4-1312,1 2 480,2 1-480,2 3 488,4 5-488,1-3 8,-1 3-8,-4-13 16,-2-5-16,10 18-3120</inkml:trace>
  <inkml:trace contextRef="#ctx0" brushRef="#br0" timeOffset="3478.82">2318 2091 2968,'36'-52'4285,"14"-14"-4285,12-17 1136,-49 66-858,-1-2-1,-1 1 1,0-2 0,-2 1-1,0-2 1,-1 1 0,-2-1-1,0 0 1,-1 0 0,0-1-1,-2 1 1,0-21-278,-1 7 270,2-29 436,-3-1 1,-3 1-1,-8-53-706,6 101 266,0 0 0,-1 0-1,0 1 1,-1 0 0,-1 0 0,-1-1-266,-54-87-108,43 73 85,8 12 49,-1 0-1,-1 1 1,0 1-1,-1 0 1,-1 1 0,-11-9-26,23 22 5,1 0 0,-1 0 0,0 0 0,0 0 1,1 1-1,-1 0 0,-1-1 0,1 1 0,0 0 0,0 0 1,0 1-1,0-1 0,-1 1 0,1-1 0,0 1 1,-1 0-1,1 0 0,0 1 0,-1-1-5,-2 2 22,0-1 0,1 1-1,-1 0 1,1 1 0,0-1 0,-1 1-1,1 0 1,0 0 0,1 1 0,-4 2-22,-4 5 45,0 1 0,1 0 0,0 1 0,1 0 0,0 1 0,1 0 1,-3 7-46,-19 43-171,16-31-11,-2-2 0,-1 1 1,-6 5 181,11-17-50,2 0 1,0 0 0,1 1 0,1 0 0,1 1 0,0-1 0,2 2 0,1-1-1,1 1 1,0 0 0,2 0 0,1 8 49,0 31-19,4 1 1,2-1-1,13 58 19,-12-93 1,2-1 0,1 1 0,1-1 0,1-1 0,13 22-1,10 23-14,14 26 206,-46-93-156,0 0 1,-1 0-1,1-1 0,0 1 1,1 0-1,-1-1 1,0 1-1,1-1 1,-1 0-1,1 1 0,0-1 1,0-1-1,0 1 1,0 0-1,0-1 0,0 1 1,0-1-1,0 0 1,1 0-1,-1 0 0,0-1 1,1 1-1,-1-1 1,4 0-37,-2 0 86,1 0 0,0-1 1,-1 0-1,1 0 0,-1 0 1,1-1-1,-1 0 0,0 0 1,1 0-1,-1-1 0,0 0 1,0 0-1,-1 0 0,2-1-86,7-8 124,0 1 0,-1-2 0,-1 0-1,0 0 1,-1-1 0,0-1-1,0-1-123,20-37 535,7-22-535,-8 16 281,-9 15-196,-1-1 0,-3-1-1,-1 0 1,-2-1 0,-2-6-85,33-241-73,-44 294 74,2-23 10,-1 0 1,-1 0-1,-1 1 0,-1-1 1,-1 0-1,-1 1 1,0 0-1,-2 0 0,-8-19-11,9 26 1,-3-11 3,-2 0 0,0 0-1,-2 1 1,-1 0 0,-15-22-4,17 35 2,0 1 0,0 0 0,-1 1-1,-1 0 1,0 0 0,0 2-1,-10-6-1,17 11-21,1 1 0,0-1 0,-1 1 0,1 0 0,-1 0 0,1 1 0,-1 0-1,0 0 1,0 0 0,0 1 0,0-1 0,1 1 0,-1 1 0,0-1-1,0 1 1,0 0 0,0 1 0,-4 1 21,1 0-43,1 1 0,-1 0 0,1 0 0,1 1-1,-1 0 1,1 0 0,-1 1 0,2 0 0,-1 0 0,1 1 0,-4 4 43,-11 19-170,0 0 1,2 2-1,2 1 1,-10 24 169,-25 47-237,40-82 221,2 1 0,1 0 0,0 0 0,2 1 0,1 0-1,1 1 1,0-1 0,2 1 0,1 0 0,1 0 16,1 27-86,3 0 0,1 0 0,3 0 0,5 12 86,-7-43 13,2-1-1,0 1 1,1-1 0,2-1-1,5 11-12,-1-3 27,-5-10-34,1-1-1,0 0 1,1 0-1,1-2 1,0 1-1,1-1 0,0-1 1,10 6 7,-18-14 55,1 0 1,0 0-1,0-1 0,1 0 1,-1 0-1,1-1 0,0 0 1,0 0-1,0-1 0,1 1 1,-1-2-1,0 1 1,1-1-1,-1 0 0,1 0 1,-1-1-1,1 0 0,0-1 1,-1 0-1,1 0 0,-1 0 1,4-2-56,5-4 108,-1-2 0,1 0 0,-1-1 0,-1 0 0,0-1 0,0 0 0,-1-1 0,2-4-108,-2 3 106,14-13 365,-1-1 1,9-14-472,-27 31 80,0-1 0,-1-1-1,0 1 1,-1-1 0,-1 0 0,0-1 0,0 1 0,2-12-80,4-27 78,-2-1-1,-2-1 1,-3 1 0,-2-1 0,-2 0 0,-2 0 0,-6-24-78,2 53 20,0 0 1,-2 0-1,-1 0 1,-1 1-1,-1 0 0,0 1 1,-7-7-21,-20-44 120,29 57-112,0-1 0,-1 1 0,0 0 0,-1 1 0,-1 1 0,0 0 0,-1 0 1,-1 1-1,0 1 0,-1 0 0,0 1 0,-5-2-8,15 10-5,0 1 0,0 0-1,0 0 1,-1 1 0,1 0 0,0 0 0,-1 0-1,1 0 1,0 1 0,-1 0 0,1 0 0,-1 0 0,1 1-1,-1 0 1,1 0 0,0 0 5,-5 2-37,0-1 0,1 2 1,0-1-1,0 1 0,0 0 0,0 1 0,1 0 1,-5 4 36,-6 6-50,2 1 0,0 0 0,0 2 0,-9 13 50,-55 83-1014,45-62 357,15-20-63,1 0 1,2 1-1,1 1 1,2 1-1,1 0 1,-1 13 719,-7 35-3899,4 0-1,-2 36 3900,0 3-3986</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8:46.884"/>
    </inkml:context>
    <inkml:brush xml:id="br0">
      <inkml:brushProperty name="width" value="0.05" units="cm"/>
      <inkml:brushProperty name="height" value="0.05" units="cm"/>
      <inkml:brushProperty name="color" value="#E71224"/>
    </inkml:brush>
  </inkml:definitions>
  <inkml:trace contextRef="#ctx0" brushRef="#br0">180 1355 1264,'58'-160'5956,"-20"56"-5191,3-34 467,-32 99-976,2 1 0,2 0-1,1 1 1,2 0 0,11-17-256,-21 41 138,1-1 1,-2 1 0,0-1-1,-1 0 1,0 0 0,0-8-139,-3 20 182,-2 1-182,0 0 0,0-1 0,-1 1 0,1 0 0,0-1 0,0 1 0,-1 0-1,1 0 1,0 0 0,-1 0 0,1 0 0,-1 1 0,0-1 0,1 0 0,-1 1-1,0-1 1,1 1 0,-1-1 0,0 1 0,1 0 0,-1 0 0,0 0 0,0 0 0,1 0-1,-1 0 1,0 0 0,1 0 0,-1 1 0,0-1 0,1 1 0,-1 0 0,0-1 0,1 1-1,-1 0 1,0 0 0,-6 3 5,0-1-1,0 2 1,0-1-1,1 1 1,0 1-1,-3 2-4,-5 6 34,1 1 0,1 1 0,0 0-1,1 1 1,1 0 0,0 1 0,2 0 0,0 1 0,-2 6-34,-10 32 99,2 1 0,-4 29-99,8-21-39,8-31-232,-1-1 1,-5 7 270,1-10-305,7-19 332,0 0 0,1 0-1,1 1 1,0-1 0,0 1 0,2-1-1,-1 1 1,1 0 0,1 2-27,0-13 520,0-2 88,2-2-486,1-1 1,-1 1 0,-1-1 0,1 0 0,0 1 0,-1-1 0,1 0-1,-1 0 1,1-3-123,0 2 77,94-193 1261,-77 157-1234,-2-1 0,7-28-104,-14 37-19,2 0 0,1 1 0,1 0 0,2 1 0,3-3 19,27-37-23,-38 56 62,-7 12 209,-1 2 20,0 0-137,-1 9-122,0-1 0,-1 1 1,-1-1-1,1 1 0,-2-1 1,1 0-1,-1 0 0,0 0 1,-3 4-10,-10 20-48,-20 59-93,21-48-11,-2-1 0,-1-1 0,-3 0 1,-24 34 151,-42 52 77,86-125 71,2-2 5,2-14-31,1 1 1,-1 0-1,2 0 0,0 0 0,1 1 0,0-1 0,0 1 1,2 0-1,1-2-122,15-35 157,36-98 111,53-122-16,-86 215 235,-25 52-420,-1 2 63,0 0-6,0 0-78,-13 15-18,-6 8-67,2 1 0,0 0 1,2 1-1,-9 19 39,-42 107-92,16 1 68,0-42 79,12-26 34,1 8-89,30-74-60,12-29-153,10-31 270,22-50 489,9-7-546,-5 9 503,1-15-503,-11 33 126,3 0 0,3 3 0,44-63-126,-64 108-1,1 1-1,1 0 1,3 0 1,-4 4 90,-2 0-1,0 0 1,-1-2-1,4-8-89,-17 26-12,-2 3 30,-5 9 39,-3 4-52,-1 0 1,0 0-1,-1-2 0,0 1 0,-6 4-5,-9 10-7,-37 46-173,3 3 0,-38 65 180,73-102-28,2 0 1,-6 19 27,-3 22-163,28-83 148,3-12-34,1-19-37,4 1 41,3 2 1,0-1-1,2 1 1,1 0 0,2 1-1,9-16 45,6-11 169,2 0 1,3 2-1,33-43-169,-59 90-83,-6 7 65,0 1 0,1-1 0,-1 1 0,0-1 0,1 1 0,-1-1 0,1 1 0,-1 0 0,1-1 1,0 1-1,0 0 0,-1 0 0,1 0 0,0 0 0,0 1 0,0-1 0,0 1 0,0-1 0,1 1 18,2-1-1,0 1 0,-1-1 0,1 1 0,-1 1 0,1-1 0,-1 1 0,1 0 0,-1 0-1,1 0 1,-1 0 0,1 1 0,-1 0 1,60 28-17,-37-16 44,100 39 560,-110-47-263,-24-10 294,-12-6-191,-4-4-378,-1 1 0,0 1 0,-1 1 0,0 1 0,-1 1 0,-16-3-49,29 8-20,0 0 0,1-1 0,-1 0 0,1-1 1,1-1-1,-1 0 0,1 0 0,0-1 0,-9-9 20,-4-1-76,0-3-362,23 17-289,15 12 539,208 122 2,-208-121 232,-6-4-32,1 0 0,-1 0 0,1 0 0,1-1 1,-1-1-1,1 0 0,-1 0 0,3 0-14,-10-3 55,-2 0 47,0 0 130,0 0 23,0 0-38,0 0-30,-7-11-72,2 3-102,-1 1 0,0 1 0,0-1 0,0 1 1,-1 0-1,0 1 0,0-1 0,0 1 0,-1 1 1,0-1-1,-5-1-13,-11-3 112,0 0-1,-1 2 1,-7-1-112,30 8 12,-15-6-21,0 0 0,0-1 0,0-1 0,-12-8 9,13 7-29,0 1-1,-1 0 1,0 1-1,-14-3 30,-35-7-337,61 17 332,-10 4-1000,22-10 800,21-10 233,129-41 136,129-69-164,-277 120 64,0 1-1,0-1 0,0-1 1,0-1-64,-2 3 67,-1-1 1,1 2-1,0-1 1,0 1-1,1 0 1,6-3-68,-12 6 195,-2 1-31,0 0-12,0 0 6,-35-4 2,9 6-183,0 0-1,1 2 1,-1 1-1,1 1 1,0 1-1,-21 9 24,7 2-124,0 1-1,1 2 1,1 2-1,1 1 1,2 2-1,-6 6 125,33-25-10,1 0-1,-1 0 1,1 1 0,1-1-1,-2 5 11,-14 16-413,19-26 193,2-1 188,0 0 0,0-1 0,0 1 0,0 0 0,0-1 0,0 1 0,0 0 0,0 0 0,0-1 0,0 1 0,0 0 0,1-1 0,-1 1 1,0 0-1,1-1 0,-1 1 0,0 0 0,1-1 0,-1 1 0,1-1 0,-1 1 32,21-1-564,-6-3 564,0-2-1,-1 0 0,0 0 0,0-2 0,0 0 0,-1 0 0,0-1 1,1-2 0,23-12-3,118-75 56,-95 63 282,-40 23-247,0 0-1,-1-1 1,0-1 0,-1 0 0,4-6-88,-22 19 17,0 0-1,0-1 1,0 1 0,1 0 0,-1 0-1,0 0 1,0-1 0,0 1 0,0 0 0,0 0-1,0 0 1,1 0 0,-1-1 0,0 1 0,0 0-1,0 0 1,0 0 0,1 0 0,-1 0-1,0-1 1,0 1 0,0 0 0,1 0 0,-1 0-1,0 0 1,0 0 0,0 0 0,1 0 0,-1 0-1,0 0 1,0 0 0,0 0 0,1 0-1,-1 0 1,0 0 0,0 0 0,1 0 0,-1 0-1,0 0 1,0 0 0,0 0 0,1 1-1,-1-1 1,0 0 0,0 0 0,0 0 0,1 0-1,-1 0 1,0 0 0,0 1-17,0 15 253,-14 41-428,7-31 340,-6 23-66,-3 0-1,-2 1-98,3-10-17,2 0 1,2 1-1,-3 20 17,11-38-225,3-18-93,3-14 268,20-107 171,-14 62-334,2 1 1,10-22 212,-21 75 6,0 0 1,0 0-1,0 0 1,0-1-1,0 1 1,0 0 0,0 0-1,0 0 1,0-1-1,0 1 1,0 0-1,0 0 1,0 0-1,0 0 1,0-1-1,0 1 1,0 0-1,0 0 1,1 0-1,-1 0 1,0 0 0,0-1-1,0 1 1,0 0-1,0 0 1,1 0-1,-1 0 1,0 0-1,0 0 1,0 0-1,0 0 1,1 0-1,-1 0 1,0-1 0,0 1-1,0 0 1,0 0-1,1 0 1,-1 0-1,0 0 1,0 0-1,0 0 1,1 0-1,-1 0 1,0 1-1,0-1 1,0 0 0,0 0-1,1 0 1,-1 0-1,0 0-6,8 11-27,2 18-87,-3-3 128,-2 0 1,0 0 0,-2 1-1,0-1 1,-2 1 0,-1-1-1,-1 1 1,-5 24-15,4-50 175,-1-9-75,-6-26-58,-5-44-152,11 30-348,3 37 507,0 1 0,0-1 0,-2 1 1,1 0-1,-1 0 0,-3-9-49,4 17 73,1 2 25,-17-8 62,8 5-151,0 0 0,0 0 1,-1 0-1,1 1 0,0 1 1,-1 0-1,1 0 0,-1 0 1,1 1-1,-1 1 0,1 0 1,-1 0-1,1 1 0,-1 0 1,1 0-1,0 1 0,0 1 1,0-1-1,0 2-9,6-4 12,-8 3-82,1 0 0,0 1-1,0 0 1,0 1 0,1 0-1,-7 6 71,14-10-27,0 0 0,-1 0 0,1 1 0,0-1 0,1 1 0,-1 0-1,0-1 1,1 1 0,0 0 0,-1 0 0,1 0 0,0 0 0,1 0 0,-1 0 0,0 1-1,1-1 1,0 0 0,0 0 0,0 0 0,0 0 0,0 1 0,1-1 0,-1 0 0,1 0 0,0 0-1,0 1 28,1 1-69,0-1 0,1 1 0,0 0 0,-1 0 0,2-1 0,-1 0 0,0 0 0,1 0 0,0 0 0,1 1 69,-3-3-48,1-1 70,-1-1 0,0 1 0,0-1 0,0 0 0,1 1 0,-1-1 1,0 0-1,0-1 0,0 1 0,1 0 0,-1-1 0,0 1 0,0-1 0,0 1 0,0-1 0,0 0 1,0 0-1,0 0 0,1 0-22,1-2 16,1 0 0,-1-1 0,0 1 0,0-1 1,-1 1-1,1-1 0,-1 0 0,0 0 0,0-1 0,0 1 0,0-1 1,-1 1-1,0-1 0,0 0 0,0 0 0,0 0 0,0-5-16,-1 2 30,0 0 0,0 0 0,-1 0 0,0-1 0,0 1 0,-1 0 0,0 0 0,0 0 0,-1 0 0,0 0 0,-1 0-30,3 7-12,0 1-19,0 0-82,0 0-2,14 31 27,36 83-47,-50-114 136,0 0 1,0 0-1,0 0 0,0 0 0,0 0 0,0 0 0,0-1 0,0 1 0,0 0 0,0 0 0,0 0 0,0 0 0,0 0 0,0 0 0,0 0 0,0 0 0,0 0 0,0-1 0,0 1 0,0 0 0,1 0 0,-1 0 0,0 0 0,0 0 0,0 0 0,0 0 1,0 0-1,0 0 0,0 0 0,0 0 0,0 0 0,1 0 0,-1 0 0,0 0 0,0 0 0,0 0 0,0 0 0,0 0 0,0 0 0,0 0 0,0 0 0,1 0 0,-1 0 0,0 0 0,0 0 0,0 0 0,0 0 0,0 0 0,0 0 0,0 0 1,0 0-1,1 0 0,-1 0 0,0 0 0,0 0 0,0 0 0,0 0 0,0 1 0,0-1 0,0 0 0,0 0 0,0 0 0,0 0 0,0 0 0,0 0 0,0 0-1,4-16 151,-2-23 69,-19-14-244,3 12-70,10 36-236,2 18 268,1 18 102,4 0 62,-2-25-134,0 0 0,-1 0 0,1 0 0,-1 0 0,0 0 0,-1 0 0,1 0 0,-1 0 0,-2 4 32,3-9-40,0-1 10,0 0 70,11-32 37,-9 25-67,1 0 0,-1 1 0,0-1 0,0 0 0,-1 0-1,0 0 1,0-5-10,0 1-136,4 9 59,9 18 42,11 32 62,4 22 121,-1 7-148,-16-102 77,-6 7-30,0 0 0,-1 0 0,-1-1 0,-1 0 0,0 1 0,-2-1-1,0-18-46,0-44-510,0 84 533,-1 1-1,1-1 1,0 1 0,0-1-1,1 0 1,-1 0 0,1 1 0,1 1-23,5 12-6,9 39 146,-2 1 0,2 27-140,-9-121-58,-1-33 2,-7-73 234,8 186-182,0-7-168,0 100 17,1 24 28,-8-154 134,-29-48 66,12 0 281,2-2-1,1-5-353,11 43 24,1 5-37,-1-1 1,1 1-1,0-1 1,0 1-1,-1 0 0,1 0 1,-1-1-1,1 1 1,-1 0-1,0 0 0,1 0 1,-1 1-1,0-1 1,0 0-1,-1 0 13,-34-8 83,20 5-157,-15-2 36,-1 0 0,0 2 0,-27 1 38,-28-3 1,85 5-13,1 1 1,-1 0 0,0 0 0,0 0-1,1 0 1,-1 0 0,0 1 0,0-1-1,1 1 1,-3 1 11,-2 1-17,0 0 0,1 1 0,-1 0 0,1 1 0,-5 3 17,11-8-10,0 0-1,-1 0 1,1 1-1,0-1 1,-1 0-1,1 1 1,0-1 0,0 1-1,-1-1 1,1 0-1,0 1 1,0-1-1,0 1 1,0-1-1,-1 1 1,1-1-1,0 1 1,0-1-1,0 0 1,0 1-1,0-1 1,0 1-1,0-1 1,0 1-1,0-1 1,0 1-1,0-1 1,1 1-1,-1-1 1,0 0-1,0 1 1,0-1-1,1 1 1,-1-1-1,0 1 1,0-1-1,1 0 1,-1 1-1,0-1 1,1 0-1,-1 1 1,0-1-1,1 0 1,-1 0-1,1 1 1,-1-1-1,0 0 1,1 0-1,-1 0 1,1 0-1,-1 1 1,1-1 10,30 15-765,-24-12 689,12 5-31,339 137 247,-347-141-137,0 0-1,0 0 1,-1 1 0,1 0-1,-1 1 1,0 0 0,9 7-3,-18-11 103,0-1 828,-15-9-620,-45-19-215,0-3-1,2-2 1,-47-36-96,87 58-17,0 1-1,0 0 1,-1 2 0,0 0 0,-5 0 17,-11-5-18,10 8-26,20 3-3880,2 1-4136,2 0 4295</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8:56.653"/>
    </inkml:context>
    <inkml:brush xml:id="br0">
      <inkml:brushProperty name="width" value="0.05" units="cm"/>
      <inkml:brushProperty name="height" value="0.05" units="cm"/>
      <inkml:brushProperty name="color" value="#66CC00"/>
    </inkml:brush>
  </inkml:definitions>
  <inkml:trace contextRef="#ctx0" brushRef="#br0">656 909 904,'0'0'0,"-7"19"0,-2 16 0,-6 20-200</inkml:trace>
  <inkml:trace contextRef="#ctx0" brushRef="#br0" timeOffset="347.91">583 1362 816,'0'0'0,"-6"18"0,-3 12 0,9-30 824,0 0-824,-6 37 824,-1 9-824,-7 36-1576</inkml:trace>
  <inkml:trace contextRef="#ctx0" brushRef="#br0" timeOffset="348.91">537 1804 1080,'0'0'0,"0"-12"0,0-9 0,0-12-336</inkml:trace>
  <inkml:trace contextRef="#ctx0" brushRef="#br0" timeOffset="5078.76">555 1824 1800,'-3'-8'17,"2"4"86,0 1-1,0 0 0,0 0 1,1-1-1,-1 1 0,1 0 0,0-1 1,0 1-1,0-1 0,0 1 1,0 0-1,1-1 0,0 1 1,0 0-1,0-3-102,8-33 449,44-223 1718,-22 78-985,-20 103-980,41-167 546,23 0-683,-47 162-72,-13 31 25,-2-2 0,-1-17-18,12-56 918,43-112-489,-65 230-717,5-29-425,-7 40 1134,0 1 54,0 0-142,0 0-169,0 0-553,2 24-939,-6 46-1310,-10 66 2638,-3 25-571,11-75-97,-4-2 0,-4 1 1,-4 0 667,-19 128-844,-36 116 2263,63-295-1733,-1 1 0,-11 20 314,-5 19-258,-2 14 653,-61 177 2959,69-209-3159,20-55 337,1-1-395,0 0-91,-13-29 30,8 14-64,2-1 0,0 1 1,0-1-1,2 0 0,0 0 1,1-16-13,4-23 454,5-20-454,-3 30 249,9-51-234,5 1 0,11-21-15,18-86 107,-23 94 736,9-14-843,22-82 961,-10 31-608,-5 24 46,-30 106-384,-7 30 0,-1 0 1,-1-1-1,0 0 1,-1 0-1,0 0 1,-1 0-1,0 0 1,-2-6-16,-14 45-87,-1 10-7,1 1-1,3 0 1,0 0 0,2 2-1,2-1 1,2 1 94,3-21-87,-8 51-641,-19 57 728,5-48 47,11-41-62,3 1 1,1 0 0,1 1-1,2 4 15,-61 471-454,59-460 485,-5 38 381,-4-1 1,-11 25-413,15-83 6,11-27-14,1 0-1,-1 0 0,1 0 1,0 0-1,1 1 1,-1-1-1,1 1 1,0-1-1,0 1 9,1-5-111,0-1 598,0 0 121,0 0-185,16-34 365,2-14-674,-2 0 0,-2 0 1,5-35-115,0 0 75,-9 39 61,-4 16 50,1 1 0,1 0 0,1 1 0,1 0 0,10-16-186,-2 5 64,-2-1 1,-2 0-1,-2-1 1,6-27-65,0-2 79,9-37-36,-16 57-13,2 1 0,18-42-30,-16 47 254,-2-1 0,-2-1 0,-1 0 0,2-38-254,4-21 246,-9 76-258,2 0-1,10-24 13,-4 11-173,6-24-33,-20 63 118,-1 1-98,0 0 70,0 0 368,0 0 17,2 1-273,1 1 0,0-1 0,-1 1 1,1 0-1,-1 0 0,1 0 0,-1 1 1,0-1-1,0 0 0,0 1 0,0 0 0,0-1 1,-1 1-1,1 0 0,-1 1 4,2 0-3,33 61-37,-3 2-1,-3 1 1,-2 2 0,1 16 40,-13-46 0,17 32 0,2 3 0,8 17-5,-24-54 0,-1 2 1,-2 0-1,-2 2 5,59 216-96,-49-149 152,-5 2 0,-3 13-56,4 22 12,11 77 347,-33-187-51,2-34-180,0-19-558,-14-108-850,-12-36 1280,7 42 88,11 74-86,-3-20 1,-4 2 1,-2 0-1,-13-27-3,-10-24 104,24 60 227,-23-45-331,-124-218 196,131 253-87,3-1-1,3-1 1,2-2 0,2-7-109,-1-3-170,22 77 296,1 1-310,0 0-39,0 0 198,0 0 46,0 0-9,3 2 0,30 40 99,-2 0 0,-2 2 0,-2 1 0,-2 1 0,6 19-111,-28-58 32,131 240 182,-113-205-183,-3 2 1,-1 0-1,-2 1 0,1 13-31,36 189-144,-47-219 155,25 165 16,-16-87 303,5-1 1,22 62-331,-13-59 302,-28-105-211,0-3 293,0 0 15,0 0-228,0 0-41,-3-2-102,0 0 0,0 0 0,1-1 0,-1 1 1,0 0-1,1-1 0,-1 1 0,1-1 0,0 0 0,0 0 0,0 0 0,0 0 0,1 0 0,-1-1-28,-3-5-6,-9-12 17,1-1 0,0-1 0,2 0 0,1-1 0,-2-9-11,-12-46-6,3-1 6,-13-44 3,11 46 36,11 35 9,-1 0-1,-3 0 0,-9-15-47,-16-34 154,-11-40-154,-17-41 74,1 24-287,41 80 141,18 40 20,-2 3-2,0 0-1,-2 1 1,-1 1 0,-5-8 54,18 30-142,-3 4 112,1-1-1,0 1 0,0-1 0,0 1 0,0 0 0,0 0 0,0 0 0,0 0 0,1 1 0,-1-1 1,1 1-1,-1 0 0,1 0 0,0-1 0,0 1 0,0 1 31,-5 6-59,-5 5 55,1 2 1,1-1-1,0 1 0,-5 15 4,-23 39-8,28-54 11,1 1-1,0 0 1,2 1-1,0 0 0,1 0 1,0 4-3,-9 46-111,3 5 111,9-56-5,-27 184-43,22-165 41,-2-1 1,-2-1-1,-3 7 7,0-3 36,2 2 0,-2 15-36,-36 135 332,8-31 145,35-116-438,3 0 0,1 0-1,3 1 1,1 9-39,0-53 25,0-1 31,2 8 549,6-14-496,6-14-139,11-30 207,-2-2 0,-3-1 0,-2-1 0,4-23-177,15-45-84,-15 47 55,0-17 29,-7 30-45,7-49-239,4-65 284,13-73-55,-29 211-326,12-29 381,-3 10-164,-20 57 146,1 0 1,0 0-1,0 0 1,0 0-1,0 0 1,0 0-1,0 0 1,0 0-1,0 0 1,0 0-1,0 0 1,-1 0-1,1 0 1,0 0-1,0 0 1,0-1-1,0 1 1,0 0-1,0 0 1,0 0-1,0 0 1,0 0-1,0 0 1,0 0-1,0 0 1,0 0-1,0 0 1,0 0-1,0-1 1,0 1 17,-11 17-101,-11 28 144,-5 25 34,-12 62-77,-15 37 19,28-93-68,3 2-1,3 0 0,3 1 1,4 1-1,1 32 50,6-64-9,-10 38 9,-3 20-6,10-40 348,-12 41-342,40-207 679,1-44-679,5-33 285,77-309-48,-56 306-173,-18 62 201,-18 67-13,10-21-252,-7 21-266,7-49 266,-6 25-232,-8 43 246,-2-1-1,-1-13-13,0-4-11,-3 49-13,0-1 0,0 0 0,0 1 0,1-1 0,-1 1 1,0-1-1,1 1 0,-1-1 0,1 1 0,-1-1 0,1 1 0,0-1 1,0 1-1,-1 0 0,1-1 0,0 1 0,0 0 0,0 0 0,1 0 1,-1 0-1,0 0 0,0 0 0,0 0 0,1 0 0,-1 0 0,1 1 1,-1-1-1,0 0 24,2 1-18,0-1 0,0 1 1,0 0-1,-1 0 0,1 0 1,0 1-1,0-1 0,-1 1 1,1-1-1,0 1 0,-1 0 0,1 0 1,0 0-1,-1 0 0,2 1 18,6 4-8,0 0 0,-1 0 0,0 1 0,0 0 0,-1 1 0,0-1 0,0 2 0,0-1 0,-1 1-1,-1 0 1,1 1 0,-2 0 0,1 0 0,0 3 8,147 293-403,-121-241 440,-12-28 63,-2 2 0,-2 0-1,4 17-99,88 339 48,-93-315 93,-2 2-141,-6-24-38,4 0-1,1-1 1,4 1 38,-8-34 15,7 23-24,1 0 0,3-1 0,19 32 9,-30-62 12,-7-12 39,1 0 1,0 0-1,0-1 1,0 1-1,1-1 1,-1 0-1,1 0 0,0 1 1,0-2-1,0 1 1,0 0-1,2 1-51,-3-2-19,-2-2 27,0 0 7,0 0-4,0 0 25,0 0 86,0 0-8,0 0-122,0 0 4,0 0 118,0 0 5,0 0-102,0 0-34,0 0-38,0 0 7,0 0 66,0 0 71,-51-11 362,-6 10-479,-46 5 28,32-3-43,1-3 1,-1-3-1,-67-14 43,60 8-10,-7 3 76,-25 3-66,3 0-34,-115-6-599,147 7 394,-59 6 239,34 0-336,69-1 343,0 2-1,1 2 0,-8 2-6,-19 3-223,74-3 82,1 0 0,-1-1-1,1-1 1,7 1 141,39 0-21,-1-2-1,18-3 22,73-8 70,128-22-70,-110 8 85,41 6-85,-31 10 37,298-5 605,-412 12-506,1 4 0,15 5-136,-82-11 226,-2 0 18,0 0-112,-248-11-248,23-5-376,24 2 323,62 17-93,0 6-1,-116 24 263,235-30-2,-61 8-46,-192 33-262,166-20 283,-30 14 27,82-28-43,46-9 22,-1 1 1,1-1 0,0 1-1,0 1 1,0 0 0,-5 2 20,42 14-291,-22-16 298,1 0 0,-1-1 0,1 0 1,0 0-1,0-1 0,0 1 0,0-1 0,0-1 0,6 0-7,67-6 13,-26 0 33,184-16 595,-123 9-273,0 5 0,31 5-368,-69 3 128,20-6-128,-19 1 85,16 4-85,-17 2 26,-1-3-1,29-6-25,-5 4 116,-21 1 3,120-8-35,-170 11-35,-15 3-2426,-2 0-9336</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9:08.659"/>
    </inkml:context>
    <inkml:brush xml:id="br0">
      <inkml:brushProperty name="width" value="0.05" units="cm"/>
      <inkml:brushProperty name="height" value="0.05" units="cm"/>
      <inkml:brushProperty name="color" value="#66CC00"/>
    </inkml:brush>
  </inkml:definitions>
  <inkml:trace contextRef="#ctx0" brushRef="#br0">200 1651 3768,'-2'9'-49,"1"-8"155,1 1-1,-1 0 1,1-1 0,0 1 0,-1 0 0,1-1-1,0 1 1,0 0 0,0-1 0,0 1 0,1 0 0,-1-1-1,0 1 1,1 0 0,-1-1 0,1 1-106,26-6 1353,42-3-280,0 3 0,0 3 0,65 8-1073,-62 2 680,10 4-680,-52-8 241,-16-2-189,25 4 63,0-2 0,0-1 0,6-2-115,5-2 159,-49 0-88,-1 0 181,0 0 40,0 0-15,0 0-68,-29-2-362,-62-13 755,-159-20-285,230 33-43,-119-14 636,114 12-754,0-1 0,1-1 1,0-2-1,-11-5-156,7 3 123,0 2 0,0 0 0,-1 2 0,-24-2-123,-16-4 409,60 9-355,0 0 0,0 0 0,0-1 0,-7-3-54,-10-5-96,24 11-230,2 1-34,0 0 129,0 0 60,0 0 94,103-13 232,16 9-482,0 7 1,93 13 326,-90-5-97,-69-5 216,28 8-119,39 5 35,257 12 411,-324-21 141,-51-10-628,-2 0 113,0 0 10,0 0-83,-33-11-472,8 5 431,0 0 1,-1 2 0,1 0-1,-1 2 1,-3 1 41,-130 4-141,132-2 137,-74 4 132,-4 1 586,-75-6-714,-222-35 1964,391 33-1944,-1 2-1,1-1 1,0 2 0,-8 0-20,17-1 8,-5 2-807,16-5 299,42-1 380,0 3 1,0 2-1,40 6 120,-19-2 22,563 9 187,-564-16 138,-47 0-303,0 1 1,0 1-1,0 1 0,1 2 0,-1 0 0,7 3-44,-13-3 627,-36-1-465,-20 0-269,0 0-1,1-3 1,-1-1-1,0-2 0,-30-7 108,34 5-179,-9 0-111,-18-2 203,1-3 0,-1-4 87,44 11-28,0 1 0,-1 0 0,1 1 0,-1 1 0,1 0-1,-1 2 1,0 0 0,1 1 0,0 0 0,-1 2 0,-1 0 28,-3 0-58,-1-1 1,1-1-1,-12-1 58,-6 0-24,-20 4-30,45-3 44,0 0 0,-1 0 0,1-2 0,-2 0 10,16 0-10,1 0-18,0 0 0,-1 1 17,-7 1 10,-31 6 9,-60 6-175,97-14 251,2 0 159,0 0-11,0 0-192,0 0 9,16-37 565,15-29-571,-3-1 0,-3-1-1,-3-2 1,8-45-43,-19 75-54,3 0-1,1 0 1,1 1 0,12-17 54,-20 40-34,-2 0-1,0 0 1,0 0 0,-2-1 0,0 0 0,-1 0 0,0 0-1,-1-17 35,-4 1-388,-5 30 117,-6 13 140,2 2 119,1 1 1,1 1-1,0 0 1,1 0 0,0 1-1,2 0 1,-1 0 11,-26 52-37,15-36 37,1 1 0,2 0 0,1 1 0,1 1 0,2 0 0,2 1 0,-5 30 0,-10 155-191,24-215 179,-1-4 22,1 0 0,0 0 0,0 0 0,0 0 0,0-1 0,0 1 1,0 0-1,0 0 0,0 0 0,0 0 0,0 0 0,0 0 0,1-1 0,-1 1 0,0 0 1,1 0-1,-1 0 0,0-1 0,1 1 0,-1 0 0,1-1 0,0 1 0,-1 0-10,11-12 597,7-32-320,13-83 281,-5-4-558,-8 39 108,-5 37 86,15-35-194,7-29 470,5-32-203,-7 32 279,0-33-546,-27 112 51,0-1 1,-2-26-52,-4-28-143,0 94 38,0 0-49,-4 10-379,-59 119 142,43-91 338,2 1 0,1 0 0,2 1 0,2 2 53,-41 166 50,39-146-126,10-47 83,4-12-6,-1 0 1,1 1-1,0-1 0,0 1 0,0-1 1,1 1-1,-1-1 0,1 1 0,0 3-1,4 18 34,-4-25-32,0 0 0,0 0 0,0 0 0,0 1 0,0-1 0,1 0-1,-1 0 1,0 0 0,0 0 0,0 0 0,1 0 0,-1 1-1,0-1 1,0 0 0,0 0 0,1 0 0,-1 0 0,0 0 0,0 0-1,0 0 1,1 0 0,-1 0 0,0 0 0,0 0 0,1 0-1,-1 0 1,0 0 0,0 0 0,0 0 0,1 0 0,-1 0 0,0-1-1,0 1 1,0 0 0,1 0 0,-1 0 0,0 0 0,0 0-1,0 0 1,0-1 0,1 1 0,-1 0 0,0 0 0,0 0-1,0-1-1,19-27 200,-17 24-166,19-39 154,-1-1-1,-2-1 1,7-32-188,-12 39 30,-5 19-14,0-1 0,2 1-1,7-11-15,19-39 64,-27 48 4,-2 8-70,-2 1 1,0-1-1,0 0 0,-1-1 1,-1 1-1,0-1 1,-1 1-1,-1-1 0,0-5 2,-1-2-17,-1 13 31,1 1 0,0 0 0,0 0 0,0 0-1,2-4-13,-2 8 33,1-1 0,-1 1 0,0-1 0,0 1 0,-1-1 0,1 1 0,-1-1 0,0 1 0,0 0 0,0-2-33,0 3-74,1 2 2,0 0 28,0 0-128,0 0-4,0 0 128,0 0 15,1-1 2,-2 1 31,1 0-1,0-1 1,0 1-1,-1 0 1,1-1-1,0 1 1,0 0-1,0-1 1,-1 1-1,1-1 1,0 1-1,0 0 0,0-1 1,0 1-1,0-1 1,0 1-1,0-1 1,0 1-1,0 0 1,0-1-1,0 1 1,0-1-1,0 1 1,0-1-1,0 1 1,0 0-1,1-1 0,-1 1 1,0-1-1,0 1 1,1 0-1,-1-1 1,0 1-1,0 0 1,1-1-1,-1 1 1,0 0-1,1 0 1,-1-1-1,0 1 1,1 0-1,-1 0 1,0-1-1,1 1 0,-1 0 1,9-6 3,-1 1-1,1 0 0,0 0 0,0 1 0,0 0 0,0 0 0,9-1-2,0-1 3,6-2-14,1 2 1,0 1-1,1 1 1,-1 2-1,1 0 1,0 1-1,-1 2 1,12 2 10,-7-3 161,0 0 0,0-2 0,0-1 0,1-2-161,-29 4 32,-2 1 102,0 0 21,5-5 37,-4 4 35,-8 0-135,-48 1-248,-47 5 156,-17 1-15,105-5 19,1 1 0,-1 0 0,1 0 1,-1 1-1,1 1-4,1-1-5,0 0-1,0 0 1,-1-2 0,-10 1 5,21-2-25,2 0-77,0 0-3,0 0 60,0 0 14,40 3-1,-5-6 125,0-1 1,0-2-1,0-1 1,-1-2-1,21-8-93,-14 4-7,67-6-18,-105 18 28,-1 0 7,1 1 0,-1-1 0,1 1 0,-1 0 0,1 0 0,0 0 1,-1 0-1,1 0 0,-1 0 0,1 1 0,-1-1 0,1 1 0,-1 0 0,1 0 0,-1 0 0,0 0 0,1 0 0,-1 0 0,0 1 0,0-1 0,0 1 0,0-1 0,0 1-10,1 0 0,0 0-1,0 0 0,0 1 1,0-1-1,-1 1 0,1-1 0,-1 1 1,0 0-1,0 0 0,0 0 1,0 0-1,0 0 0,-1 0 0,1 0 1,-1 1-1,0-1 0,0 1 1,0-1-1,0 1 1,3 11 7,11 33 80,-1 1 0,-3 1 1,-2 0-1,1 34-87,0-16-59,-4-35 4,1-1 1,5 9 54,-3-8 27,-1 1 1,0 3-28,9 91 144,12 74-16,-16-115-81,-4 1 0,-4 11-47,-6-53-48,1-45 31,0-1-64,1-19-353,0-113-184,-7 0-1,-8-21 619,-4 28 212,12 99-237,0-1 1,-2 1-1,-2 1 0,0 0 1,-1 0-1,-8-11 25,2 13-90,13 26 80,2 15 35,4 19 70,1-1-1,2 0 0,2 0 0,1-1 0,2 0 0,1 0 0,15 30-94,-5-21 65,25 37-65,-29-56 11,-1 2-1,-2 0 0,-1 1 0,-1 0 1,-2 1-1,3 12-10,-8-21 12,16 70 148,12 28-160,-26-97 49,1-2-1,1 1 1,0-1 0,1-1 0,8 10-49,-17-26 6,-1-2 68,0 0 260,-3-1-297,0-1 0,0 0-1,0 0 1,1 1 0,-1-2-1,0 1 1,1 0 0,0 0-1,-1-1 1,1 0-37,-2-1 37,-7-8-32,1 0-1,1-1 0,0 0 1,1-1-1,0 1 0,1-1 1,1-1-1,-3-7-4,-5-19-95,2-2-1,-3-18 96,7-9-204,7 69 168,1 1-68,0 0-54,0 0-156,0 0 18,0 0 224,1 4 59,4 51-116,2 0-1,3-1 1,10 29 129,-14-64 43,1 0 0,1-1 0,1 0 1,10 16-44,-8-14 203,-1-4-132,-10-16-53,1 0 0,-1 0 0,0 1 1,1-1-1,-1 0 0,0 1 0,1-1 0,-1 0 1,0 1-1,0-1 0,1 0 0,-1 1 0,0-1 1,0 1-1,0-1 0,0 0 0,0 1 0,0-1 1,1 1-1,-1-1 0,0 1 0,0-1 0,0 0 0,0 1 1,0-1-1,0 1 0,-1-1 0,1 1 0,0-1-18,-23 6 664,21-6-631,-21 2-59,-1-1 1,1 0 0,0-2-1,-1-1 1,-5-2 25,0 1-7,0 0 1,1 2-1,-3 2 7,-291 27 623,270-26-347,1-3 1,-1-1-1,1-3 1,-16-5-277,-69-6 107,70 14-188,61 2-10,2 1 7,0 0 0,0-1 0,-1 1 0,1-1 0,0 0 0,-1 0 0,1 0 0,0 0 0,-1-1 0,0 0 84,-11 0-784,-26 1-2965,19 0-7344</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19:17.830"/>
    </inkml:context>
    <inkml:brush xml:id="br0">
      <inkml:brushProperty name="width" value="0.05" units="cm"/>
      <inkml:brushProperty name="height" value="0.05" units="cm"/>
      <inkml:brushProperty name="color" value="#33CCFF"/>
    </inkml:brush>
  </inkml:definitions>
  <inkml:trace contextRef="#ctx0" brushRef="#br0">605 2520 2784,'2'-56'219,"-1"23"905,-1 1 0,-2-16-1124,-2-5 1964,3-1 1,5-28-1965,-1-21 1302,-6-1-561,-4 1 0,-5-6-741,5 30 264,3-71-264,1 10 133,-7-22 1171,0-132-947,8 143-231,-1 124-96,-1 0-1,-1 1 1,-1 0 0,-6-14-30,9 30-15,3 8 28,0 2-22,0 0 22,0 0 118,0 0 7,0 0-84,0 4-28,57 421 441,-50-352-213,-2 50-254,-4-62-124,3 1-1,9 43 125,-3-30 37,-7-47-16,1 0 0,2 0 0,0 0 1,4 3-22,3 14 22,-1 1 0,5 41-22,6 25 28,-18-95 83,8 32 28,-3 0 0,-1 0 0,1 46-139,-10-45 257,-1-36-241,0 1 1,2-1-1,-1 0 0,2 0 0,1 7-16,-1-9 14,-1-1-1,-1 1 1,0 0-1,-1-1 0,0 1 1,-1 0-1,0-1 1,-1 1-1,0-1 1,0 0-1,-3 3-13,0 17 508,4-19-347,2-11-401,0-1 7,0 0 218,0 0 47,-6-27-32,1 2 52,0 0-1,2-1 0,0 1 1,2-1-1,1 0 0,1 1-51,0-22 819,-5-33-819,1-10 32,0 14 325,-9-45-357,4 46-44,1-45 44,7 84 1,-2 0 0,-1 1 0,-2-1 0,-7-23-1,-3 3 44,-3-11 47,2-4-91,-3-38 555,-1-74-555,-1 11 179,10 101-76,3 0 0,3-30-103,-2-279 339,6 370-326,0 0-1,-1 0 1,0 1 0,-1-1 0,-3-8-13,4 11-2,3-1 4,0 7 4,-1 1-22,0 0-96,-5 26-50,1-7 187,0 0-1,2 0 1,0 0 0,1 0 0,1 1-1,0-1 1,2 5-25,18 233 65,-3-81-117,2 11 36,-7 72 16,-10-186-136,2 0 0,4 0 0,7 18 136,9 41 406,2 93-406,-25-71 390,-15-7-468,14-132-9,0 0 0,1-1 0,1 1 0,3 10 87,-3-30 914,1-20-729,-1-32-372,-26-465 169,22 500 18,-25-198 29,11 104-8,4-4-21,3 36 180,-3 0 0,-6-7-180,-15-95-103,10 56 48,10 64-1,-1-39 56,13 78-2,2 1 1,2-25 1,2-21-107,-3 30 158,5-30-51,-2 33-70,-1-30 70,-4 66-53,3-6 39,0 0 2,-2 7-48,-1 2 75,0 0 348,0 0 5,0 0-344,0 0-60,-2-1 43,1 1 0,0-1 0,-1 1 0,1 0 0,0-1 0,-1 1 0,1 0 0,0 0 0,-1 0 0,1 0 1,-1 0-1,1 0 0,0 0 0,-1 0 0,1 0 0,-2 1-7,-24 3 20,0 6-3,1 1 1,0 2-1,1 0 1,1 2-1,-2 2-17,-32 18 17,36-21 19,0 1 0,-15 15-36,2-3 21,-30 26-251,64-51 255,1-2-76,0 0 3,-2 2 43,0 0-1,1 0 0,-1 1 0,1-1 1,0 1-1,-1-1 0,1 1 1,0-1-1,1 1 0,-1 0 6,72-43 2,-52 31-9,0-1 0,-1 0 0,0-2 0,-1 0 0,6-6 7,62-67-19,-40 37 70,9-2-51,-39 40 148,-22 19 532,-15 10-669,2 1 1,0 1 0,-12 19-12,-34 35 382,58-67-380,0 0 0,-1-1 1,0 0-1,-1-1 0,1 0 0,-4 1-2,-41 29-126,52-35 52,2-1-56,0 0-170,0 0 16,0 0 214,20-6 30,-8 2 43,-1-1-1,0 0 0,1-1 1,-2 0-1,1-1 0,-1 0 1,0-1-1,0 0 0,-1 0 0,0-1 1,-1 0-1,0-1 0,0 0 1,-1 0-1,3-7-2,8-7 28,1 1 0,9-8-28,21-26 19,-47 55-31,-2 2 6,1-2 15,1 1 0,0 0 0,0-1 0,0 1 0,0 0 0,0 0 0,0 0 0,0 0 0,0 0 0,0 0 0,0 1 0,1-1 0,-1 1 0,0-1-1,0 1 1,1 0 0,-1 0-9,27 0-1,0 2-1,-1 1 0,1 0 0,-1 3 0,0 0 1,0 2 1,-11-2 19,0 0 0,-1 2 0,1 0 1,-2 0-1,11 8-19,1 1 40,35 14 234,-38-19-85,0 1 1,18 12-190,37 23 1108,-77-46-975,-2-2 26,0 0-4,0 0 37,0 0 136,0 0-12,-29-2-138,-171-63-50,179 56-117,0-1-1,1-1 1,1 0-1,0-2 0,0 0 1,1-1-1,0-1-10,-6-5-105,3 2-306,21 15 115,14 7 191,25 12 138,-1 2-1,-1 2 0,0 2 0,-2 1 1,28 24-33,-45-34 30,14 14-7,-30-26-10,-2-1 55,8 2 1419,-41-27-1311,-1 2 0,-21-10-176,-21-15-20,66 42 62,0 0 0,0 1 0,-1 0 0,0 1 0,0 0 0,0 1 0,-5-1-42,-11-3-62,9 1-193,-19-4-4164,33 9 3382,-1 1-1,1 0 1,-1 0-1,1 0 1,0 0 0,-1 1-1,1 0 1,-3 0 1037,-9 3-8233</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12:14.991"/>
    </inkml:context>
    <inkml:brush xml:id="br0">
      <inkml:brushProperty name="width" value="0.05" units="cm"/>
      <inkml:brushProperty name="height" value="0.05" units="cm"/>
      <inkml:brushProperty name="color" value="#E71224"/>
    </inkml:brush>
  </inkml:definitions>
  <inkml:trace contextRef="#ctx0" brushRef="#br0">0 0 904,'0'0'0,"12"19"0,7 14 0,9 21-200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0:30.218"/>
    </inkml:context>
    <inkml:brush xml:id="br0">
      <inkml:brushProperty name="width" value="0.05" units="cm"/>
      <inkml:brushProperty name="height" value="0.05" units="cm"/>
      <inkml:brushProperty name="color" value="#E71224"/>
    </inkml:brush>
  </inkml:definitions>
  <inkml:trace contextRef="#ctx0" brushRef="#br0">1 1 3768,'6'-1'176,"0"1"0,0 1 0,0-1 0,0 1 0,-1 0 0,1 1 0,3 0-176,-9-2 916,0 0-777,-1 1 1,0-1 0,1 0-1,-1 0 1,0 1 0,1-1-1,-1 0 1,0 1 0,1-1-1,-1 1 1,1-1 0,-1 1-1,1-1 1,-1 1-1,1-1 1,-1 1 0,1 0-1,-1-1 1,1 1 0,0 0-1,-1-1 1,1 1 0,0 0-1,0-1 1,-1 1 0,1 0-1,0 0 1,0-1-1,0 1 1,0 0 0,0 0-1,0-1 1,0 1 0,0 0-1,0 0-139,9 30-111,-5-21 769,-3-7-534,1 0 0,-1 0-1,1-1 1,0 1-1,0 0 1,1-1 0,-1 1-1,0-1 1,1 0 0,1 2-124,15 15 303,-6-4-96,2 0 1,-1-1-1,9 5-207,-7-6 116,0 2 1,-1 0-1,9 13-116,3 5 192,-2 2 1,-1 1-1,-2 1 1,-2 1 0,4 12-193,-15-31 19,1 0 1,1-1-1,7 9-19,10 18 15,16 47-15,-32-64 274,1-1-1,1 0 0,7 8-273,-16-29 18,12 18 74,-1 1 1,-1 0-1,-1 1 1,-1 0 0,-1 1-1,1 7-92,27 125-68,-20-72 208,17 40-140,-29-101 74,-1 1-1,-1-1 1,-2 1 0,2 21-74,-2 107 93,-4-134-73,-2 333-5,15-83 254,-10-234-157,4 37-218,-4 1 0,-3 0-1,-7 53 107,5-73 258,2-29-127,0 0 0,-4 19-131,1-32 28,1-6-11,1 0-1,0 0 1,0 0-1,0 0 1,1 0-1,-1 0 1,2 0-1,0 4-16,-1 5 0,-2-7 2,1-7 6,1-2 48,0 0 168,0 0-18,0 0-252,0 0-52,10-13-12,1-6 110,-1-2 0,0 1-1,-1-1 1,-2-1 0,0 0 0,-1 0 0,-1 0 0,1-18 0,0-32 40,-2 0 1,-4-11-41,0 63-22,1-10-44,-2 1 0,-4-18 66,0 7 14,2 17 10,0 0 1,-1 0-1,-1 0 1,-2 0 0,0 1-1,-1 0 1,-4-5-25,7 14 13,0 0 0,1 0 1,1-1-1,0 1 0,1-1 0,0 1 1,1-1-1,1-1-13,-3-19-13,-6-64-9,5 36 7,-3 0 0,-12-47 15,-15-48-237,-4 1 458,-8-90-221,37 199 46,-2 0 0,-15-39-46,26 84 1,-6-10-17,0 0-1,0 0 1,-1 1-1,0 0 1,-1 0-1,-1 0 1,1 1-1,-2 1 1,1-1-1,-7-3 17,14 10 3,-1 0 0,1 1 1,-1-2-1,1 1 0,0 0 0,1 0 0,-1-1 0,0 1 0,1-1-3,-9-15 15,-27-28 22,20 31 15,0-2 0,2 0 0,-10-15-52,-11-13 32,31 38-61,0 1-1,0-1 0,1 0 1,0 0-1,0 0 1,1-1-1,0 1 0,1-1 30,-16-70-56,17 75 66,-1 0-1,1 0 1,-1 0 0,0 1 0,0-1 0,0 1 0,0-1 0,-1 1-1,0 0 1,1 0 0,-1 0 0,0 0 0,0 0 0,-1 0-10,-1-1 7,0-1 0,0 0 0,1 0 0,-1 0 0,-1-4-7,-23-32 1,12 16-313,15 22 325,-1-1 0,1 1 0,-1 0 0,0 0 0,0 0 0,0 0 0,0 0 0,-1 1 0,-1-2-13,-16-15 74,20 17-119,1 2-31,0 0-104,-9-12 58,2 5 138,6 6-6,0 1 0,1-1 0,-1 0 0,0 0-1,0 1 1,1-1 0,-1 0 0,0 0 0,1 0-1,-1 0 1,1 0 0,-1 0 0,1 0 0,-1 0 0,1 0-1,0 0-9,-5-50 65,5 32 181,0 17-226,0 2 4,-5-16 27,1-3-44,3 17 5,1 2 22,0 0 17,0 0 44,0 0-5,0 0-78,0 0-14,0 0 20,0 0-6,0 0-46,0-2-1,0-6 18,0 6-37,17 7-10,-8 1 59,0-1 0,0 1-1,-1 0 1,0 0-1,0 1 1,-1 0-1,0 1 1,0 0-1,-1 0 1,0 0 0,0 1-1,-1 0 1,1 2 5,36 48-12,-22-35 119,-2 0-1,0 2 1,-2 0 0,8 18-107,48 115 247,-32-66-657,-10-17 264,8 17 481,-34-85-335,4 8-32,0-1 0,-1 1 0,-1 0 0,0 0 0,-1 1 0,-1 0 0,1 12 32,7 48-39,4 0 1,15 44 38,-20-90-18,0 0 0,14 26 18,-8-20 5,22 58 531,12 9-733,-45-89 197,1 0 1,-2 0-1,0 0 0,-1 1 1,2 15-1,-1-5 14,0 4-13,-1 1 1,-2 0 0,-1 1-2,0-9-23,0 0 0,1-1 0,1 1 0,1-1 0,1 0-1,6 18 24,-8-33 8,-2 0 0,1 0-1,-1 0 1,0 1 0,0-1-1,-1 7-7,1 3 6,3 20-144,7 29 138,-5-37-32,2 8 46,-5-24 9,0 0 1,-1 1-1,0-1 1,-1 0-1,-1 1 0,-1 12-23,-1-6-2,-6 61-96,2 42 98,7-113 36,-1-1 0,-1 1 0,1-1 0,-1 1 0,-1-1 0,0 0 0,0 1 0,-1-1 0,0 0 0,-4 7-36,-2 4 12,1 2-1,0-1 0,2 1-11,3-9 42,-21 129-2,21-86-205,3-54 177,0-2-1,0 0-19,0 0-90,0 0 0,0 0 84,0 0 14,30 22-78,-16-10 58,-5-7 0,0 1 0,1-2 0,-1 1 0,1-1 0,0-1 0,1 0 0,-1 0 0,5 0 20,21 2-36,32 1 36,29 4-90,-71-8 273,-19-2-153,-1 1 0,1 0 0,0 0-1,-1 0 1,1 0 0,4 3-30,15-7 276,-26 3-270,0 0 0,1 0 0,-1 0 0,0-1 1,1 1-1,-1 0 0,0 0 0,1 0 0,-1-1 0,0 1 0,1 0 0,-1 0 0,0-1 0,0 1 0,1 0 0,-1-1 1,0 1-1,0 0 0,0 0 0,0-1 0,1 1 0,-1 0 0,0-1 0,0 1 0,0-1 0,0 1 0,0 0 0,0-1 1,0 1-1,0 0 0,0-1-6,0 0 6,-1-1 0,0 1 0,0 0 0,1-1 0,-1 1 0,0 0 1,0 0-1,0 0 0,0 0 0,-1 0 0,1 0 0,0 0 0,0 0 0,-1 0-6,-7-4 8,1 1-1,-1 1 0,0-1 1,0 1-1,0 1 0,0 0 0,0 0 1,-1 1-1,0 0-7,-47-10 32,38 5-14,-1 1 0,-1 1 0,1 0-1,-1 2 1,1 0 0,-1 1 0,0 1 0,1 1 0,-14 3-18,16-3-103,0 0-1,0-1 0,0-1 1,0-1-1,0-1 1,-3-1 103,-4 0 16,1 1 1,-19 0-17,40 3-5,-4 2-47,6-2-200,1 0 1,0 0 188,0 0 49,0 0 4,0 0-3,3 24-67,7-17 78,0 1 0,0-2 1,1 1-1,0-1 0,0-1 0,1 0 0,-1-1 0,1 0 0,0-1 0,6 1 2,28 5-14,0-3-1,1-2 0,26-2 15,-61-4 30,0 0-1,1-1 1,-1 0-1,-1-1 0,1 0 1,0-1-1,1-1-29,18-7 325,6-5-69,-36 18-264,-1 0-7,0 0 18,0 0 74,0 0 15,0 0-16,0 0-2,-17-8 19,-2 0-64,0 2 0,-1 0 0,1 1 1,-1 1-1,0 1 0,0 1 0,-3 0-29,-14 2-41,1 1-1,0 2 1,-19 4 41,39-4-4,-31 4-89,0-2-1,-23-1 94,-6-15-101,75 11 80,1 0-1,-1 0 1,0 0-1,0 0 1,1-1-1,-1 1 1,0 0-1,0 0 1,1 0-1,-1 0 1,0 1-1,0-1 1,1 0-1,-1 0 1,0 0 0,1 1-1,-1-1 1,0 0-1,0 1 1,1-1-1,-1 0 1,1 1-1,-1-1 1,0 1 21,3 15-372,-1-11 476,1 3-106,1 1-1,0-1 1,0 0-1,1-1 0,0 1 1,1-1-1,-1 0 1,1 0-1,2 1 3,56 60-33,-16-18 21,28 50 62,-47-60 14,28 31-64,-53-68 16,5 2 617,-10-4-625,-1 0-1,0-1 1,0 1-1,0-1 1,1 0-1,-1 0 1,0 0-1,0 0 1,0 0 0,0 0-1,0-1 1,1 0-1,-1 1 1,0-1-1,1 0 1,-1 0-1,-1-1-7,-2-2-1,1 1-1,-1-1 1,1 0-1,0 0 1,0-1-1,0 1 1,-3-6 1,-6-7 9,2-1 0,0-1 0,0 0-1,0-5-8,-13-23 60,-22-45-74,43 83-11,-2 1 0,1 0 1,-1 0-1,0 1 0,0-1 0,-1 1 1,0 1-1,-1-1 0,1 1 0,-1 1 1,-5-4 24,11 8-90,2 1 74,0 0-12,0 0-142,0 0-16,14 14 50,6 12 129,-2 0-1,0 1 0,-2 1 0,-1 1 0,-1 0 1,1 8 7,2 1 46,1 0 0,2-1 0,13 17-46,10 10 230,-41-62-221,-2-2 14,0 0 26,0 0 78,0 0 57,-2-29 428,-12-49-598,7 43-84,1 0 1,1-1-1,2-20 70,3 7-507,22 77 493,6 33 10,-21-42-39,1 0-1,1-1 1,0-1-1,12 15 44,-18-28 0,1-1-1,0 0 1,0 0-1,0-1 1,0 1-1,0-1 1,0 0-1,1 0 1,-1 0-1,1-1 1,-1 1-1,1-1 1,0 0-1,0-1 1,-1 1-1,1-1 1,0 0-1,3 0 1,0-1 1,0 0-1,0 0 1,0 0 0,0-1-1,-1 0 1,1-1-1,-1 1 1,1-2 0,-1 1-1,0-1 1,0 0 0,-1 0-1,1-1 1,-1 0 0,0 0-1,0 0 1,-1-1-1,1 0 1,-1 0 0,3-5-1,11-18 3,0-1 0,-3 0 0,0-1 0,2-11-3,-8 21 0,-8 12 1,0 1 0,-1-1 0,0 1 0,0-1-1,-1 0 1,0 1 0,0-2-1,-1-1 1,4-5 128,-3 16-124,-10 13 10,-9 10 20,2 1-1,0 1 1,-2 6-35,2-3 42,-1-1 0,-12 13-42,24-32 3,0 0-1,1 1 1,-1 0-1,2 0 0,-1 0 1,1 1-1,1 0 0,0 0 1,-1 3-3,4-11 24,2 9-510,3-13 525,0-1 0,-1 0 0,1 0 0,-1-1 0,1 1 0,-1-1 0,0 0 0,0 0 0,-1-1 0,4-4-39,33-56-35,-12 17 7,-21 38 16,1 0-1,0 0 1,0 1-1,1 0 1,0 1-1,1 0 1,0 0-1,10-5 13,-7-4 225,-11 13-58,-9 15-90,-16 29 60,-28 36-137,-3 4 78,48-73-79,0 0 0,0 0 1,-1-1-1,0 0 0,0 0 0,0-1 0,-1 0 0,0 0 0,0-1 1,0 0-1,0 0 0,-1-1 0,1 0 0,-9 2 1,14-5 0,0 0-1,1 0 0,-1 0 1,0 0-1,0-1 1,1 1-1,-1-1 1,0 1-1,1-1 1,-1 0-1,0 0 0,1 0 1,-1-1-1,1 1 1,-1 0-1,1-1 1,0 0-1,0 0 1,-2-1 0,-4-5-11,0 0 1,1-1 0,-1 0-1,1 0 11,2 2-9,-10-15-36,2-1 0,0-1 0,1 0 0,1-1 0,1 0 0,1-2 45,-18-43-32,6 25-125,20 43-70,15 16-45,10 19 246,-2 1-1,-2 1 1,-1 0-1,11 29 27,-24-50-4,94 178 64,-96-185 270,-2-8-132,-3-16-70,-9-28-47,-12-15 35,-3 1 0,-2 2 0,-13-17-116,-8-18 69,22 42-69,53 103-404,13 39 404,-15-29-235,4-1-1,2-1 1,7 5 235,-12-33 32,-20-27 7,0 1 1,-1 0-1,1 0 1,-2 1-1,4 6-39,-7-12 95,-1-2 99,-6-14 24,-57-88-208,27 47 22,0-9-32,34 61 7,-13-26 68,0 1 0,-2 1 0,-1 1 0,-8-9-75,24 33 75,1 1-89,0 1 1,1 0 0,-1 0-1,0 0 1,0 0-1,1-1 1,-1 1 0,0 0-1,0 0 1,1 1-1,-1-1 1,0 0 0,0 0-1,1 0 1,-1 0-1,0 1 1,1-1 0,-1 0-1,0 1 1,1-1-1,-1 0 1,0 1 0,1-1-1,-1 1 1,1-1-1,-1 1 1,1-1 0,-1 1-1,1 0 1,-1-1-1,1 1 1,0-1 0,-1 1-1,1 0 1,0 0-1,-1-1 1,1 1 0,0 0-1,0-1 1,0 1 0,0 0-1,-1 0 1,1-1-1,0 1 1,0 0 0,1 0 13,-3 5 30,-2 5-43,1 0-1,0 0 0,1 0 0,1 0 0,-1 1 1,2-1-1,0 0 0,0 1 0,1-1 0,0 1 1,1-1-1,0 0 0,1 0 0,0 1 14,-2-10 33,-1-2 2,0 0-22,-1-3-6,-1-12-6,0-2-1,-4-26 58,5 40-54,5 15-322,9 33 291,-5-15-4,2-1 1,0 0 0,2 0 0,11 18 30,-14-26 416,-10-19 237,-6-10-518,-19-39-407,-19-46 272,23 46-110,-25-40 110,45 85-44,2 2-50,0 0 2,0 3 81,0 1-1,1 0 0,-1 0 0,1-1 0,-1 1 0,1 0 1,0-1-1,1 1 0,-1-1 0,1 1 0,0 0 12,3 10-78,22 57-70,12 18 148,5 13-285,-43-101 294,-1 0 0,0 1 1,1-1-1,-1 0 0,1 1 0,-1-1 0,1 0 0,-1 0 1,1 0-1,0 0 0,0 0 0,0 0 0,0 0 0,-1 0 1,1 0-1,1 1-9,8-19 272,-7 9-291,59-146-205,-44 97 253,-15 45-11,0 0-1,1 0 1,1 1 0,0-1-1,0 1 1,2-1-18,-6 12-34,3-22 49,-4 21-10,1 0 0,-1 0-1,1-1 1,-1 1 0,0 0 0,0 0-1,1 0 1,-1 0 0,0 0 0,0 0-1,0 0 1,0 0 0,0 0 0,-1 0 0,1-1-1,0 1 1,0 0 0,-1 0 0,1 0-1,-1 0 1,1 0-5,-1-1 44,1 2-27,0 0 10,-19 3 96,15-2-117,-1 0 1,1 1 0,0 0-1,0 0 1,1 0 0,-1 0-1,0 0 1,1 1-1,-1 0 1,1 0 0,0 0-1,-1 1-6,-35 43 70,29-34-65,-39 61-53,46-68-33,0 0-1,1 0 0,-1 0 0,1 1 0,1-1 0,-1 1 1,1-1-1,0 5 82,5-12 19,0 1-1,0-1 1,0 1 0,-1-1 0,1 0 0,0-1 0,0 1-1,1-1-18,7-4 62,-6 4-42,0-1 1,-1 0-1,0 0 0,0 0 0,0-1 1,0 0-1,0 0 0,1-1-20,-4 2 29,1 1-1,-1 0 1,0-1-1,0 0 1,0 1-1,0-1 1,0 0-1,-1 0 1,1 0-1,-1 0 1,0 0-1,0 0 1,0-1-1,0 1 1,0 0-1,-1 0 1,1-1-1,-1 0-28,0-1 41,0 0 0,-1 0 0,0 0 0,0 0 0,0 1 0,0-1 0,-1 0 1,1 0-1,-1 1 0,-1-1 0,1 1 0,-2-3-41,-23-30-32,-1 2 0,-2 1 1,-1 1-1,-2 1 0,-11-6 32,42 36 12,-5-4-29,-1-1 0,1 1 0,-1 1 0,-1 0 0,1 0 0,-1 0 0,1 1 1,-2 0-1,1 1 0,0 0 0,0 0 0,-1 1 0,0 1 0,1-1 0,-1 1 0,0 1 0,-8 0 17,17 0-225,1 0 1,0 0 168,1 3 38,-1 0 1,1 0-1,0 0 0,0 0 1,0-1-1,0 1 1,0 0-1,1-1 0,-1 1 1,1-1-1,0 0 1,0 1-1,1 0 18,29 31-280,-27-30 222,107 96-5,16 5 63,-10-15 98,-109-83 88,-9-6 291,-7-13-396,-5-7-13,-1 0 1,-2 0 0,1 1-1,-2 1 1,0 1 0,-1 0-1,-16-11-68,31 25 6,-8-6-52,0 0 0,0 0 0,-1 1 0,0 1 0,0 0 0,-1 0 0,-1 0 46,13 6-9,-1 0-1,1 0 1,-1 0 0,1-1 0,-1 1-1,1 0 1,-1 0 0,1 0 0,-1 0-1,1 0 1,-1 0 0,1 0 0,-1 0 0,1 0-1,-1 0 1,1 0 0,-1 0 0,1 1-1,-1-1 1,1 0 0,-1 0 0,1 0-1,0 1 1,-1-1 0,1 0 9,-11 4-236,11-4 235,-1 0 0,1 0 0,-1 0 0,1 0-1,-1 1 1,1-1 0,0 0 0,-1 0 0,1 1 0,-1-1 0,1 0 0,0 1 0,-1-1-1,1 0 1,0 1 0,0-1 0,-1 0 0,1 1 0,0-1 0,0 1 0,-1-1-1,1 1 1,0-1 0,0 0 0,0 1 0,0-1 0,0 1 0,0-1 0,0 1 0,0-1-1,0 1 1,0-1 0,0 1 0,0-1 0,0 1 0,0-1 0,0 1 0,0-1-1,0 0 1,1 1 0,-1-1 0,0 1 0,0 0 1,1 0 1,2 28-42,2 1 0,1 0 0,2-1 0,0 0-1,2-1 1,2 0 0,0-1 0,2 0 0,0-1-1,5 5 42,-10-18 19,-8-11-15,0 0 1,0 0-1,1 0 0,-1 0 1,1 0-1,-1 0 1,1-1-1,0 1 0,0 0 1,0-1-1,-1 0 1,2 1-1,-1-1 0,1 1-4,-1-2 4,0 1-1,0-1 1,0 0-1,0 0 1,0 0-1,0 0 0,0 0 1,0 0-1,-1 0 1,1-1-1,0 1 1,0-1-1,0 1 1,0-1-1,0 0 0,-1 0 1,1 0-1,0 0 1,-1 0-1,1 0 1,0 0-1,-1-1 0,2 0-3,2-3 13,1-1-1,-1 1 0,0-1 0,0 0 0,0-2-12,9-17 42,-1-1-1,-1-1 1,-1-1-1,-2 1 1,-1-1-1,2-12-41,2-8 97,10-19-97,-20 59 3,-1 6 8,-1-1-1,0 1 1,1 0 0,0 0-1,-1 0 1,1-1 0,0 1 0,0 0-1,0 0 1,1 0 0,-1 0 0,0 0-1,2 0-10,-2 3 6,0 1-1,1 0 0,-1 0 0,0 0 1,0 1-1,0-1 0,-1 0 0,1 0 0,0 1 1,-1-1-1,1 0 0,-1 2-5,5 33-67,-2 1-1,-2-1 1,-1 0 0,-4 30 67,-5-18-118,9-47 258,0-2 10,1-3-74,18-45-25,3 2 0,19-31-51,1 17 87,-40 55 74,0 1 1,0 1-1,0-1 0,1 0 0,-1 0 1,1 1-1,0 0 0,0-1 1,2 0-162,11-2-3308,-16 6-8498</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2:17.037"/>
    </inkml:context>
    <inkml:brush xml:id="br0">
      <inkml:brushProperty name="width" value="0.05" units="cm"/>
      <inkml:brushProperty name="height" value="0.05" units="cm"/>
      <inkml:brushProperty name="color" value="#E71224"/>
    </inkml:brush>
  </inkml:definitions>
  <inkml:trace contextRef="#ctx0" brushRef="#br0">2705 2462 3680,'-62'11'1134,"-1"-4"0,0-2-1,0-2 1,0-4 0,-10-3-1134,18-5 481,1-1 0,0-4-1,1-1 1,1-3 0,-40-20-481,-130-59 104,173 72-218,1-2-1,1-2 1,-15-14 114,-79-72-354,47 37 159,56 46-3,1-1 1,1-2-1,-21-28 198,37 37-91,0 0-1,2-2 1,1 0 0,1-1-1,2 0 1,0-5 91,-43-112-211,6-2 0,-4-45 211,42 122 181,2-1-1,0-60-180,6 51 63,-5 0 0,-4-7-63,10 70 43,-2 1 0,0 0 0,0 1 0,-6-8-43,11 21-28,1 3-61,0 0-19,-16-10-116,14 9 236,0 1 0,0-1 1,0 1-1,0-1 0,-1 1 1,1 0-1,0 0 0,0 0 1,0 0-1,-1 0 0,1 0 1,0 1-1,0-1 0,0 1 1,-1 0-1,1-1 0,0 1 1,0 0-1,0 0 0,-1 2-12,0-1 23,0 0 0,1 1-1,-1 0 1,1-1 0,0 1-1,0 0 1,0 0-1,0 0 1,0 1 0,1-1-1,0 0 1,-1 2-23,-3 10 43,2 1 1,0 0 0,0 0-1,1 1 1,1 7-44,0 52 526,7 50-526,-3-77 11,2 0-67,2-1 1,1 1-1,3-1 1,2-1-1,2 0 1,5 4 55,17 38 189,4-2 0,34 49-189,-49-92 3,1-1 0,2-1-1,2-2 1,2-1 0,29 26-3,1-6-38,32 31 144,0 7-106,-29-26-591,10 4 591,-48-49 64,1-2-1,1-2 1,2 0 0,13 6-64,14 5 119,2-2 1,1-3-1,0-3 1,2-2-1,1-4 1,67 12-120,-102-27 54,0-2 1,0-1-1,1-2 0,-1-1 1,4-1-55,148-28 725,-123 16-595,-2-2-1,12-7-129,35-11 208,-69 23-103,-1-2 1,0-1 0,-1-1-1,10-8-105,28-20 258,21-21-258,-57 37 21,-2-2-1,25-27-20,5-6 91,-1 11 1737,-65 56-1782,0 0 1,1 0 0,0 0-1,-1 0 1,2 1-1,-1-1 1,0 1-47,-10 21-29,-6 1 111,-2-1 0,0 0 0,-2-2-1,-1-1 1,0 0 0,-22 14-82,21-17 28,-19 16-14,0-2-1,-3-2 1,0-2 0,-34 15-14,40-28 51,-1-2 0,0-1 0,-1-2 0,-1-2 0,0-2 0,0-2 1,0-2-1,-1-2 0,-17-2-51,-4-3 106,1-3 0,-1-2 0,2-4 0,-1-2 0,-57-22-106,37 11 210,28 8-191,-23-12-19,59 21 7,0-1 0,1-1 1,1-1-1,-1-1 0,-11-11-7,-31-29 70,3-3 0,-31-40-70,-99-129 82,156 184-94,-50-73-40,4-4 1,-59-121 51,26 42-27,92 161 18,1 0 0,3-1 0,-7-23 9,-31-117-31,31 98 36,6 31 21,-1 0 0,-2 2-1,-6-7-25,14-12 10,11 61-77,0 3-290,0 0 13,0 0 328,0 0 29,13-2-448,-6 6 468,0-1-1,0 2 0,-1-1 1,1 1-1,-1 0 0,0 0 0,-1 0 1,4 5-33,44 57 320,-23-28-161,-11-13-210,-2 1 0,-2 1 0,0 0 0,-2 1-1,7 21 52,10 20-43,10 11 128,3-1-1,4-3 0,27 32-84,187 249-74,-228-315 80,3-1 1,1-2-1,36 28-6,132 100-157,-91-78-117,-11 3 284,-72-63-5,0-2 0,2 0 0,1-3 1,1 0-1,10 2-5,-11-8 15,0-2 0,2-1 0,0-2 0,1-2 0,0-1 0,1-2 0,25 3-15,-15-7 97,0-1-1,1-3 1,-1-2 0,1-2-1,-1-2 1,0-2-1,0-2 1,-1-2-1,27-12-96,-30 8 198,0-1-1,-1-3 1,28-17-198,-56 27 25,0 0 0,-1-1 1,0 0-1,0-2 0,-1 1 0,0-2 1,-1 0-1,-1 0 0,0-1 1,-1 0-1,4-8-25,71-132 856,-55 106-365,-49 47-223,-8 6-241,1 2 1,0 1-1,0 0 1,0 2-1,1 2-27,-34 11 97,-74 28-90,2 6 0,-52 34-7,142-69 23,0-2 0,-2-1 0,0-3 1,-1-1-1,0-3 0,-1-1 1,-1-3-1,1-1 0,-25-1-23,45-4 2,0-2 0,1 0-1,-1-2 1,0-1 0,1-1-1,-1-1 1,1-1 0,1-1 0,-1-1-1,-6-4-1,-108-52-24,-62-42 24,136 67-22,2-2-1,2-3 0,2-2 1,-4-9 22,-32-40-77,6-3 0,3-5 0,-66-106 77,110 148 9,2-2-1,4-2 1,2-1 0,3-1-1,4-2 1,-4-18-9,-8-42-109,-6 2-1,-6 0 110,42 111 98,6 12-92,0 0 1,0 0 0,0-1 0,0 1 0,1-1 0,0 1 0,0-1-1,-1-2-6,2 5-17,0 2 28,0 0 87,-2 0 2,-3-1-94,0 1-1,0 0 1,-1 0-1,1 0 0,0 1 1,0 0-1,1 0 0,-1 0 1,0 0-1,0 1 1,0 0-1,1 0 0,-1 0 1,0 1-6,-4 3 59,1 1 0,0-1 1,0 2-1,0-1 1,-1 3-60,-11 10 77,6-6-87,0 1 0,2 0 0,0 0 0,0 1 0,2 1 0,0 0 0,0 0 0,2 1 0,-1 5 10,-12 35 12,3 1 0,-1 19-12,5-20-424,-3-1-1,-14 31 425,8-33 214,-44 98 13,60-139-179,1-4-11,1 1-1,0 0 1,0 0-1,1 0 1,1 1-37,3-11 9,0-1-14,0 0-8,1-2 5,12-17-98,-1-2 1,-2 1 0,0-2 0,4-13 105,14-28 45,17-39-216,14-53 171,-9 21-71,-29 80 120,2 2-1,2 1 0,2 1 1,19-24-49,-21 38 16,-24 35 82,-1 1-84,-11 2-270,4 1 221,1 0 0,0 1 0,0-1 1,1 1-1,-1 0 0,1 1 0,0-1 1,0 1-1,0 0 0,-2 4 35,-42 61 96,25-34-87,-4 12-6,1 0-1,3 2 1,1 0 0,-5 26-3,-16 34-2,-5 1 12,-60 151 38,103-246-50,0-4-22,2 1-1,0-1 1,0 1 0,1 0 0,1 1 0,0-1 0,0 5 24,2-16 5,2-5 8,-1 0-1,1 1 1,-1-1-1,0 0 0,0 0 1,0 0-1,0 0 1,-1 0-1,1-1-12,0-1 3,242-799 208,-219 728-281,3 2 1,17-28 69,-27 72 39,4-13-5,36-123 812,-31 124-1397,-24 38 543,-1-1-1,1 1 1,0 1 0,0-1-1,0 0 1,1 0-1,0 1 1,-1-1 0,1 1-1,0 0 1,1 0 0,-1 0-1,0 0 1,1 1 0,0-1-1,-1 1 1,1 0-1,0 0 1,0 0 0,0 1-1,0-1 1,1 1 0,-1 0-1,0 0 1,1 1 0,-1-1-1,0 1 1,1 0-1,1 0 9,2 0-6,1 0 5,0-1 1,1 1-1,-1 1 0,0-1 1,0 2-1,0-1 1,1 1-1,-2 1 0,1 0 1,0 0-1,0 0 0,-1 1 1,6 4 0,-7-4-1,47 33-80,33 30 81,-35-27-4,2-3-1,1-2 0,2-2 1,12 2 4,6 5-2,163 98 220,-218-125-162,2 1 54,0 0 0,0-1 0,2-1 0,15 5-110,-15-5 206,-22-9 257,-14-6-267,-15-9-130,1 0 0,0-2 0,1-1 0,1-1 0,0 0-1,1-2 1,-9-10-66,-15-7-45,-1 3-1,-2 1 0,-1 2 1,-31-10 45,10 3 184,-65-42-184,101 52-162,0-2-1,1-1 1,-19-24 162,6 8-51,38 36 53,-25-30-210,31 30-268,22 26 268,40 51-34,-3 1 0,20 39 242,-69-101 74,-1 0 1,1 0 0,1-1 0,-1 1-1,5 2-74,-6-6 719,-23-17-497,-11-10-256,1-2-1,1 0 1,-18-25 34,-18-17-37,47 52 34,12 10-1,-1 0 0,0 1 0,0 0 0,-1 0 0,0 1 0,1-1 0,-1 1 0,-1 1 1,1-1-1,-1 1 0,1 0 0,-1 0 0,0 1 0,-6-2 4,-5 1-91,1 0 1,-1 0 0,0 2 0,0 0 0,0 2-1,1 0 1,-1 0 0,0 2 0,-11 3 90,22-4-16,1 2-1,-1-1 1,1 1 0,-1 0 0,1 0 0,1 1 0,-1 0 0,0 0-1,1 0 1,-1 2 16,-48 61-33,47-59 32,-9 14-14,1 1 0,2 0-1,0 1 1,1 1 0,2 0 0,1 0 0,0 1 0,1 6 15,-1 14-8,1 1 0,3 0 1,2 0-1,2 16 8,-2 257-42,3-303 103,0-6-56,0 1-1,0-1 0,-1 0 0,-1 0 0,0 0 1,0 0-1,-1-1 0,-2 3-4,-5 19 7,2 0 1,-5 34-8,10-42 4,3-23 24,1 0 4,0-1-28,0 1 0,0-1 1,0 1-1,0-1 0,1 0 0,-1 0 1,0 1-1,1-1 0,-1 0 1,1 0-1,-1 0 0,1-1 1,0 1-1,-1 0 0,1 0 0,0-1 1,-1 1-1,1-1 0,0 0 1,0 1-1,-1-1 0,1 0 0,0 0 1,0 0-1,0 0 0,-1-1 1,1 1-1,0 0-4,9-2 87,1 0 0,-1-1 0,1-1 0,1 0-87,5-2 8,42-12-55,0-3 1,-2-3 0,0-2 0,-2-3 0,-1-1-1,7-9 47,-37 20 17,0-2-1,-1 0 1,-1-1-1,2-5-16,82-102 122,-6 7-60,-30 50-51,3 3 0,3 3 0,3 4 0,70-41-11,-131 91-4,-10 5-20,0 1 0,1 0 1,0 1-1,0 0 0,0 0 0,5 0 24,-13 4-65,3 2 243,-6-1-124,-7 5-73,-25 14 12,-26 15-15,-47 20 22,18-14 215,2 3 0,-15 14-215,52-26-118,2 2 0,0 3-1,3 1 1,-14 16 118,-11 10-182,-3-3 1,-3-3-1,-2-3 0,-78 40 182,121-72-30,1 1 0,-5 7 30,-23 16 106,59-45-90,-9 3 165,13-12 119,2-5-213,11-49-114,-3-1 0,-3 0 0,-2 0 0,-2-26 27,-2 34 9,14-308 202,-14 339-418,-3 22 52,0 4-17,-1 35-443,0-1 681,4 396 191,4-290 158,-7-141-360,0-1 47,2-1-71,1-1-1,0 0 0,-1 0 1,1 0-1,-1 0 0,0-1 1,1 1-1,-1 0 0,0-1 1,-1 0-1,1 1 0,0-1 1,0-3-31,16-42 92,-13 29-95,51-180-106,-30 97-8,9-11 117,-24 86-292,1 2 0,8-13 292,14-29-203,-33 64 199,-1 3 11,0 0 6,1 3-2,6 75-1,-3 1 0,-4-1 0,-5 37-10,1-36 14,-7 155-38,12-219-8,4-19-17,7-26-14,6-43-93,-4 0 1,4-65 155,-8 62-100,-7 48-24,35-213-492,-34 225 749,-9 35 156,-7 38 130,-1 3-415,-38 194 36,85-365-89,-20 33-141,2-46 190,-6 39-133,8-20 133,-10 70-20,-2 9-88,0-1 0,-2 0 0,1-25 108,5 67-281,-6-11 276,51 87 380,-37-59-135,1-1-1,14 16-239,-24-35 20,0 0 0,1-1-1,1 0 1,-1-1-1,2-1 1,-1 1 0,2-2-1,-1 1 1,1-2-1,0 0 1,0 0-1,1-2 1,6 3-20,6 1 95,0-1 1,1-1-1,0-1 0,9 0-95,-28-5-26,1-1 0,-1 1 0,0-2-1,1 1 1,-1-1 0,0 0 0,1-1-1,-1 0 1,0 0 0,0 0 0,0-1-1,-1-1 1,1 1 0,-1-1 0,1-1-1,1-1 27,-7 4-5,0 0 0,0-1 0,0 1-1,-1 0 1,1-1 0,-1 0 0,1 1-1,-1-1 1,0 0 0,0 0 0,0 1-1,-1-1 1,1 0 0,-1 0 0,1 0-1,-1 0 1,0 0 0,0 0 0,0 0-1,-1 0 1,1 0 0,-1 0 0,1 0-1,-1 0 1,0 1 0,0-1 0,-1-1 5,-2-8 10,-1-1-1,-1 1 1,0 0 0,0 0 0,-5-6-10,2 5 5,-1 0 0,0 0-1,0 1 1,-1 0-1,-1 1 1,1 0-1,-2 1 1,0 0 0,0 1-1,-1 1 1,0 0-1,0 1 1,-1 0 0,0 1-1,0 1 1,-7-2-5,4 2 14,3 0-87,-2 1 0,1 0 0,-8 0 73,20 4-39,0 0-1,0-1 1,0 1 0,0 1 0,0-1 0,0 1-1,0-1 1,0 1 0,0 0 0,1 0 0,-1 1 0,0-1-1,1 1 1,-1 0 0,1 0 0,-3 1 39,3-1-5,1 0 1,-1-1-1,0 1 1,1 0-1,-1 1 1,1-1-1,0 0 1,0 1-1,0-1 1,0 1-1,0 0 1,0-1-1,1 1 1,-1 0-1,1 0 1,0 0-1,0 0 1,0 0-1,0 1 1,1-1-1,-1 0 1,1 0-1,0 1 0,0-1 1,0 0-1,0 3 5,2 4-36,-1 0 0,1 0 0,1-1 0,0 1-1,0-1 1,1 1 0,0-1 0,0 0-1,1-1 1,1 1 0,-1-1 0,1 0-1,4 4 37,13 12-25,1 0-1,2-2 0,11 8 26,21 18-312,-36-31 292,0 0-1,11 4 21,-13-8 14,0 0 0,-1 2-1,13 12-13,-32-27 262,9 13 159,-8-12-398,0-1 1,0 1-1,0 0 1,-1-1 0,1 1-1,0 0 1,0 0 0,-1 0-1,1-1 1,-1 1-1,1 0 1,-1 0 0,1 0-1,-1 0 1,1 0-1,-1 0 1,0 0 0,0 0-1,0 0 1,1 0 0,-1 0-1,0 0 1,0 1-24,-1-1 2,0 0-1,0 1 1,0-1 0,0 0 0,0 1 0,0-1 0,0 0 0,-1 0-1,1 0 1,0 0 0,-1 0 0,1 0 0,-1 0 0,1-1-1,-1 1 1,1 0 0,-1-1 0,1 1 0,-1-1 0,0 0 0,1 1-1,-1-1 1,0 0 0,1 0 0,-1 0 0,0 0 0,1 0 0,-1-1-1,0 1 1,0-1-2,-61-10 14,54 9 1,-48-15 74,0-3 1,2-2 0,0-3-1,-49-30-89,73 38-44,1-2 0,-20-17 44,46 34 0,0 0 0,0 0-1,0 0 1,0 1 0,0-1-1,0 1 1,-1 0 0,1 0-1,0 1 1,-1-1-1,1 1 1,-53 0-7,47 0 5,3 0-19,1 0 0,-1 1 1,1 0-1,-1 0 0,0 1 0,1-1 1,0 1-1,-1 1 0,1-1 0,0 1 0,0 0 1,-5 4 20,7-4-18,0 1 1,0 0 0,1-1 0,-1 1 0,1 1 0,0-1 0,0 0 0,0 1 0,1-1 0,0 1 0,-1 0 0,2 0 0,-1 0 0,1 0 0,-1 0-1,1 5 18,-1 2-17,1-1 0,0 1 0,1 0-1,1-1 1,0 1 0,0 0-1,3 9 18,5 16 344,11 27-344,-9-32-85,4 1 159,3 12 193,-18-44-274,-1-23-25,-1 1 0,-1-1 0,-2 1 0,-3-12 32,-6-30-220,9 35 137,-1 0 0,-2 0-1,-1 1 1,-1 0-1,-1 1 1,-1 0-1,-10-15 84,21 39 2,1 1 0,-1-1 0,0 1 0,0-1-1,1 1 1,-1 0 0,0 0 0,0-1 0,0 1-1,0 0 1,-1 0 0,1 0 0,0 0-1,0 0 1,-1 0 0,1 0 0,0 1 0,-1-1-1,1 0 1,-1 1 0,1-1 0,-1 1 0,1 0-1,-1-1 1,1 1 0,-1 0 0,1 0 0,-1 0-1,0 0 1,1 0 0,-1 0 0,1 0-1,-1 1 1,1-1 0,-1 0 0,1 1 0,-1 0-1,1-1 1,-1 1 0,1 0 0,0 0 0,-1-1-1,1 1 1,0 0 0,0 0 0,0 0 0,0 1-1,0-1 1,0 0 0,0 0 0,-1 1-2,-4 6-1,-1 1 0,2-1 0,-1 1 0,1 0 0,0 1 0,-3 8 1,-8 29 1,1 2 1,3 0 0,2 0 0,1 7-2,-17 201-58,26-254 57,-2 32 3,1-1 1,1 1 0,3 6-3,-1-24-16,0-1 1,2 1 0,0-1-1,1 0 1,0 0-1,2 0 1,2 5 15,-7-19-5,-1 0 0,1 0 0,0 0 0,-1-1 0,1 1 1,0 0-1,0-1 0,0 1 0,1-1 0,-1 0 0,0 1 0,0-1 1,1 0-1,-1-1 0,1 1 0,-1 0 0,1-1 0,-1 1 0,1-1 1,-1 0-1,1 0 0,-1 0 0,1 0 0,0 0 0,-1 0 0,1-1 0,-1 1 1,2-1 4,9-2 35,1 0 1,-1-1 0,0-1-1,9-3-35,5-4 18,-1-1 0,1-1 0,-2-1 0,0-1 0,-1-1 0,-1-2-1,0 0 1,-2-1 0,0-1 0,-1-1 0,-2-1 0,0-1-1,9-17-17,181-356 568,-206 393-550,0-1-1,0 1 0,0-1 0,0 0 0,-1 0 1,1 0-1,-1 0 0,-1 0 0,1-3-17,-1 6 173,0 2-57,0 0-366,-14 28-81,13-25 332,0 1 0,0 0 0,0 0 0,1 0-1,-1 0 1,1 0 0,0 0 0,0 0 0,1 0 0,-1 0 0,1 0 0,0 0 0,0-1-1,0 1 1,0 0 0,1 0 0,0-1 0,0 1 0,0-1 0,0 0 0,0 1-1,0-1 1,1 0 0,0 0 0,-1 0 0,1-1 0,0 1 0,1-1 0,-1 0 0,0 1-1,2-1 0,3 3-5,0 0 0,1-1-1,-1 0 1,1 0-1,0-1 1,0 0 0,0-1-1,0 0 1,0-1 0,0 1-1,1-2 1,-1 1-1,1-1 6,12-4 15,0 0-1,-1-1 1,0-1-1,0-1 1,0-1-1,-1-1 1,0-1-1,-1 0 0,0-2 1,-1 0-1,0-1 1,9-9-15,-12 9 187,1-1 0,-2-1 0,0 0 1,-1-1-1,-1 0 0,0-1 0,3-7-187,-33 9 340,-4-1-349,-1 1 0,0 1-1,-1 2 1,-11-5 9,-46-25-15,-18-19-42,-56-49 57,97 64-57,-56-39-99,64 58 149,47 26-23,0 0 0,0-1 0,0 2 0,-1-1 0,1 0 0,0 0 0,0 1 0,-1 0 0,1 0 0,0 0 0,-1 0-1,1 0 1,0 1 0,0-1 0,-1 1 30,2 0-24,1-1 0,0 1 0,-1 0 0,1-1 0,0 1 0,0 0 0,0 0-1,-1 0 1,1 0 0,0 0 0,0 0 0,0 0 0,1 0 0,-1 0 0,0 1-1,0-1 1,0 0 0,1 0 0,-1 1 0,1-1 0,-1 1 0,1-1 0,0 0 0,-1 1-1,1-1 1,0 1 0,0-1 0,0 1 0,0-1 0,0 0 0,0 1 0,1-1-1,-1 1 1,0-1 0,1 1 0,-1-1 0,1 0 0,0 1 0,0 0 24,3 6-26,0 1 0,1-1 1,0 1-1,0-1 1,4 2 25,-8-8-8,10 13 1,0 0-1,2-1 0,-1-1 0,2 0 0,0 0 0,0-1 0,1-1 0,1-1 1,-1 0-1,7 2 8,-9-5 134,7 4 644,-19-12-437,-11-7-218,-89-58 433,67 46-643,-1 2 1,0 1 0,-2 2 0,-20-6 86,-17-9 6,48 20 11,0 0 0,-1 2 0,-11-2-17,26 8-12,-1 0 0,1 1 0,-1 0 0,0 0 0,1 1 0,-1 1 0,0 0 0,1 0 0,-4 2 12,10-2-7,0 0 0,0 1 0,1-1 0,-1 1 0,0 0 0,1 0 1,-1 1-1,1-1 0,0 1 0,0-1 0,0 1 0,0 0 0,0 0 0,0 1 0,1-1 1,0 0-1,-1 1 0,1 0 0,-1 3 7,-4 9-4,1-1 0,1 2 1,1-1-1,-1 5 4,3-13 3,-5 30-4,1 0 1,2 0-1,1 0 0,3 0 0,1 0 1,1 1-1,3-1 0,1-1 0,4 15 1,-9-52 0,24 123 151,0 36-151,-26-139 84,0-15-154,1-14-87,-3-31-106,-1-1 0,-2 1 0,-9-29 263,2 5-335,-9-51 303,-34-212-182,35 228 372,13 126 42,4 8-191,1-1 0,3 1 0,0 0 0,5 26-9,27 141 84,-10-77-21,-21-121-100,1 9 93,0 1 1,2-1-1,-1 0 1,2 2-57,-4-13 8,0 1 1,0-1 0,0 1 0,0-1 0,0 0 0,0 0 0,1 1 0,-1-1 0,1 0 0,-1 0 0,1 0 0,0-1 0,0 1 0,0 0 0,0-1 0,0 1 0,0-1-1,1 0 1,-1 1 0,0-1 0,1 0 0,-1-1 0,1 1 0,-1 0 0,2 0-9,-3-2-5,0 1 1,1 0-1,-1-1 0,0 1 0,0-1 1,1 1-1,-1-1 0,0 1 0,0-1 1,0 0-1,0 0 0,0 1 0,0-1 1,0 0-1,0 0 0,0 0 1,0 0-1,0 0 0,-1 0 0,1 0 1,0-1-1,-1 1 0,1 0 0,-1 0 1,1-1-1,-1 0 5,13-41-72,-9 31 44,16-75-376,7-74 404,-11 59-56,15-83-420,-30 175 554,9 45 779,6 81-220,-4 18-637,-12-128 7,0 1-1,1 0 0,0 0 0,0 0 0,1 0 0,0-1 0,0 1 0,0-1 1,1 1-1,1 0-6,-4-6 6,18 3 2,-9-3-73,0-1-1,-1 0 1,1 0-1,0-1 1,0 0-1,0 0 1,0-1-1,-1 0 1,4-2 65,16-6-604,0-2 0,4-3 604,-9 4-517,1 0 1,22-6 516,-5 7-2263,23-6-7763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7"/>
    </inkml:context>
    <inkml:brush xml:id="br0">
      <inkml:brushProperty name="width" value="0.05" units="cm"/>
      <inkml:brushProperty name="height" value="0.05" units="cm"/>
      <inkml:brushProperty name="color" value="#70AD47"/>
    </inkml:brush>
  </inkml:definitions>
  <inkml:trace contextRef="#ctx0" brushRef="#br0">7 4056 3232,'1'-27'9825,"-2"0"-6647,0 13-3120,1 0-1,0-1 1,1 1 0,1-3-58,15-38 736,-6-50 669,-10 92-1352,2 1 0,-1 0 0,2 1 1,-1-1-1,3-3-53,9-34 140,-10 31 274,1 0 1,0 1 0,4-5-415,-2 4 116,-1 0 1,-1 0-1,0-3-116,6-31 46,31-146 175,-39 184-226,0 1 1,1 0 0,1 0-1,0 1 1,0-1-1,1 1 1,6-7 4,-3 4 30,-1-1-1,0 1 1,-1-2 0,2-6-30,0-3 119,1 1 1,1 1 0,10-14-120,0-1-34,3-10 7,-2 0-1,13-42 28,-21 52-37,-8 20 52,0 0-1,-1 0 1,2-17-15,-2 13 171,0 1 0,2-1 0,9-18-171,-5 10-56,38-63-418,-43 78 473,-2 4 2,0 0 1,1 0-1,0 1 0,1-1 0,0 1 0,1 1 1,4-5-2,-6 8 5,-1 0 1,0-1-1,-1 0 1,0 0-1,0 0 0,-1 0 1,0-1-1,1-2-5,-1 0 9,2 0-1,-1 0 1,1 0-1,3-2-8,47-86-258,-43 74 289,1 1 1,1 1 0,0 0-1,2 0 1,17-17-32,23-23 4,22-22 68,-48 58-71,1-2-27,20-24 26,-41 41 31,-1 0-1,0-1 0,-1 1 0,0-2 0,-1 1 0,4-12-30,2-9-69,2 0 1,2 0-1,1 2 1,1 0-1,2 2 1,1 0-1,24-25 69,3-2 50,-35 39-22,0 1 1,2 0 0,-1 1 0,2 1-1,11-8-28,5 1 4,2 2 0,25-12-4,-39 20 21,0-1-1,-1-2 1,8-7-21,-12 9-26,-1-1 12,-2-1-1,0 1 1,-1-2-1,0 0 1,-1 0-1,-1-1 0,4-10 15,8-12-16,-17 32-21,0-1 0,0 1 0,0 0 1,1 0-1,0 1 0,0 0 1,1 0-1,-1 0 0,6-2 37,111-93 419,-82 61-394,-33 32-21,0 0 1,0 0-1,0 1 0,2-1-4,7-5 2,1 1-1,1 1 0,0 0 1,0 1-1,1 2 0,9-3-1,-1 0 18,-1-1 0,0-1 0,21-14-18,18-10 53,27-23-350,-82 54 311,-1-1 1,1 0 0,-1-1 0,-1 0-1,7-8-14,-6 7 3,-1 0-1,1 1 0,0 0 1,1 1-1,8-5-2,-9 8-1,-1-1 0,0 0 0,-1-1 0,1 1 0,-1-2 0,0 1 0,-1-1 0,4-4 1,-9 9-1,1-1 1,0 1-1,-1 0 0,1 0 1,0 0-1,0 0 0,0 0 0,0 0 1,1 1-1,-1 0 0,0 0 1,1 0-1,1-1 1,26-10 9,-20 7-8,0 0 0,0 0 0,1 1-1,-1 1 1,6-1-1,15-5-87,-30 8 85,-2 1 216,0 0 2,0 0-222,0 0-66,0 0-58,0 0 34,0 0 192,0 0 26,0 0-105,0 0-76,0 0 31,-2 1 52,0 0 0,1 0-1,-1 1 1,0-1 0,1 0-1,-1 0 1,1 1 0,0-1-1,0 1 1,-1-1 0,1 1-1,0-1 1,0 2-24,-17 17-48,8-16 47,1 1 0,0 0-1,0 0 1,0 1 0,1 0-1,0 1 1,0 0 0,1 0-1,-1 1 1,2 0 0,-1 0-1,1 0 1,0 1 0,1 0-1,-1 3 2,0-2 28,1 0 0,-2 0 0,1-1 0,-1 0-1,-1 0 1,-2 1-28,-4 7-31,-4 9-345,16-22 399,-1 0 1,1 0 0,-1 0-1,0 0 1,0-1-1,0 1 1,-1-1 0,1 0-1,-2 1-23,-93 90 112,78-70-112,-3 0 10,2 1-1,0 0 0,-7 14-9,17-23 22,0-1-1,-2 0 0,0-1 1,-4 4-22,-26 27-120,5-2 145,17-20-11,1 0 0,-6 11-14,-16 16 353,11-15-353,-22 26 91,51-58 38,2-3-139,-2 1-32,-35 36 42,-44 36 0,-28 54 62,107-125-76,0 3 43,0-1-1,0 0 1,-1 0-1,0 0 1,1 0-1,-2-1 1,1 1-1,0-1-28,-1 2 18,-5 6 4,2-4-50,1 0 1,0 0 0,0 1-1,1 0 1,0 0 0,1 0-1,0 1 1,0 0 0,0 2 27,-14 13 53,-8 35-47,16-31 38,-2-1 0,-1 0-1,-2 1-43,-40 42 54,39-52 9,0-1 0,-2-1 1,1 0-1,-19 11-63,30-22 19,-1 0-1,1 0 1,0 1 0,0 0-1,0 0 1,1 1 0,0-1 0,-2 5-19,-5 5 11,4-5-11,0 3 0,-24 30 13,24-32-12,-1 0 0,2 1-1,0 0 1,0 0-1,1 1 0,-8 16-26,2-5 22,0 1 0,2 0 0,-2 10 4,-3 13 64,-3-1 1,-16 30-65,30-67 13,-22 35 91,19-32-109,1 0 0,0 1-1,-4 12 6,6-13-5,-1 0 0,-1 0-1,-7 12 6,8-15 7,0 0 0,1 0-1,0 0 1,1 1 0,-1 6-7,-19 69-493,13-56 372,-49 204 463,56-198-265,3-35-74,0 0 1,0 0-1,0 1 1,-1-1-1,1 0 0,0 0 1,-1 0-1,0 1 0,1-1 1,-1 0-1,0 1-3,-4 9 6,1 1-1,0 0 1,1 0 0,0 2-6,1 0 33,-1-1 0,-1-1 0,0 1 0,-3 3-33,-7 21-172,10-28 231,1 0-1,-1-1 1,-1 1 0,0-1-1,-4 7-58,2-8-7,1 1 0,0 0 0,1 0 0,0 1 0,1 0 0,0 0 0,0 0-1,1 0 1,-1 6 7,1-3-2,0 0 0,-1-1 1,-3 9 1,2-10-34,2 1 1,-1 0 0,1 0 0,1 3 33,-1 12 10,-2 1 0,0 0 0,-5 9-10,8-12-62,-3 25 40,1-36 26,1-1 0,0 1-1,-1 14-3,3-18-33,0 0 0,-1 1-1,0-1 1,-1 0-1,0 0 1,-3 6 33,3-5 12,0-1 0,1 1 0,0 0 1,1-1-1,0 1 0,1 0 0,0 0 0,0 0 0,2 3-12,-2-12 0,3 21-14,-2-1-1,0 1 0,-1-1 1,-3 15 14,0-14 13,1 0 0,2-1 0,0 6-13,-2 38-21,3-9-7,-1-55 14,0-2 18,0 0 32,0 0 88,0 0 2,0 0-92,0 0-9,0 0 46,0 0-35,0 0-202,0 0-15,0 0 149,0 0 79,0 0 3,-6-18-47,1 3 6,1 0 1,0-1-1,1 0 1,1 1-1,0-1 0,1 0 1,1 0-1,2-15-9,-2-6-16,13-35-216,-2-52 238,-9 110 3,0 1-1,1-1 0,1 1 1,0 0-1,2-2-8,-1 1-111,-4 8 100,0 0 0,0 1 0,0-1 1,-1 0-1,0 0 0,0 0 0,-1-5 11,0-3 28,0 0 1,1 0-1,1 0 1,1 0-1,0 0 0,0 0 1,1 0-1,2-2-28,9-62-26,10-135-239,-22 201 264,0 0 0,2 0 0,-1 0 0,2 1 0,3-9 1,0 3 13,41-132-13,-36 121-15,1 0 1,2 2-1,1-1 0,12-13 15,-25 33 3,0 0-1,-1-1 1,0 1-1,0-1 1,-1 0-1,0 1 1,0-1-1,0 0 0,-1 0 1,0-7-3,7-32-82,4-17 117,-10 49-39,1 0 0,0 0 0,4-9 4,-4 17-13,0-1 0,0 1 0,1-1 0,0 1 0,0 0 0,1 0 13,28-47-36,-27 41 36,-3 4 2,6-15 48,-5 20-36,-3 3 22,5-14-40,16-28 18,-13 28-30,20-47-41,-8 15 266,-8 19-238,-1 0 0,5-22 29,-6 20-16,1 1-1,1 1 1,14-21 16,5-13-181,-22 40 191,1 0 0,1 1 0,2 0 0,0 1 0,1 1 0,0 0 0,9-6-10,56-62-30,-18 31-24,-42 39 15,0 0 0,15-19 39,-27 24-5,1 1-1,-2-2 0,1 1 1,-2-1-1,3-6 6,11-22 0,27-40 26,-32 57-25,1 1 1,1 1 0,1 0 0,19-17-2,-29 31-1,11-13-65,-4 5 140,0 0 0,0 2 0,1-1 0,14-8-74,-20 16-8,0-1 0,0 0 0,-1 0 0,7-10 8,26-21 97,-24 28-103,-2 0 1,1-2-1,-1 0 0,-1 0 1,-1-2-1,0 1 1,0-2-1,-2 0 0,7-11 6,28-52-92,4 2 0,9-5 92,-26 39-106,2 0-1,1 3 0,33-27 107,-38 37 28,-18 17-17,1 0 0,0 1-1,2-1-10,0 0 70,0 0-1,15-16-69,-14 12 63,0 1 1,14-9-64,-22 18-20,-1-1 0,0 0 0,-1-1 0,7-7 20,9-10-67,-6 0 60,-8 10 29,-9 15 46,-1-1 4,6-7-58,19-17-178,-27 25 162,-4 0-15,1 0 0,0 1 0,-1 0 0,1-1 0,0 2 0,0-1 0,-1 1 0,1 0 0,0 0 0,0 0 0,0 0 0,0 1 0,0 0 0,0 0 0,0 1 1,1-1-1,-1 1 0,1 0 0,-1 0 0,1 1 0,0-1 0,-2 3 17,1-1 27,-1 0 0,0-1 0,0 0 0,-1 0 0,1 0 0,-1-1 0,-5 2-27,-9 1 33,0 1 0,0 1 0,1 1 0,0 1 0,0 0 0,1 2 0,1 0 0,-15 12-33,-4 8 110,-1-3 1,-1-1-1,-2-2 1,-1-1-1,-1-3 0,0-1 1,-35 10-111,44-15 51,1 0 1,1 3-1,1 0 1,-25 21-52,-5 2 133,56-39-132,-29 20 5,0 1 0,-21 21-6,41-30 12,0 0 0,1 1 0,-4 8-12,-28 32 5,0-5-22,28-31-43,-1 0-1,0-2 1,-2 0 0,-18 14 60,-144 86 102,171-111-84,1 1 0,0 0-1,0 1 1,-5 7-18,-33 27-187,29-27 192,1 0-1,0 2 0,1 0 0,1 0 1,1 2-1,1 0 0,0 1 1,2 0-1,-1 3-4,-36 99-37,34-91 37,0-2 0,-2 0 0,-1 0 0,-15 16 0,13-20-21,-6 7-46,-13 23 67,28-40 1,-1-1 0,-1 0 1,-1 0-1,-11 9-1,-25 27 1,44-45-1,1 1-1,-1 1 0,1-1 0,1 1 1,0 0-1,0 0 0,0 0 0,1 0 1,0 0-1,1 1 0,-1 3 1,-6 22 70,-1 0-1,-2-1 0,-1-1 1,-1 0-1,-2-1 0,-9 12-69,-2-7-103,-15 24 112,-45 98-357,76-141 341,1 1 0,1 0 0,0 1 0,1-1 0,1 2 0,1-1 1,1 1 6,-8 33 228,-17 40-228,17-55 177,10-27-191,-1 0 0,0-1 0,-1 1-1,0-1 1,-3 4 14,-10 12-36,-1-1-1,-2 0 37,5-6-69,0 0-1,2 1 0,0 0 0,1 2 70,-8 16 88,11-20-46,0 0 1,1 1 0,-5 14-43,-64 196 60,42-157-61,4-11 12,13-22-42,11-25-27,2 0-1,-1 0 1,-2 12 58,8-20 12,-1 3 40,-1 0 1,0-1-1,0 1 1,0 0-1,-1-1 1,-5 8-53,8-15-27,1-1-1,0 1 18,-1 5 14,0 0 0,-1 0 0,0-1 1,0 1-1,0-1 0,-3 5-4,5-9-39,47-125-99,-32 84 129,-3-1 0,-1 0 1,-2 0-1,0-17 9,-3 17-9,2-1 0,2 1 0,2 1 0,1 0 0,2 0 9,10-12-124,18-26 124,-29 54-79,6-10 163,1 2 0,13-15-84,-25 35 14,-2 0 0,1 0 0,-2-1 0,1 0 0,-2 0 0,0-1 0,0 1 0,-1-1 0,0-8-14,12-32 3,-10 36-4,26-76-56,15-25 57,-28 84-18,1 2-1,2 0 1,2 1 0,1 1 0,5-3 18,-2 1-3,-17 18 13,0-1-1,-1-1 0,-1 0 0,0-1 1,2-8-10,21-39 19,-23 48-8,3-5-62,0 2 1,2-1 0,14-17 50,30-30-64,-4 17 91,-28 28-37,-1-2-1,-2 0 1,1-3 10,1 0-10,0 1 0,8-5 10,17-18 32,-41 41-50,-1 0 0,0-1 0,-1-1 0,0 1 0,0-1 0,-1-1 0,2-6 18,9-15 89,0 1-1,2 0 0,1 1 1,9-8-89,3-4-34,-12 15-219,1 2 0,17-18 253,-2 11 10,1 1-1,1 2 1,1 1 0,2 2 0,6-1-10,57-27-84,-95 48 108,0 0 0,0-1 0,-1 0 0,0 0 0,0-1 1,-1 0-1,0-1 0,3-5-24,12-16-164,10-9 47,38-50-191,11-3 308,-42 51-106,3 2-1,1 1 1,2 3 0,22-13 106,-9 20-66,-46 24-56,0-1 1,0 0-1,-1 0 1,0-1-1,9-7 122,15-9-5,17-9 9,13-8-352,-48 27-2371,-2 1-9640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8"/>
    </inkml:context>
    <inkml:brush xml:id="br0">
      <inkml:brushProperty name="width" value="0.05" units="cm"/>
      <inkml:brushProperty name="height" value="0.05" units="cm"/>
      <inkml:brushProperty name="color" value="#70AD47"/>
    </inkml:brush>
  </inkml:definitions>
  <inkml:trace contextRef="#ctx0" brushRef="#br0">149 1288 2872,'-4'-22'187,"1"9"2177,2 30 6359,-15-108-7215,12 10-937,-3 0 0,-4 0 0,-4-3-571,8 51 8,3 0 0,0 0 0,2-1 0,2-3-8,0 15 12,0 6 45,0 0 1,-1 0 0,0 0 0,-2 1-1,0-4-57,-3-19 19,2-1 0,1 0 0,2 0 0,2-8-19,0 1-153,9-67 9,-10 113 179,0 0 15,0-30 92,0 25-141,-1 0 0,0 0 1,0 0-1,0 1 0,-1-1 0,1 1 1,-1-1-1,-3-4-1,-6-20 4,9 20-37,0-27-110,2 28 199,0 1-1,-1-1 1,0 1-1,0-1 1,-2-2-56,3 8 28,0 2 1,0 0-34,0 0 34,0 0 156,0 0 10,0 0-118,0 0-34,1 1-41,-1-1 0,1 0 0,0 1 0,0-1 0,0 1 0,0-1 0,-1 1 0,1 0 0,0-1 0,0 1 0,-1 0 0,1 0 0,-1-1 0,1 1 0,0 0 0,-1 0 0,0 0 0,1 0 0,-1 0 0,1-1 0,-1 2-2,9 24 81,-7-20-55,10 27 52,87 261 815,-94-281-865,0-1-1,1 1 1,0-1 0,4 6-28,11 21-16,-12-22 36,1 1-1,1-1 1,0-1 0,4 3-20,-7-9 122,-2 0-77,14 29-45,-10-20 0,0-1 0,14 17 0,44 72 23,-40-47 572,-22-48-604,-1 0 1,0 0 0,-1 0 0,0 0-1,-1 1 1,-1 0 0,1 7 8,13 51 195,-16-71-22,0 0 10,0 0-100,2 2-79,-1-1 1,0 1-1,1-1 1,-1 1-1,0 0 1,0 0-1,0 0 1,0-1-1,0 1 1,0 0-1,0 0 1,-1 0-1,1 0 1,-1 0-1,0 0 1,1 2-5,5 14 6,-4-8-2,-1-8 18,-1-2 31,0 0 92,0 0 13,-4-18 50,-34-127-286,35 136 5,0 1 1,-1-1-1,0 1 0,-1 0 0,0 0 73,-9-17 7,5 10 97,0 1 0,-2 0 0,1 0 0,-2 1 0,0 1 0,-5-5-104,1 2-60,1-1 0,1-1 0,-10-14 60,-50-82-255,31 50 263,27 42 38,1 0-1,2-1 0,0-1 1,1 0-1,1 0 0,-2-11-45,-8-24-164,11 29 151,0-1 0,2 0 1,-3-22 12,10 47-9,1 2 4,0 1 1,-1 0-1,0 0 0,1 0 0,-1-1 0,0 1 0,0 0 0,0 0 1,-1 0-1,1 1 0,0-1 0,-2-1 5,2 1-187,1 2-5,0 0 130,0 0 36,0 0 2,0 0 2,-4 30-2,5 17-32,1 0 1,2 0 0,9 37 55,-4-30 19,-2 0 0,-2 35-19,-5-56 731,-1-12-701,1 1-1,4 20-29,0-8-4,9 43-52,-9-56 84,0-1 0,-2 0 0,0 7-28,9 53 547,8 43-223,-11-83-339,2 19 101,-9-47-20,1-1-1,0 1 1,0-1-1,2 0 1,-1 0-1,2 3-65,-4-13 120,-1-1 49,0 2-22,1 8-118,2 9-25,-3-14-6,1 0-1,-1 0 0,1 0 1,1-1-1,-1 1 0,1 0 1,-1-1-1,3 5 3,-3-8 31,-1-1-5,0 0 22,0 0 96,0 0-65,7 0-378,8 1-2842,-4 1-10825</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9"/>
    </inkml:context>
    <inkml:brush xml:id="br0">
      <inkml:brushProperty name="width" value="0.05" units="cm"/>
      <inkml:brushProperty name="height" value="0.05" units="cm"/>
      <inkml:brushProperty name="color" value="#70AD47"/>
    </inkml:brush>
  </inkml:definitions>
  <inkml:trace contextRef="#ctx0" brushRef="#br0">758 2141 5384,'0'-15'212,"0"12"848,0 3 254,0 0 173,0 0-43,-11-14 465,4 5-1783,1 0 0,0 0 0,0-1 1,1 0-1,0 0 0,1 0 0,0 0 0,1-1 0,0 1 0,1-1 0,0-3-126,-15-44 236,7 24 121,1 1-1,-2-16-356,8 37 101,-1 0 0,0 0 0,-1 1 0,0 0 0,-3-4-101,-11-23 285,8 12-34,1 0-1,2 0 1,0-1 0,-1-14-251,-20-87-200,25 111 222,-24-61 143,7 23-38,6 14 47,-15-27-174,14 36-11,2-1 0,-8-30 11,8 15-37,-7-31-38,17 54 101,-1-1 1,-1 1-1,-1 0-26,2 13 34,1 1-1,-2 1 1,1-1-1,-1 1 0,-1-1 1,0 2-1,-6-7-33,2 0 1,0 0-1,0 0 0,1-1 1,2 0-1,-1-1 1,2 0-1,-1-3 0,-12-43 6,-3-28-6,13 54 0,1-3 36,7 29-19,0-1 1,-2 0 0,1 1-1,-2 0 1,0 0 0,-3-6-18,-33-71-140,30 62 128,-5-13 100,-10-41-88,26 81 7,-1-1 1,1 1-1,0-1 0,-1 1 1,1-1-1,0 0 0,0 1 1,-1-1-1,1 0 0,0 1 1,0-1-1,0 1 1,0-1-1,0 0 0,0 1 1,0-1-1,0 0 0,0 1 1,0-1-1,0 0 1,1 1-1,-1-1 0,0 0 1,0 1-1,1-1 0,-1 0 1,0 1-1,1-1-7,14 10 229,-5-2-246,5 6 95,-1 0 0,0 1-1,0 1 1,-2 0-1,0 1 1,9 15-78,9 9 70,-18-21 31,-1 0-1,0 1 1,-2 0-1,0 0 1,5 18-101,22 50 239,-16-46-254,-14-27 16,1 1 0,1-1 0,0-1 0,1 1 1,1-1-1,2 1-1,9 8 94,-1 1 0,-1 0 0,-1 2 0,-2 0 0,0 0 0,7 19-94,37 109 332,-54-142-306,1 0 0,1 0 1,6 8-27,-7-12 28,0 2 0,-1-1 1,0 1-1,-1 0 1,0 0-1,3 10-28,13 36 185,-13-37-74,-1 1-1,-1 0 0,0 0 1,-1 1-1,0 11-110,-5-29 4,0-1 0,0 1-1,0 0 1,1-1 0,-1 1 0,1-1-1,0 1 1,-1-1 0,1 0-1,0 1 1,0-1 0,1 0 0,-1 1-1,0-1 1,1 0 0,0 0-4,33 57 36,31 50-21,-51-84 0,-5-9 31,0 0 1,1-2-1,0 1 0,3 1-46,-10-11-1,0 0-1,-1 0 1,1 0 0,-1 1 0,0-1-1,0 1 1,0 1 1,2 6-9,2 0 0,-1-1 0,2 0-1,0 0 1,6 7 9,39 53 92,-42-50-7,-10-20-72,0 0 0,0 1 0,1-1 1,-1 0-1,0 0 0,1 0 0,0 0 0,-1 0 0,1 0 0,2 1-13,-4-2 4,1 0-1,0 0 1,-1 0-1,1 0 1,0 0-1,-1 0 1,1 1-1,-1-1 1,0 0-1,1 0 1,-1 0-1,0 1 1,0-1-1,0 0 1,1 0-1,-2 1 1,1-1-1,0 0 1,0 0-1,0 1 1,0-1-1,-1 0 1,1 1-4,-1 0 2,1 0 0,0-1 1,0 2-1,-1-1 0,1 0 0,0 0 0,1 0 1,-1 0-1,0 0 0,1 0 0,-1-1 0,1 1 1,0 2-3,69 97 932,-66-95-913,-6-7 40,-11-13 124,-19-26 86,6-6-250,-3 1 0,-1 2-1,-8-5-18,31 39 30,1 0 0,0 0 0,1-1 0,-2-4-30,-14-22 71,-23-27-130,-2-2-325,-10-24 384,27 41-83,17 30 132,0-1 0,2 0 0,-8-20-49,-15-42 187,14 37-340,2 0 1,-4-26 152,10 38 25,0 0 0,-2 1 1,-2 1-1,-5-8-25,1 1-53,13 27 46,0 1 0,-1 0 0,0 0 1,-1 0-1,0 1 0,0 0 0,-1 1 1,0 0 6,-1-1-11,1-1 1,0 1 0,0-1-1,1-1 1,0 0 0,-4-6 10,-12-24-173,6 11 155,-13-28 18,-43-101 61,51 130-65,22 27-16,-8-12-24,5 11 41,2 1 1,0 0 1,1 0-1,-1 0 0,1-1 1,-1 1-1,1 0 1,0-1-1,0 1 0,-1-1 1,1 1-1,0-1 0,0 0 1,1 1-1,-1-1 0,0-1 2,-32-57-226,32 58 232,1 2-74,0 0-50,0 0-124,0 0 32,0 0 246,0 0 52,0 0-58,0 0-18,-2 30-102,5 4 53,1 1 1,1-1 0,2-1 0,10 32 36,-3-14 74,3 32-74,-13-61 35,1 0-1,1 0 1,1 0-1,1-1 1,1 0-1,1-1 1,1 0-1,1 0 1,0-1-1,1-1 1,7 7-35,-6-5-37,0 1 1,-2 0-1,0 1 1,-2 1-1,0-1 1,-2 1-1,0 1 1,-2 0 36,-4-17 3,3 11 129,-1 1 0,-1-1 0,-1 1 0,0 3-132,-1-7 63,0 1-1,2-1 1,-1 0-1,2 1 1,0-1 0,3 5-63,4 5 12,3 7 34,-1 1 1,-1 1-47,-4 8 38,-6-27-21,1-1 0,1 1 0,4 12-17,16 47 40,3 31-40,-16-58 10,8 32 7,-19-78 38,8 18 17,8 14-51,-1 1 1,-2 0 0,-1 1-1,2 11-21,7 57 324,-12-74-254,23 69-161,-32-95 86,1 4 1,0-5-8,-1-2-10,16 17-124,-8 8-92,-7-23-1022,-1-2-2404,0 0-8607</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60"/>
    </inkml:context>
    <inkml:brush xml:id="br0">
      <inkml:brushProperty name="width" value="0.05" units="cm"/>
      <inkml:brushProperty name="height" value="0.05" units="cm"/>
      <inkml:brushProperty name="color" value="#70AD47"/>
    </inkml:brush>
  </inkml:definitions>
  <inkml:trace contextRef="#ctx0" brushRef="#br0">1864 2717 3320,'1'-42'606,"0"35"1644,0 29 2147,-3-21-242,-2-6-1678,-10-17-979,-11-32-1300,-3-54 186,13 44 850,-9-16-1234,17 59 250,-1 1 1,-1 0-1,-1 1 1,-1 0-1,-11-16-250,10 17 125,2-1 0,0 0 0,1-1-1,1 0 1,-4-13-125,-7-19-92,0-3 103,2-1-1,-7-49-10,13 51 41,-3 0 0,-2 1 0,-8-16-41,0 14-50,-15-40 87,-4 2 0,-46-70-37,68 129-44,-24-37 247,0-8-203,33 55-23,1-1 0,1 0 0,1 0 0,1-1 0,-2-14 23,-26-88-182,32 119 157,1 1 0,-1-1 1,0 0-1,-1 1 0,-4-7 25,-17-34-70,10-3 37,2-1 0,-3-27 33,-11-48-18,21 89-59,7 31 87,-1 0-1,-1 1 1,1-1-1,-1 0 1,-3-5-10,-3-4 22,-2-5-70,0 0-1,2 0 1,-6-22 48,9 27-143,4 12 95,-1-1-1,1 1 1,0-1 0,0 0-1,0 1 1,1-1-1,0 0 1,0-5 48,0 9 108,0 2 5,0 0-84,0 0-9,3 2-3,0 1-1,0-1 1,-1 1-1,1 0 0,-1-1 1,0 1-1,0 0 1,0 1-1,0-1 1,0 1-17,5 7-9,24 29 5,9 10 276,13 28-272,16 19 530,-32-46-569,6 13 39,54 93-11,-76-131 26,-18-24-13,-1 1 0,1 0 0,0 0 0,-1 0 0,1 1 0,-1-1 0,0 1 1,0-1-1,0 1 0,-1 0 0,1 0 0,-1 0 0,1 3-2,-2-6-1,1 1 0,0-1 0,0 0 0,-1 0 0,1 0 0,0 0 0,0 0 0,0 0 0,0 0 0,0 0 0,0-1 1,0 1-1,1 0 0,-1-1 0,1 1 1,0 1-2,-2-2 1,32 26 31,-2 2 0,0 1 0,15 22-30,10 17-13,-41-52 43,-1 0 0,0 1 1,-1 0-1,4 10-30,59 93 133,21 61 195,-68-125-311,-16-32-16,1 0 0,0 0-1,2-1 1,5 5-1,-12-18-5,-3-3 0,1 0 1,0 0-1,0-1 1,0 1-1,6 2 5,4 4 5,-1 0 0,-1 1 0,0 0-5,28 27 9,-28-28-13,0 0 0,-2 1-1,1 0 1,-2 1-1,0 0 1,-1 1 0,0 0-1,-1 1 1,-1 0 0,-1 0-1,1 6 5,2 8 19,-6-19-3,0-1-1,0 1 0,1 0 0,1-1 1,0 0-1,2 2-15,12 36 41,-18-44-21,0-1 0,0 0-1,-1 1 1,0 0-1,0-1 1,0 1 0,0 1-20,8 28 886,-49-99-877,30 50-9,0 0 0,0-1 0,2 0 1,-3-8-1,-16-40-9,-3 2 1,-2 0-1,-37-50 9,46 82-50,0 1 1,-22-20 49,16 18-5,-23-31 5,33 32-28,1-1 1,2 0-1,1-2 0,-3-10 28,-33-68-41,-67-128-5,93 184-13,12 33 54,-1 0 0,-1 1 0,-1 1 0,0 0 0,-2 1 0,0 1 0,-1 0-1,-6-2 6,-1-3-2,0-2 0,2 0 0,0-1 0,2-2 2,-1-7-66,-13-29 66,7 13-29,25 44 28,0-1 0,-1 1 0,0 0 0,0 0 0,-1 1 1,0 0-1,0 0 0,0 0 0,-1 1 0,0-1 0,0 2 0,0-1 0,-1 1 0,1 0 1,-1 1-1,0-1 0,0 2 0,-5-2 1,9 2-5,-7-6 3,-33-33-142,41 38 138,0 0-1,0 0 1,0 0-1,0 1 1,-1-1-1,0 1 1,1 0-1,-4-2 7,6 3-20,1 1-4,0 0-34,0 0-140,0 0-2,0 0 128,0 0 36,0 0 18,0 0 14,0 0 22,0 0-10,0 0-64,0 0-24,-3 25-101,2-22 178,0 1 1,0 0-1,1 0 1,0 0-1,0 0 1,0 0-1,0 0 1,0 0-1,1 1 3,42 150 31,44 98-31,-73-217 28,1 0 1,2-2-1,2 0 0,1-1 0,24 31-28,-26-38 0,-1 1 0,-2 0 0,-1 1 0,-1 1 0,-1 0 0,7 30 0,-2 2-5,12 33-54,-19-68 38,-6-14 49,0-1 1,1 0 0,0 0-1,1 0 1,1-1 0,-1 0 0,1 0-1,3 2-28,0 1 32,0 0-1,0 1 0,-2 0 1,0 0-1,0 1 0,-1 0 1,-1 1-1,3 11-31,4 22 262,-2 0 1,-1 10-263,-2-12 52,1 44-4,-8-63-22,2 1 0,5 20-26,3-7 0,-6-26 0,-1-1 0,0 1 0,0 9 0,-2-14-2,0-1 0,1 0 0,1 0 0,-1 0 0,2 0 0,0 2 2,9 20-4,45 155 70,-53-167 25,-2 1-1,0-1 1,-2 1 0,0 7-91,0-7-1,0 0 0,1-1 0,1 0 1,3 7 0,9 26-94,-9-28 156,2 1 0,0-1 0,2-1 0,8 16-62,13 15 196,-30-53-156,-2-2 43,7 9 570,1-2-1507,-6-3-3125,-2-4-10115</inkml:trace>
  <inkml:trace contextRef="#ctx0" brushRef="#br0" timeOffset="1">1516 3694 5112,'5'-21'8,"-4"17"264,0-1 0,0 1 0,0 0 0,1-1 0,-1 1 0,1 0 0,0 0 0,2-4-272,-3 8 1492,-1 0 41,0 0-121,0 0-232,0 0-155,0 0-402,-4-24 504,-4 10-782,0 0 0,0 1 0,-2 0 0,0 0 0,0 1 0,-1 0 1,-1 1-1,-1-1-345,-35-38 870,-20-34-284,-5-14-586,48 61 175,2-1 0,1-2 1,2 0-1,1-4-175,7 20 274,0 1-1,-1 0 1,-2 1 0,-13-17-274,11 16 41,0 0 0,2-2-1,-8-17-40,-10-27-4,-1-3-81,0-9 85,11 30 327,-1 1 0,-3 2 0,-15-19-327,36 58-57,-4-7 65,-2 0 1,0 1 0,0 1-1,-10-8-8,21 21 1,-39-42 6,1-1-1,3-2 1,2-1 0,1-2 0,3-1 0,-13-32-7,18 23-71,-10-40 71,-2-8-292,3 31 153,20 47 140,1-1-1,1-1 0,1-1 0,8 22-18,-1 0 0,0 0 0,-1 1 0,0-1 0,-1 1 18,1 1-7,1 0 0,0-1 0,0 1 1,0-1-1,1 0 0,0-1 7,-14-52-108,-10-24 108,6 25-368,-5-34 368,-17-49-1,41 136-11,0 1 1,0 0-1,-1 1 1,0-1-1,0 0 1,-1 1 0,1 0-1,-1-1 1,-1 2-1,1-1 1,-1 0-1,-1 0 12,-24-33-182,33 39 193,0 0 1,0 0-1,0 1 1,0-1-1,0 1 1,0 0-1,0 0 1,0 0-1,0 0 1,0 0-1,0 1 1,-1-1-1,1 1 1,1 0-12,39 32-68,-27-21 95,10 9-31,-2 2 0,0 0 0,-2 1 1,-1 2-1,-1 0 0,5 10 4,-7-5 54,0 0 0,7 21-54,-16-30 18,1-1 0,2 0 0,0-1 0,1 0-1,1-1 1,1 0 0,2-1-18,145 159 344,-80-82-220,-45-51-274,-27-33 146,49 56 38,9 5-34,-53-55 10,0 1 1,-2 0-1,0 1 0,-1 0 0,-1 1 0,4 13-10,16 28 82,0-2 97,-13-23 60,2-2 0,6 8-239,5-2 136,33 33-136,-32-38 123,26 36-123,-26-30 75,29 30-75,-9-13 34,58 87 237,-87-116-281,-2 2 0,2 5 10,35 52 539,-54-83-515,0 0 1,0 0 0,-1 0 0,0 0-1,0 0 1,0 1 0,-1 0 0,0-1-1,0 2-24,26 39 86,-24-40-68,-2-4 3,-1 0 0,1 1 0,-1-1-1,0 0 1,0 1 0,-1-1 0,1 0 0,-1 1-1,1-1 1,-1 2-21,0-3 22,0-2 31,0 0 92,0 0-19,0 0-170,0 0-12,0 0 102,-1-5-30,0 1-1,0-1 1,0 1-1,-1-1 0,1 1 1,-1 0-1,0 0 1,-1 0-1,1 0 1,-1 0-1,0 0-15,-2-5 34,-24-41-118,-3-9 99,-4 1 0,-18-21-15,34 57 7,0 0 0,-1 2 1,-6-4-8,8 8-4,1 0 1,1-1 0,1-1-1,0-1 1,1-1 3,-26-52-37,35 58 27,-1 0 0,-1 0 0,-1 0 0,0 1 1,0 1-1,-2 0 0,1 0 0,-11-9 10,-3 3-55,1-1-1,1-2 1,0 0 0,2-1 0,1-1-1,1-1 1,0-1 0,2 0 0,-8-19 55,2-3 17,-2 1 1,-2 0 0,-5-2-18,8 13-2,14 20 3,0 1 0,-2 0 0,1 0 1,-2 1-1,0 0 0,-8-6-1,2 3-7,1-1-1,1-1 1,-14-20 7,-27-28-10,32 39-41,2-1 0,-11-17 51,15 18-38,0 2 0,-2 1 0,-7-6 38,-85-74-34,104 94 31,0-1 1,0 0 0,1-1 0,0 0 0,1 0-1,1-1 1,0 0 0,0 0 0,-2-11 2,-6-10-2,6 13 3,-1 1-1,0 1 0,-2 0 0,-1 0 1,-12-16-1,15 24-22,-6-7-28,1 0 1,-2 2-1,-11-9 50,26 23-11,1 2-15,0 0-36,-6-7-141,-17-9-36,21 14 236,2 2-36,0 0-2,0 0 26,0 0 7,0 0 0,18 29-53,13 40 9,-3 2 1,-3 0-1,1 18 52,-12-50-18,1-1-1,2 0 0,1-1 0,19 27 19,-9-16-94,15 26 282,47 60-188,-30-41-350,-40-60 391,1-1 0,1 0 0,2-1-41,0-2 105,-2 1-1,-1 1 1,-2 1-1,-1 1 1,8 20-105,4 2 29,-20-39-26,-2 0 1,1 0 0,-2 1 0,0 1-4,73 193 229,-59-150-109,17 31-120,-15-40 65,-2 2 0,0 11-65,-11-35 9,2-1 0,0 0 0,3 2-9,25 60 38,-16-18 10,-18-50-6,1 0 0,1-1 0,1 0 0,1 0 0,0-1 0,11 14-42,-15-25 5,0-1 0,-1 1-1,-1 0 1,0 0 0,0 1 0,-1-1 0,1 4-5,11 34 10,-8-35 16,0 1 0,1-1 0,0-1 0,3 4-26,24 38-24,-28-43 72,0 0 0,1-1 0,0 1 0,1-1 0,0-1 0,1 0 0,9 7-48,-16-11-115,0 0-1,0 0 1,-1 1-1,0-1 1,0 1 0,0 0-1,0-1 1,-1 1-1,0 0 1,0 0 0,-1 0-1,1 1 116,0 3-727,7 61-10953,-4-46 5714</inkml:trace>
  <inkml:trace contextRef="#ctx0" brushRef="#br0" timeOffset="2">3652 902 5208,'0'0'1744,"0"0"-51,0 0-201,0 0-147,0 0-403,0 0-77,0 0 103,0 0-93,0 0-495,0 0-116,7 1-19,71 6 247,0-4 1,1-2-1,15-6-492,-32-3 448,-49 5-423,0 1 1,0 0-1,1 1 0,-1 0 1,1 1-1,-1 1 0,0 0 1,1 1-1,3 1-25,42 7 733,-56-9-751,-3-1 19,8 2 1032,-18 2-903,1 0-1,-1-1 1,0 0-1,0-1 0,0 0 1,0-1-1,0 0 1,-3 0-130,-88-4 740,66 1-729,-13 0 163,0-2 0,0-2 1,-35-10-175,65 11 148,-27-5-94,42 10-34,3 0-2,0 0-28,0 0-20,0 0-58,0 0 8,2 4 80,0 0 1,0 0-1,0-1 1,0 1-1,1-1 1,-1 1-1,1-1 1,0 0-1,0 0 1,2 1-1,2 2 77,1-1 1,0 0-1,1-1 1,-1 0-1,1 0 1,0-1-1,0 0 1,0 0-1,0-1 1,0 0-1,1-1 1,5 0-78,-5 1-51,207 22 253,-175-21-195,-27-2-18,0 0-1,0 1 1,-1 1-1,1 0 1,2 1 11,-6 0 33,30 5 80,-25-8-114,-12-1 5,0 1 0,0-1 0,0 1 0,-1-1 0,1 1 0,0 0 0,0 1-1,-1-1 1,1 0 0,-1 1 0,1 0 0,-1 0 0,0 0 0,0 0 0,0 1 0,0-1 0,1 2-4,-2-2 29,-2-2 94,0 0 13,1 0-130,-1 0 0,1 1 1,-1-1-1,0 1 1,1-1-1,-1 0 0,1 1 1,-1-1-1,0 1 1,1-1-1,-1 1 0,0-1 1,0 1-1,1-1 1,-1 1-1,0-1 0,0 1 1,0 0-1,0-1 1,0 1-1,0-1 0,0 1 1,0-1-1,0 1 1,0-1-1,0 1 0,0 0 1,0-1-1,0 1 1,0-1-1,-1 1 0,1-1 1,0 1-7,-5 18 209,-5-3-194,0 0 0,-2-1 1,1-1-1,-2 1 1,0-2-1,-1 0 1,-10 8-16,-1-6 145,0-1 1,-1-2 0,0 0 0,-7 1-146,-118 35 228,78-26-306,-92 19 261,122-30-159,23-7-12,0 1 1,1 1 0,-1 1-1,1 1 1,1 0 0,-12 8-13,-8 3 108,36-18-56,2-1-46,0 0-27,-31 23-16,27-19 56,0-1 0,0 0 0,0 0 0,-1 0 0,1 0 0,-1-1 0,0 0 0,0 0 1,0 0-1,0-1 0,0 1 0,0-1 0,-1 0-19,-13 1-28,0-1 0,0 0 0,0-1 28,15 0-20,0 0 20,0 1 0,-1-1 0,1 1 0,0 0 1,0 1-1,0-1 0,0 1 0,0-1 0,0 1 1,-1 1-1,1 0 0,0-1 1,-1 0 0,1 0-1,-1-1 1,0 1 0,1-1-1,-2 0 0,-8 2-74,0 0-1,1 1 0,-11 4 75,22-7-53,2-1 16,0 0 17,0 0 24,0 0-10,3-1-60,67-17-191,-21 6 218,0-2 0,46-19 39,-71 23-3,1 2 0,0 1 0,22-3 3,-9 2-34,35-12-27,-45 11 66,1 1-1,0 2 0,7 0-4,0 2 57,-1-2 0,0-1-1,-1-2 1,14-5-57,4-6 102,-1-3 0,38-23-102,-72 38-19,-1-2 1,-1-1 0,0 0-1,0 0 1,-1-2-1,0 1 19,76-70 80,-83 78-80,2-2 38,-7 5 148,-2 1-8,1-1-178,-1 1 1,1-1 0,0 1-1,0-1 1,-1 0 0,1 1-1,-1-1 1,1 0 0,0 0 0,-1 0-1,1 1 1,-1-1 0,0 0-1,1 0 1,-1 0 0,0 0 0,1 0-1,-16-6-54,5 1 67,0 1 1,0 0-1,-1 0 0,1 1 0,-1 1 0,0 0 1,-1 0-1,1 1 0,0 1 0,-1 0-13,3 0 5,-1-1-1,0 0 0,0 0 1,1-1-1,-5-1-4,-6-3 38,-43-14 4,40 12-17,0 1-1,-19-3-24,-18-6 174,47 12-4816,0 0-4802,1 1 2778</inkml:trace>
  <inkml:trace contextRef="#ctx0" brushRef="#br0" timeOffset="3">2891 2145 6008,'53'0'2240,"-52"0"-774,-10 0-311,9-1 6333,61-18-6841,1 3 1,0 3 0,28-2-648,90-19 133,20-9 335,-51 14-412,-64 12 383,28 0-439,-21 4 15,-83 10 72,1 1 0,0-2 0,-1 0 0,1 0 0,-1 0 0,0-1 0,2-2-87,41-19 165,-2 2-166,-39 18 29,1 1 0,0 0 0,0 0 0,0 1-1,9-1-27,108-27 124,-35 12-86,-87 17-71,9-2 283,-12 8-121,-7 6-85,-7 8-19,0-1 0,-1-1 0,0 1-1,-1-2 1,-3 3-25,-73 69 30,78-79-2,1 0 1,-2 0-1,1-1 0,-1 0 1,0-1-1,-5 2-28,1-1 23,1 1-1,1 0 0,-10 7-22,-2 2 98,-1-1 1,-5 1-99,-26 16 16,-19 11 471,-78 31-487,78-38 369,66-32-367,-90 48 7,87-44 52,1 0-1,0 1 1,1 0-1,0 1 0,1 0 1,-8 10-61,9-10 5,-22 29-10,-21 19 5,39-46 1,0-1-1,-1 0 1,0 0 0,0-1-1,-1-1 1,-6 2-1,-41 17 67,-47 14-67,-31 12 154,81-32-63,39-15-104,0 0 0,0 2 0,0 0-1,1 2 1,-1 1 13,-10 4-42,-7 7-76,-7 2 182,18-7-64,-19 3 0,-49 21-34,93-42 118,1 0-78,0 0-54,0 0-10,0 0-12,0 0-12,0 0-44,2-1 113,-1 0-1,1 0 0,0 0 1,0 0-1,0 0 0,0 0 0,0 1 1,0-1-1,0 1 0,2-1 14,7-2-5,14-8-3,-6 4-3,1-1 1,-2-2-1,1 0 0,7-6 11,28-19 27,2 3 0,18-7-27,-56 30-7,58-26-109,2 3 0,1 4 0,52-11 116,-115 33 22,0-1 1,0 0 0,-1-2 0,0 1 0,0-2 0,-1 0 0,0-1 0,-1 0 0,-1-1-1,0-1 1,0 1 0,4-8-23,-1 4 15,0 1 1,1 1-1,1 0 0,0 1 0,16-9-15,25-19 7,-42 30 16,0 1-1,1 1 1,0 0 0,0 1 0,1 1-1,18-5-22,37-16 49,-32 11-49,-22 9 0,0 0 0,-1-1-1,0 0 1,7-7 0,48-26 39,21-18-110,58-25 71,-113 67-32,-29 14 15,0 0 0,0-1 0,-1 0 0,9-6 17,52-26 65,-66 34-179,11-8 379,-17 7-76,-16 3-149,14 1-38,0 0-1,-1 1 0,1-1 1,0 1-1,0 0 0,0 0 1,-1 1-1,1-1 0,0 1 1,0 0-1,1 0 0,-4 2-1,-11 5 15,-6-2 11,-1 0 1,-1-2-1,1-1 1,-1-2-27,-54 11 115,-23 16-79,55-17-40,-17 4-22,-29 1 26,-11-7 13,52-7 124,-18 6-137,-30 16-16,14-3-65,62-16 98,21-4-4,-1-1 0,1 1 1,-1-1-1,0-1 1,0 1-1,1-1 0,-1 1 1,0-1-1,0-1 1,0 1-1,0-1-13,-17-2 84,0 1 1,-1 0 0,0 2-1,-19 2-84,-10 0 49,13-4 43,17 1 11,0 1 0,0 1 0,-2 1-103,-6 3 93,0 1 1,1 1 0,0 2-1,1 1 1,-8 4-94,22-8 104,3-3-81,0 0-1,0-1 1,0 0 0,0-1-1,0 0 1,-11 0-23,3-6 842,6 1-3086,9 3-5963,4 1-2994</inkml:trace>
  <inkml:trace contextRef="#ctx0" brushRef="#br0" timeOffset="4">2507 3517 6368,'21'-3'918,"-17"2"1513,-14 3-210,-5 0-381,15-2-713,0 0-160,0 0-224,0 0-84,0 0-118,0 0 22,0 0 204,0 0-17,3 0-351,59-15 32,0-3-1,35-15-430,-19 5 627,-5 0-476,-47 17-109,-1 2-1,2 0 1,15-2-42,-12 4 180,0-2 0,10-5-180,-11 3 93,0 2-1,22-4-92,-38 11-29,195-31 90,-194 30-5,0 0-1,0 0 0,8-5-55,11-2 101,37-15 91,-54 18-186,1 1 0,-1 0-1,15-2-5,2 1 107,0-2 1,-1-2-1,2-1-107,35-12 18,-39 14 50,10-2-1,0-2 0,8-5-67,-47 18 2,29-13 29,0 1 0,1 2 1,1 1-32,22-2 29,-37 9-17,1-1 0,0 0 0,6-4-12,-24 8 17,1-1 0,-1 1 1,1 0-1,-1 0 0,1-1 0,-1 1 0,1 0 0,-1 0 1,1 0-1,-1 0 0,1 0 0,-1 0 0,1 0 1,-1 0-1,1 0 0,-1 0 0,1 0 0,-1 0 0,1 0 1,-1 0-1,1 0 0,-1 0 0,1 1 0,-1-1 1,1 0-1,-1 0 0,1 1 0,-1-1 0,1 0 0,-1 1 1,0-1-1,1 0 0,-1 1 0,1-1 0,-1 1 1,0-1-1,0 0 0,1 1-17,-1 2 7,1-1 1,-1 0-1,1 0 1,-1 0-1,0 0 1,0 0-1,0 1 1,0-1-1,-1 0 1,1 0-1,-1 0-7,-1 7-16,0 0-1,0 0 0,-2 0 1,1-1-1,-2 3 17,-11 15 15,-1-1 1,-2-1-1,0 0 0,-17 15-15,29-33 19,0 0-1,-1-1 0,1 0 1,-1 0-1,-2 0-18,2-1 4,0 1 1,1-1 0,-1 2-1,1-1 1,-2 2-5,5-3 15,-1-1-1,0 0 1,-1 0 0,1-1 0,0 0 0,-1 0-1,-4 1-14,-9 4 22,-13 7-25,0-2-1,-1-1 0,-1-2 1,-11 1 3,35-7 29,-1 0 0,0 1 0,1 0 0,0 0 0,0 1 0,0 0 0,-2 3-29,0-1 15,-1 0 0,0-1 0,-1 0-1,-9 2-14,9-2-41,0 0-1,0 1 0,0 0 1,1 1-1,0 1 1,0 0-1,-1 2 42,-35 24 209,8-12-96,-42 17-113,0 0 25,50-26 13,26-12-20,0 1-1,0 0 0,1 0 0,-1 1 0,-3 3-17,-19 14-27,12-6 82,-1-1-1,-1-1 1,0-1-1,-1-1 1,0-1-1,-8 3-54,27-13 42,-18 12 3,-12 7-131,8-4-47,-1-2 1,-13 6 132,31-16 9,1-1-1,-1 1 1,0-1 0,1-1-1,-1 1 1,-3 0-9,-10 3 36,-58 36 36,70-38-75,1 0 0,-1 0-1,1-1 1,-1 1-1,0-2 1,0 1 0,-3 0 3,-10 2-17,16-4-15,-3 1 23,3 0 4,-15 6 9,-11 1 40,-10 2-23,-11-2-38,50-7 5,1-1-3,0 0-20,0 0 9,0 0 52,0 0 6,0 0-32,0 0-5,0 0 12,-40 6 166,30-6-441,7 1 280,-1-1 0,0 0 1,1 0-1,-1 0 0,1 0 0,-1-1 1,0 1-1,1-1 0,-1 0 1,1 0-1,0-1 0,-1 1 1,1 0-1,-1-2-12,2 2-33,2 1 45,0-2 13,-16-31 62,15 31-38,1 2-132,0 0-22,0-1 92,0 1 0,0 0 0,0-1 0,0 1 0,0 0 1,0-1-1,0 1 0,0 0 0,0 0 0,0-1 0,0 1 0,-1 0 0,1-1 0,0 1 1,0 0-1,0-1 0,0 1 0,-1 0 0,1 0 0,0-1 0,0 1 0,-1 0 0,1 0 1,0 0-1,0-1 0,-1 1 0,1 0 13,-13 13-43,12-12 42,1-1 0,0 1 0,-1 0 0,1-1 0,0 1 0,-1 0 0,1-1 0,0 1 0,-1 0 0,1-1 0,0 1 0,0 0 0,0-1 0,0 1 0,0 0 0,0 0 0,0-1 0,0 1 0,0 0 0,0 0 0,0-1 0,1 1 0,-1 0 0,0-1 0,0 1 0,1 0 0,-1-1 0,0 1 0,1 0 0,-1-1 0,1 1 0,-1-1 0,0 1 0,1-1 0,0 1 0,-1-1 0,1 1 0,-1-1 0,1 1 0,0-1 1,4 3 5,0-1-1,0 0 0,1 0 1,-1 0-1,1-1 0,-1 1 1,1-1-1,0-1 0,-1 1 1,1-1-1,0 0 1,-1 0-1,5-1-4,16-2 45,1-2 0,11-4-45,4 0 20,-15 4 34,0-2 0,-1 0 0,0-2 0,-1-1 0,0-1 0,8-6-54,41-8-487,-42 9 566,-20 11-14,0-1-1,0 0 0,-1-1 0,3-2-64,8-7 54,9-8-44,1 1 1,0 2 0,8-2-11,-19 13 5,-6 2-2,0 1 1,0 0 0,5 0-4,52-16 5,63-30-5,-98 28-9,-32 20 20,0 1 0,0 0 0,1 0 0,-1 1 0,1-1 0,0 1 0,0 1-11,78-36-115,-58 26 116,0 0-1,1 1 1,25-6-1,-39 14-4,0-1 0,-1-1 0,10-5 4,-12 5 29,0 1 1,1-1 0,0 2 0,0 0 0,4-1-30,11-2 27,-1-1 1,0-1-1,17-8-27,15-5 55,-32 12-117,0 2 69,-1-2-1,-1-1 1,6-4-7,22-21 22,-47 32-4,1-1 0,-1 1 0,0-1-1,0 0 1,-1-1 0,1 1 0,1-4-18,-1 3 42,-2 2-11,-2 3-5,5-34 78,-4 25-94,-1 7-20,0 2-60,3-18-12,-1 9 91,-1 7-1,-1 1 0,1-1 0,-1 0 0,1 0 0,-1 0 0,0 0 1,0 0-1,0 0 0,0 0 0,0 1 0,0-1 0,-1 0 0,1 0 0,0 0 0,-1 0 0,0 0 0,0-1-8,0 2-10,1 1-60,-1-2 2,1 1 68,-1 0 1,1 0 0,-1 0-1,0 0 1,1 1 0,-1-1-1,0 0 1,0 0 0,0 1-1,0-1 1,1 1 0,-1-1-1,0 1 1,0-1 0,0 1-1,0-1 1,0 1 0,-1 0 0,1-1-1,0 1 1,0 0 0,0 0-1,0 0 1,0 0 0,0 0-1,0 0 1,0 0 0,0 0-1,0 1 1,0-1 0,0 0-1,0 1 1,0-1 0,0 1-1,0-1 1,0 1 0,0-1-1,0 1 1,0 0 0,0-1-1,0 1 1,0 0-1,-2 1-4,-25 11-27,13-6 21,0 0-1,0-2 0,-1 1 0,0-2 1,-1 0 10,5 0-600,-13 13-15659,17-11 16314,-10 7-4188</inkml:trace>
  <inkml:trace contextRef="#ctx0" brushRef="#br0" timeOffset="5">1766 3573 2072,'0'5'10,"0"-2"25,0-1-1,1 1 1,-1-1-1,0 1 1,-1-1-1,1 1 1,0-1 0,-1 1-1,1-1 1,-1 1-1,0-1 1,0 0-1,0 1 1,0-1-1,0 0 1,0 0-1,-1 1-34,1-2 50,1-1-1,-1 0 0,1 0 1,-1 0-1,1 0 0,-1 0 1,1 0-1,-1 0 1,1 0-1,-1 0 0,1 0 1,-1 0-1,1 0 0,0 0 1,-1 0-1,1 0 0,-1 0 1,1 0-1,-1 0 1,1-1-1,-1 1 0,1 0 1,0 0-1,-1-1-49,-4-1 1980,0 4 4990,-4 6-6627,0 2 0,1-1 0,0 1 1,1 0-1,0 1 0,0-1 0,1 2 0,-2 6-343,-5 14 586,1 1 0,2 0-1,1 2-585,9-33 253,0-2 7,8-23-109,-2-1 0,0 0-1,-1-1-150,3-14 192,-4 24-173,0-1 0,-2 1-1,0-1 1,0-2-19,-2 16 101,0 2-101,0 0-1,0 0 124,0 0 69,0 0 134,0 0 25,-2 3-282,0-1 1,0 1-1,0 0 0,1 0 0,-1 0 1,1 0-1,0 0 0,0 2-69,1-5 19,-5 18 22,0-1 1,2 1-1,0 0 0,1 0-41,0-1 149,0 0 0,-1 0 0,-1 0 1,-1 1-150,-11 50 1337,13-53-1310,3-13-24,0-1 1,0 1 0,0-1-1,0 1 1,0-1 0,0 1-1,1-1 1,-1 1 0,0-1-1,1 0 1,-1 1 0,1-1-1,0 1-3,-1-1 28,1 0-1,-1-1 0,1 1 0,-1 0 1,0 0-1,1 0 0,-1 0 1,0 0-1,0 0 0,0 0 0,0-1 1,0 1-1,0 0 0,0 0 1,0 0-1,0 0 0,0 0 0,0 0 1,-1 0-1,1 0-27,1 2 52,1 1 0,0-1 1,0 0-1,0 0 0,0-1 0,1 1 0,-1 0 1,1-1-1,-1 1 0,1-1 0,1 1-52,2 0 4,0 0 0,0 0 0,0-1 0,0 1 0,1-1 0,-1-1 1,0 1-1,3-1-4,16 2 86,0-1 1,1-1 0,-1-1 0,9-2-87,25 0 127,86 2 37,-87 3 6,-47-3-172,102-4 169,-52 4-188,-59 0 23,-2 0-12,12-1 47,-7 0 5,1-1-40,0 1 0,0 0 0,1 0 0,-1 1 0,0-1 0,0 1 0,1 1 0,-1-1 0,1 1-2,-5 0 95,-2-1 5,0 0-72,0 0-14,0 0 2,0 0 22,0 0 86,0 0 4,11-4-147,-5 2 14,-4 2 9,-2 0-10,0 0 10,1-4 32,0 1 1,-1 0-1,1-1 0,-1 1 0,1 0 0,-1-1 0,0 1 0,-1-1 0,1 1 1,-1-2-37,-5-22 25,5 17-5906,1 10-7332</inkml:trace>
  <inkml:trace contextRef="#ctx0" brushRef="#br0" timeOffset="6">1386 3665 12016,'15'10'-297,"-8"-6"-424,0 1 0,0 0 0,0 1-1,5 5 722,-11-10-1752,-3-6 413,-5-6 4414,4 6 599,8 13-2433,3 6-754,-1 0 1,-1 1-1,0-1 0,-1 1 1,0 0-1,1 12-487,-2-11 174,0-1 0,0-1-1,2 1 1,0-1 0,7 14-174,0-11 1274,-16-29 646,-3-15-2047,-21-115 123,27 125 116,7 28 43,9 30 191,18 93 1255,-34-132-1366,0-2-50,0 0-27,0 0-12,0 0 28,0 0 118,0 0-28,0 0-248,0 0-338,22 16-5286,-11-6-6631</inkml:trace>
  <inkml:trace contextRef="#ctx0" brushRef="#br0" timeOffset="7">1546 3954 5024,'14'0'-1147,"-1"4"4862,-12-3-3342,0 0 1,0-1-1,0 1 0,-1 0 0,1 0 1,0 0-1,-1 0 0,1 0 0,0 0 0,-1 0 1,0 1-1,1-1 0,-1 0 0,1 0 1,-1 0-1,0 0 0,0 1 0,0 0-373,0-2-35,0 1-1,1 0 1,-1-1 0,0 1-1,0 0 1,1-1 0,-1 1-1,0-1 1,1 1-1,-1 0 1,0-1 0,1 1-1,-1-1 1,1 1 0,-1-1-1,1 1 1,-1-1-1,1 0 1,-1 1 0,1-1-1,0 0 1,-1 1 0,1-1-1,-1 0 1,1 1-1,0-1 1,-1 0 0,1 0-1,0 0 1,-1 0 0,1 0 35,2 1-718,9 2-7642</inkml:trace>
  <inkml:trace contextRef="#ctx0" brushRef="#br0" timeOffset="8">3155 1612 4040,'0'0'1440,"0"0"-42,0 0-164,0 0-225,-5 2-746,-17 7-476,-38 12 845,57-20-1038,0 0-1,-1-1 0,1 1 1,-1-1-1,1 0 1,0 0-1,-1 0 0,1 0 1,-3-1 406,6 1-3472</inkml:trace>
  <inkml:trace contextRef="#ctx0" brushRef="#br0" timeOffset="9">3113 1612 3232,'-4'8'6399,"-8"-1"-3642,-18 3-2149,19-6 242,9-3-616,2-1-8,20-2-219,0-1-2,0-1 1,-1-1-1,1 0 0,-1-1 1,13-7-6,-31 12 860,-1 1 126,0 0-179,0 0-87,-30-8 142,25 6-943,0 0 0,-1 1 0,1-1 1,-1 1-1,0 1 0,-2-1 81,-17 1-2566,4 0-7934</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0"/>
    </inkml:context>
    <inkml:brush xml:id="br0">
      <inkml:brushProperty name="width" value="0.05" units="cm"/>
      <inkml:brushProperty name="height" value="0.05" units="cm"/>
    </inkml:brush>
  </inkml:definitions>
  <inkml:trace contextRef="#ctx0" brushRef="#br0">0 169 6368,'0'0'0,"13"6"0,7 9 0,11 7-4296</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1"/>
    </inkml:context>
    <inkml:brush xml:id="br0">
      <inkml:brushProperty name="width" value="0.05" units="cm"/>
      <inkml:brushProperty name="height" value="0.05" units="cm"/>
      <inkml:brushProperty name="color" value="#70AD47"/>
    </inkml:brush>
  </inkml:definitions>
  <inkml:trace contextRef="#ctx0" brushRef="#br0">251 0 1080,'15'2'343,"7"2"1481,-24-2-894,-12 1-355,12-3 706,2 0 156,0 0-419,0 0-130,0 0-96,0 0-146,12 14-478,7 11 3,-8-11 84,1 1-1,1-1 0,0-1 1,0-1-1,2 1-254,21 13 1362,28 14-1362,-37-24 472,0 1 0,-1 1 0,-1 1 1,13 14-473,30 36 1579,-16-14-801,-51-53-492,-1-2 58,0 0 0,0 0 11,0 0 44,0 0-3,-39-14 472,-102-68-298,111 63-805,-42-27 170,-46-41 65,94 63 107,20 19-90,0 0 0,0 1 0,0 0 0,0 0 0,-1 0 0,0 0 0,0 1 1,0 0-1,0 0 0,-3-1-17,0-1-67,14 5-99,17 7 83,19 17 46,-1 2 0,-1 1 1,-1 2-1,-2 1 0,13 15 37,11 8 556,-37-28-844,-19-18 297,1-1 0,0 0 1,0 0-1,1-1 0,1 2-9,11 5 142,-1 2-1,-1 0 0,2 3-141,-17-15 306,-2-2-70,0 0-48,0 0-74,0 0-4,0 0 52,-4-3-15,-63-35-67,47 28-98,0-1 1,1-1-1,0-1 0,-3-4 18,-139-108 284,150 117-312,-96-70 35,50 37-612,54 39 571,3 2 70,0 0-37,-6-14-397,3 9 336,15 9 107,81 36-84,-46-21 11,-1 2-1,5 5 29,-38-17 20,-1 0 0,-1 0 0,0 2 0,0-1 0,-1 1 0,4 5-20,37 36 138,-51-52-101,0 0 0,-1 0 0,1 0 1,0 0-1,0 0 0,0 0 1,0 0-1,0 0 0,0 0 0,0 0 1,0 0-1,0 0 0,-1 1 1,1-1-1,0 0 0,0 0 0,0 0 1,0 0-1,0 0 0,0 0 0,0 0 1,0 0-1,0 0 0,0 0 1,0 0-1,0 1 0,0-1 0,0 0 1,0 0-1,-1 0 0,1 0 0,0 0 1,0 0-1,0 0 0,0 0 1,0 1-1,0-1 0,0 0 0,0 0 1,0 0-1,1 0-37,-24-8 353,-29-17-393,10-2 20,-2 2 1,-1 2-1,-44-16 20,15 3-12,47 22-79,0 1 1,-20-6 90,41 17-51,1 0-389,7 3-159,10 7 360,-2 0 207,20 17 52,1-1 0,1-2 0,1-1 1,1-1-1,12 4-20,-3-6 342,-1 3 0,10 8-342,-51-29 713,-5-4-309,-18-14-227,-28-21-286,4 10 163,-49-23-54,67 38-12,1-2 1,1 0 0,0-2-1,-20-18 12,44 35-200,2 1-6,0 0 134,0 0 8,0 0-122,0 0 4,9 5 167,-1 0 1,-1 1 0,1 0 0,-1 0 0,1 2 14,33 25-3,29 9-8,2-3 0,5-2 11,-12-1 109,-63-35-81,-2-1 139,0 0 33,0 0-26,-13-19 221,-6 1-296,-1 1 0,-1 1 1,0 1-1,-14-7-99,-97-48-5,36 20 13,51 26-75,60 36-913,6 6 939,1-1 0,1-1 1,10 5 40,49 25-89,15 8-174,-78-45 336,0 1 0,-1 0 0,0 1 0,11 10-73,-27-20 26,-2-1 60,0 0 214,0 0 1,0 0-228,-2-2-69,0-1 0,0 1-1,0 0 1,0-1 0,0 1 0,0 0-1,0 0 1,-3-1-4,-2-3 13,-10-8 7,-2 1 0,0 0 0,0 1 0,-1 1 0,-15-5-20,-17-11 121,-16-3-104,50 23-15,2 0 0,-1-1 0,1-1-1,-10-7-1,-34-12-49,58 27-196,2 1 1,0 0 184,0 0 56,0-1 0,0 1 0,0 0 1,0 0-1,0 0 0,1-1 0,-1 1 0,0 0 1,0 0-1,0 0 0,0-1 0,0 1 1,0 0-1,0 0 0,1 0 0,-1-1 1,0 1-1,0 0 0,0 0 0,0 0 1,1 0-1,-1 0 0,0 0 0,0-1 1,1 1-1,-1 0 0,0 0 0,0 0 1,0 0-1,1 0 0,-1 0 0,0 0 0,0 0 1,1 0-1,-1 0 0,0 0 0,0 0 1,0 0-1,1 0 0,-1 0 0,0 0 1,0 0-1,1 1 4,17 4-139,24 17-111,-33-17 157,180 104-159,-85-47 302,-18-7 1192,-98-69-1180,-1 1 1,-1 0 0,0 1 0,0 0 0,-1 1 0,-12-6-63,-25-12 193,-26-10-193,21 12 0,35 15-62,-1 1 0,0 2 0,0 0 0,-1 1 0,0 2 0,-14-3 62,35 9-109,3 0-210,0 0-6,2 1 306,0-1 0,1 1 1,-1 0-1,0 0 0,0 0 0,0 1 1,0-1-1,0 0 0,0 1 0,-1-1 1,2 2 18,3 1-35,40 32 14,-24-19-43,1 0 1,1-1 0,1-1-1,0-2 1,1 0-1,17 5 64,-6-2 47,0 3 0,-1 0-1,6 8-46,-41-27 35,-1 0 0,0 1 0,1-1-1,-1 1 1,1-1 0,-1 0 0,1 1-1,-1-1 1,1 0 0,-1 1 0,1-1-1,-1 0 1,1 0 0,-1 1 0,1-1 0,-1 0-1,1 0 1,-1 0 0,1 0 0,-1 0-1,1 0 1,0 0 0,-1 0 0,1 0-1,-1 0 1,1 0 0,-1 0 0,1 0-35,-9-18 298,-6 2-287,-1 1 1,0 0-1,-1 1 0,-1 1 0,0 1 0,-1 0 0,-16-8-11,-32-23 44,44 27 3,4 2-23,-1 1-1,0 1 0,-1 0 1,-6-1-24,-64-29-105,74 38-88,19 10-97,27 19-122,-16-15 544,15 14-88,1-2 0,1-1 1,25 12-45,104 46 325,-156-77-314,-3-2 21,29 13-114,-19-11 303,-11-2-197,0 0-1,0 0 0,1-1 0,-1 1 1,0 0-1,0 0 0,0 0 0,0 0 1,0-1-1,0 1 0,0 0 0,0 0 0,0 0 1,0-1-1,0 1 0,0 0 0,0 0 1,0 0-1,0-1 0,0 1 0,0 0 1,0 0-1,0 0 0,0 0 0,0-1 1,0 1-1,0 0 0,0 0 0,-1 0 0,1 0 1,0-1-1,0 1 0,0 0 0,0 0 1,0 0-1,-1 0 0,1 0 0,0 0 1,0-1-1,0 1 0,0 0 0,0 0 1,-1 0-1,1 0 0,0 0 0,0 0-23,-19-21 19,-2 2 0,1 0 0,-2 2-1,-1 0 1,0 1 0,-1 1 0,0 2 0,-1 0 0,-19-6-19,38 17-12,0 1 1,0 0 0,-1 0 0,1 0-1,0 1 1,-1 0 0,1 0 0,-2 1 11,-34-3-216,25-5 248,16 6-57,-1 1 0,1-1 0,-1 0 0,1 0 0,-1 1 0,1-1 0,-1 1 0,1 0 0,-1-1 0,0 1 0,1 0 0,-1 0 0,1 0 0,-1 0 0,0 0 0,1 0 0,-1 0 0,1 1 0,-1-1 0,0 0 0,1 1 0,-1 0 0,1-1 0,0 1 0,-1 0 0,0 0 25,0 0-34,2-1 0,0 0 20,0 0 13,0 0 28,0 0 25,0 0 56,0 0-188,0 0-826,0 0-1203,0 0-3988,0 0-586,0 0 1629</inkml:trace>
  <inkml:trace contextRef="#ctx0" brushRef="#br0" timeOffset="1">286 155 8160,'0'0'0,"0"0"0,17-3 0,0 0-5640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3"/>
    </inkml:context>
    <inkml:brush xml:id="br0">
      <inkml:brushProperty name="width" value="0.05" units="cm"/>
      <inkml:brushProperty name="height" value="0.05" units="cm"/>
      <inkml:brushProperty name="color" value="#66CC00"/>
    </inkml:brush>
  </inkml:definitions>
  <inkml:trace contextRef="#ctx0" brushRef="#br0">3 0 4576,'-2'31'3620,"1"0"0,4 24-3620,0 18 4602,-4 2-4602,1-29 1103,0-41-1125,1-1-1,0 1 1,0-1 0,0 1 0,0-1 0,1 0 0,0 0-1,-1 1 1,2-1 0,-1 0 0,2 1 22,2 8-1637,1 0-9083</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4"/>
    </inkml:context>
    <inkml:brush xml:id="br0">
      <inkml:brushProperty name="width" value="0.05" units="cm"/>
      <inkml:brushProperty name="height" value="0.05" units="cm"/>
      <inkml:brushProperty name="color" value="#FBE5D6"/>
    </inkml:brush>
  </inkml:definitions>
  <inkml:trace contextRef="#ctx0" brushRef="#br0">527 608 3056,'-17'-12'-93,"3"0"601,-1 1 0,-1 1 0,0 1 0,-7-4-508,15 9 81,0-1 0,0 0 0,0 0 0,1-1 0,0 0 1,0 0-1,-2-4-81,-35-27 1227,31 27-807,-1-2 0,2 1-1,-1-2 1,2 0-1,-1 0 1,-8-15-420,16 22 157,3 5 410,1 1-7,-2-1-533,0 0 1,0 0-1,0 0 1,-1 0-1,1 0 0,0 0 1,0 0-1,0 1 1,-1 0-1,-1-1-27,4 6 50,-1 0 0,1-1-1,0 1 1,0 0 0,1 0-1,-1 0 1,1-1 0,0 1-1,1 0 1,-1-1 0,1 1-1,0-1 1,0 1 0,1 0-50,37 65 798,-35-62-701,2 4 33,2-1 0,-1 0 0,1-1 0,1 0 1,0 0-1,0-1 0,1 0 0,0-1 0,1 0 0,1 0-130,47 35 202,-18-10-205,-24-17 40,1-2-1,12 8-36,-30-21 234,-1-1 79,7 1 120,-7-1-423,0 0 0,0 0 0,0 0 0,0 0 0,1 0 0,-1 1 0,0-1 0,0 0 0,0 0 0,0 0 0,0 0 0,0 0 0,0 0 0,1 0 0,-1 0 0,0 0 0,0 0 0,0 0 0,0 0 0,0 0 0,0 0 0,0 0 0,1 0 0,-1 0-1,0 0 1,0 0 0,0 0 0,0 0 0,0 0 0,0-1 0,0 1 0,0 0 0,1 0 0,-1 0 0,0 0 0,0 0 0,0 0 0,0 0 0,0 0 0,0 0 0,0 0 0,0-1 0,0 1 0,0 0 0,0 0 0,0 0 0,0 0 0,0 0 0,0 0 0,0 0 0,1 0 0,-1-1 0,0 1 0,0 0 0,0 0 0,0 0 0,-1 0 0,1 0 0,0 0 0,0 0 0,0-1 0,0 1-10,-4-7 44,-1 0 0,0 1 0,-1-1 0,1 1 0,-1 0 0,0 0 0,-1 1 1,-1-1-45,-62-42 287,25 20-134,14 5-158,13 9 225,0 1-1,0 1 0,-2 1 0,1 0 1,-1 2-1,-16-6-219,27 13-8,-7-1-91,26 23 14,1-4 56,1 0 0,1-1 0,1 0 0,0-1 0,8 6 29,82 59 56,-53-42-10,-25-19 36,1-2-1,0 0 1,1-2 0,1-1-82,-26-12 37,-3-1 126,0 0 58,0 0 92,-2-2-282,1 0 0,-1-1 0,0 1 0,0 0 0,0 0 0,0 0-1,0 0 1,-1 1 0,1-1 0,-1 0-31,-4-3 14,-51-41 201,-3 2-1,-24-11-214,63 41 13,12 7-44,0 0-1,-1 1 1,0 0 0,0 1 0,-1 0 0,-1 0 31,-10-1-148,-34-13 28,55 18 66,2 1-11,0 0-4,0 0 59,19 9 273,59 37-308,-1 3 0,10 13 45,-1-1 315,-59-46 177,-26-20-398,-12-11-12,-10-9-62,-2 1 0,0 1-1,-2 1 1,0 1 0,-2 1-1,0 1 1,-1 2 0,-6-2-20,-80-54 109,63 49-120,48 23-81,-4-2-44,15 9 48,4 2 87,0 2-1,-1 0 1,0 0 0,4 5 1,14 14-3,13 8 74,0-1 328,30 34-399,-57-53 191,-25-30 384,-28-30-264,8 14-344,-1 1 0,-1 1 0,-12-5 33,-2-3-86,34 25 135,-1 1 0,1 1 0,-1 0 0,-7-2-49,-4-5 30,21 14-72,3 1-96,0 0-8,0 0 54,24 6 5,0 8 53,-1 0-1,0 2 0,-1 0 1,-1 2-1,0 0 35,72 58 548,-90-74-536,-3-2 22,0 0 45,0 0 154,0 0-13,-29-19-234,-89-65-234,100 69 101,-14-6 300,25 18-133,5 3-9,1 0 1,-1 0-1,0-1 0,1 1 0,-1-1 0,0 0 0,1 1 0,-1-1 1,1 0-1,-1 0 0,1 0 0,0 0 0,-1 0 0,1 0 0,0-1 0,0 1 1,0 0-1,0-1 0,0 1 0,0-1-11,1 2-47,-7-1 15,1-1 0,0 1 0,1-1 0,-1 0 0,0 0 0,0-1 0,-4-2 32,-3-4-433,37 17 29,11 9 584,-1 1-1,-2 1 0,1 2 1,-2 1-1,25 24-179,-41-34 24,55 40-58,-69-51 66,-1-1 102,0 0 1,-2-2-132,0 1 0,0-1 0,0 0 0,0 0 0,1 0 0,-1 0 0,1-1 0,-1 1 0,1 0 0,0-1-3,-7-9-3,-23-23 22,19 23 77,1 0-1,1-1 1,0 0-1,1-1 1,-6-11-96,5 6 9,0 1 0,-1 1 0,-1 0 0,-10-12-9,10 12-22,-14-14 21,25 30-17,0 0 1,0 0 0,0 0 0,-1 0-1,1 0 1,0 1 0,-1-1 0,1 0-1,0 1 1,-1-1 0,1 1 0,-1 0 0,1-1-1,-1 1 1,1 0 0,-1 0 0,1 0-1,-1 0 1,1 0 0,-1 0 0,1 1-1,-2-1 18,-8 1-235,11-1 257,10 5 19,6 4-96,-1 2 0,0 0 0,-1 1 1,0 0-1,6 9 55,24 20-280,-1-2 35,-27-23 359,1 0 0,1-2 0,0 1 0,1-2 0,0-1 1,1 0-1,0-1 0,14 4-114,-32-14 144,-2-1 246,1-3-339,-1 0 0,1 0 0,-1 0 0,0 0 0,0 0 0,0 0 0,0 0 0,0 0 0,0-1-51,-8-16 7,0 1 0,-1 0 1,-3-3-8,-18-40 6,11 12 12,2 7 38,-1 0-1,-2 2-55,9 27-40,10 12-160,1 2 2,0 11 132,6 30-308,9 35 374,-11-60 43,0-1-1,2 0 1,0 0 0,0-1-1,1 0 1,7 9-43,-11-18 56,1-1 0,0 0 0,0 0 0,1 0 0,-1 0 0,1-1 0,3 3-56,17 14 397,-24-20-382,-1 1 1,1-1-1,-1 0 1,1 1-1,-1-1 1,1 1-1,-1-1 1,1 0-1,0 1 0,-1-1 1,1 0-1,-1 0 1,1 1-1,0-1 1,-1 0-1,1 0 1,0 0-1,-1 0 0,1 0 1,0 0-1,-1 0 1,1 0-1,0 0 1,-1 0-1,1 0 1,0-1-1,-1 1 0,1 0 1,-1 0-1,1-1 1,0 1-1,-1 0 1,1-1-1,-1 1 1,1 0-1,-1-1 0,1 1 1,-1-1-1,1 1-15,0-2 5,0 1-1,0 0 0,0-1 0,0 1 0,0-1 1,0 0-1,0 1 0,0-1 0,0 0 1,-1 1-1,1-1 0,-1 0 0,1 0-4,-1-9 9,-1 0 0,0 0 0,0 0 1,-1 0-1,0 0 0,-1 0 0,0 0 0,-1 1 0,0-1 0,-5-6-9,-3-14-3,0 0 62,0 0-1,-2 2 0,-1-1 1,-2 2-1,-12-17-58,27 43 127,2 2-178,0 0-54,0 0-4,1 3 21,10 36 42,3-1 0,1 0 0,1-2 0,10 14 46,2 8-43,-23-47 76,1 0 1,-1-1-1,2 1 1,0-1-1,0 0 1,1-1-1,0 0 1,0 0-1,1-1 0,0 0 1,6 3-34,-15-10 10,0-1-1,1 0 1,-1 0-1,0 0 1,0 0 0,1 0-1,-1 0 1,0 1-1,0-1 1,1 0 0,-1 0-1,0 0 1,1 0 0,-1 0-1,0 0 1,0 0-1,1 0 1,-1 0 0,0 0-1,1-1 1,-1 1-1,0 0 1,0 0 0,1 0-1,-1 0 1,0 0 0,0 0-1,1-1 1,-1 1-1,0 0 1,0 0 0,0 0-1,1 0 1,-1-1-1,0 1 1,0 0 0,0 0-1,0-1 1,1 1 0,-1 0-1,0 0 1,0-1-1,0 1 1,0 0 0,0 0-1,0-1 1,0 1-10,2-23 110,-7-26-101,-5 13-1,-1 0 0,-2 0 1,-2 1-1,-12-22-8,10 21 4,7 16-19,0-1 0,-1 2 0,-1 0 0,-11-14 15,21 31-65,2 2-159,6 33-36,0 0 237,2-1 1,2 0 0,1-1 0,1 0 0,11 20 22,-12-27-31,-7-16 12,-1 0 0,1 0 0,1 0 0,-1-1-1,1 0 1,1 0 0,-1 0 0,1-1-1,0 0 1,3 3 19,-8-9 8,-1 1 0,1 0 0,0-1 0,-1 1 0,1 0-1,0-1 1,-1 1 0,1-1 0,0 1 0,0-1 0,0 0-1,-1 1 1,1-1 0,0 0 0,0 1 0,0-1 0,0 0 0,0 0-1,0 0 1,-1 0 0,1 0 0,0 0 0,0 0 0,0 0 0,0 0-1,0 0 1,0-1 0,0 1 0,-1 0 0,1 0 0,0-1-8,1 0 14,0-1 0,-1 1 0,1-1 0,-1 0 0,0 1-1,1-1 1,-1 0 0,0 0 0,0 0 0,0 0 0,0 0 0,-1 0 0,1-1-14,2-6 69,0-1 0,-1 0 0,-1 0 0,1 0 0,-1-6-69,-3-14 4,-1-1 0,-2 1 0,-1 0 0,-1 0 1,-1 1-1,-2 0 0,-9-19-4,6 26-8,12 20-20,1 2-85,0 0-6,0 0 44,1 3 22,54 177-19,-51-166 70,0-1-1,2 1 1,0-1 0,0 0 0,1 0-1,1 0 1,0-1 0,1-1 0,0 1-1,1-1 3,-10-11 1,0 0 0,0 1-1,1-1 1,-1 0 0,0 0-1,1 0 1,-1 1 0,0-1-1,1 0 1,-1 0 0,0 0-1,1 0 1,-1 0 0,0 1-1,1-1 1,-1 0 0,0 0-1,1 0 1,-1 0 0,0 0-1,1 0 1,-1 0 0,1 0-1,-1 0 1,0 0 0,1-1-1,-1 1 1,0 0 0,1 0-1,-1 0 1,0 0 0,1-1-1,-1 1 1,0 0 0,1 0-1,-1 0 1,0-1 0,0 1-1,1 0 1,-1 0 0,0-1-1,0 1 1,1-1-1,5-13 18,-3-10 11,-1 1 0,-1-1 0,-1 0 0,-1 1 0,-2-4-29,1 19 19,0 0-1,0 0 1,-1 0 0,-1 1-1,1-1 1,-1 1-1,0 0 1,-1 0-1,1 0 1,-1 1 0,-1-1-1,1 1 1,-1 0-1,0 1 1,-2-1-19,7 5 1,0 1 1,0-1-1,0 1 1,0 0-1,0-1 1,0 1-1,-1 0 1,1 0-1,0 0 1,0 0-1,0 0 1,0 0-1,-1 0 1,1 0-1,0 1 1,0-1-1,0 0 1,0 1-1,0-1 1,0 1-1,0-1-1,-22 11-2,20-8 7,0-1 1,0 1-1,0 0 0,1 0 0,-1 0 0,1 1 1,0-1-1,-1 1 0,2-1 0,-1 1 0,0 0 1,1 0-1,0-1 0,-1 1 0,1 0 0,1 0 1,-1 0-1,1 2-5,-3 14 31,2 0 1,1 0-1,0 2-31,0-16 8,1 16 43,0 1 0,2-1 0,0 1 0,1-1 0,6 15-51,-8-29 30,1-1 0,0 0 0,0 0 0,0 0-1,1 0 1,0 0 0,0 0 0,1-1 0,0 0 0,0 0-1,0 0 1,1-1 0,0 0 0,0 0 0,0 0 0,1-1-1,0 0 1,0 0-30,-5-3 11,0 0-1,-1-1 1,1 1-1,0-1 0,0 1 1,0-1-1,0 0 1,0 0-1,0 0 1,0 0-1,-1 0 0,1 0 1,0 0-1,0 0 1,0-1-1,0 1 1,0-1-1,0 0 1,-1 1-1,1-1 0,0 0 1,-1 0-1,1 0 1,0 0-1,-1-1 1,1 1-1,-1 0 0,0-1 1,1 1-1,-1 0 1,0-1-1,0 0 1,0 1-1,0-1 1,0 0-1,0 1 0,0-2-10,3-5 0,-1 0-1,0-1 0,0 1 0,0-1 0,-1 0 0,-1 1 0,1-7 1,-1 1 11,-1 0 0,-1-1 1,0 1-1,-1-1 0,-1 1 0,0 0 0,-3-5-11,-10-33-43,-10-14 43,22 56-12,-2-4-65,0 1-1,-1 0 1,-1 0 0,0 0 77,5 8-23,-1-1 0,0 1 0,-1 0 1,1 1-1,-1-1 0,0 1 0,0 0 0,0 0 0,-5-3 23,8 6-4,2 1-92,-1 0 91,0 1 0,0-1-1,0 0 1,0 1 0,0-1 0,0 1-1,1-1 1,-1 1 0,0 0 0,0-1-1,1 1 1,-1 0 0,0-1-1,1 1 1,-1 0 0,1 0 0,-1 0-1,1 0 1,-1-1 0,1 1 0,-1 0-1,1 0 1,0 0 0,0 0-1,-1 0 1,1 0 0,0 0 0,0 0-1,0 0 1,0 0 0,0 0 0,0 0 5,0 34-25,4-9-14,0 0 0,2 0 0,1 0-1,1-1 1,1 0 0,4 7 39,-7-21-36,0-1-1,0 0 1,1 0 0,0 0-1,1-1 1,0 0 0,1 0-1,-1-1 1,11 7 36,-14-11 14,0 0 1,0 0 0,0-1 0,0 0-1,0 0 1,1-1 0,0 1-1,-1-1 1,1 0 0,0-1 0,0 1-1,0-1 1,0-1 0,0 1-1,0-1 1,0 0 0,1 0-1,-1 0 1,0-1 0,3-1-15,-6 1 10,-1-1 0,1 0 1,-1 0-1,1 0 0,-1 0 1,0 0-1,0 0 0,0 0 0,0-1 1,0 1-1,0-1 0,-1 0 0,1 1 1,-1-1-1,0 0 0,0 0 1,0 0-1,0 0 0,0 0 0,-1 0 1,1-3-11,2-7-7,-1-1 1,-1 1 0,0-1 0,-1-5 6,-1 1 42,-1 0 1,-1 0-1,0 0 1,-1 0 0,-2-2-43,3 10 6,0 0 0,-1 0 0,0 1 1,-1 0-1,0 0 0,-1 0 0,0 1 1,0-1-1,-7-5-6,6 7 1,-1 1 0,-1 0-1,1 0 1,-1 1 0,0 0 0,0 1 0,-1-1-1,1 2 1,-1 0 0,0 0 0,0 1 0,0 0 0,-3 0-1,11 2-4,0 0 1,0 1 0,0-1 0,1 1 0,-1-1-1,0 1 1,0 0 0,1 0 0,-1 0 0,0 0 0,1 0-1,-1 0 1,1 0 0,-1 0 0,1 1 0,0-1-1,-1 1 1,1-1 0,0 1 0,0-1 0,0 1 0,0 0-1,0-1 1,1 1 0,-1 0 0,0 0 0,1 0-1,-1-1 1,1 1 0,0 0 0,0 0 0,-1 0 0,1 0-1,1 0 4,-2 3-10,1 0-1,0-1 0,0 1 0,0 0 0,0 0 0,1 0 0,0-1 1,0 1-1,0 0 0,1-1 0,0 1 0,0-1 0,2 4 11,19 25 13,57 88-202,-76-115 183,-1 0-1,1 0 1,1 0-1,-1-1 1,1 0-1,0 0 1,0 0-1,0-1 1,1 0-1,0 0 1,-1 0-1,1-1 1,1 1-1,-1-1 1,0-1-1,1 1 1,4 0 6,12 6 1,-21-8 6,1 0 1,-1 0-1,0 0 1,1 0-1,-1 0 1,1-1-1,-1 1 1,1-1-1,0 1 1,1-1-8,-2 0 5,-1-1 0,0 1-1,1-1 1,-1 0 0,0 1 0,1-1 0,-1 0-1,0 0 1,0 0 0,0 0 0,0 0 0,0 0 0,0 0-1,0 0 1,0 0 0,0 0 0,-1 0 0,1-1-1,0 1 1,-1 0 0,1-1 0,-1 1 0,1 0 0,-1-1-5,5-10 27,-1-1 0,-1 0 1,1 0-1,-2 0 1,0 0-1,-1-1 1,0 1-1,-1-1 1,0 1-1,-1 0 0,-1-1 1,0 1-1,-1 0 1,0 0-1,-1 0 1,0 1-1,-1-1 0,-1 1 1,-2-5-28,-14-14-11,-1 4 11,-3 3 2,21 20-10,0 1 0,0-1 0,-1 1 0,1 0 1,0 0-1,-1 1 0,0-1 0,0 1 1,0 1-1,0-1 0,0 1 0,0 0 0,0 0 1,0 1-1,0 0 0,0 0 0,-1 0 1,1 1-1,0 0 0,0 0 0,0 0 0,0 1 1,0 0-1,0 0 8,4-1-1,1 0 1,0 1-1,-1-1 1,1 0-1,0 0 1,0 1-1,0-1 1,0 0-1,0 1 1,0 0-1,0-1 0,0 1 1,1-1-1,-1 1 1,1 0-1,-1-1 1,1 1-1,-1 0 1,1 0-1,0-1 1,0 1-1,0 0 1,0 0-1,0-1 1,1 2-1,9 48-44,-8-41 23,6 19-90,0 0 0,3 0 0,12 27 112,-17-44 15,1 0 0,0-1 0,1 0 0,0 0-1,0 0 1,1-1 0,0 0 0,1-1 0,0 0 0,4 2-15,23 14 384,-29-47-357,2-1-38,-1-1 1,-2 1 0,4-21 10,-9 37-1,-1 0 0,0-1 0,0 1 0,-1-1 0,0 1 0,0 0 0,-1-1 0,0 1 0,0 0 0,-1 0 0,0-1 0,0 1 0,-1 0 0,0 1 0,-2-5 1,-4-4 36,-1 1 0,0 0 0,-1 0-1,-1 1 1,0 1 0,-1 0 0,-3-2-36,12 11-13,0 1 1,-1-1 0,1 1-1,-1 0 1,1 1-1,-1-1 1,0 1-1,1 0 1,-1 0 0,0 0-1,0 0 1,0 1-1,0 0 1,0 0-1,1 1 1,-1-1 0,0 1-1,0 0 1,0 0-1,1 1 1,-5 1 12,4-1-23,0 0 0,0 0 0,0 0 0,0 1 0,1 0 1,0 0-1,-1 0 0,1 1 0,0-1 0,0 1 0,1 0 0,-1 0 0,1 0 0,0 1 1,0-1-1,0 1 0,1-1 0,-1 1 0,1 0 0,0 1 23,-1 12-2,0 0-1,1 1 0,1-1 1,1 1-1,0 0 0,2-1 1,0 1-1,1-1 0,1 0 1,0 1-1,5 10 3,-1-12-2,1 0 0,0-1 0,1 0 0,0 0 1,1-1-1,1-1 0,10 10 2,-17-18-6,-1-3 2,0 1 0,-1-1 0,2 1 0,-1-1 0,0 0 0,1-1 0,-1 1-1,1-1 1,0 0 0,1 1 4,-3-2 10,-1 0-1,1-1 1,0 1-1,0 0 1,0-1-1,-1 1 1,1-1 0,0 0-1,0 0 1,0 0-1,0 0 1,0-1-1,-1 1 1,1-1-1,0 0 1,0 0-1,-1 0 1,3 0-10,-4-1 9,1 1 0,0-1 1,0 1-1,-1-1 0,1 0 0,-1 0 0,0 0 1,1 0-1,-1 0 0,0 0 0,0 0 1,0 0-1,-1 0 0,1 0 0,0 0 0,-1-1 1,1 0-10,3-41 21,-4 40-12,1-14 1,-2 0 0,0 0 0,-1 0 0,-1 0 0,0 1 0,-2-1 0,0 1 0,-1 0 1,-4-8-11,5 14 28,-1-1 1,0 1 0,-1 0-1,0 1 1,-1-1 0,0 2-1,0-1 1,-1 1 0,0 0-1,-1 1 1,0 0 0,-1 0 0,-9-4-29,8 5 69,3 2-118,0 0 1,0 0-1,-1 1 0,1 0 1,-10-2 48,15 5-14,1 1 0,0 0 0,0-1-1,0 1 1,-1 0 0,1 1 0,0-1 0,0 0 0,0 1 0,-1 0 0,1 0 0,0 0 0,0 0 0,0 0 0,0 1 0,0-1 0,1 1-1,-1 0 1,0-1 0,1 2 0,-1-1 14,-2 3-6,1 0 1,0 0-1,0 1 0,1-1 0,-1 1 0,1 0 1,0 0-1,1 0 0,-1 0 0,1 0 0,1 0 1,-1 1-1,1-1 0,0 1 0,0-1 1,1 1-1,0 0 0,0-1 0,1 4 6,1 14-13,1 0 1,1 0-1,1 0 0,6 16 13,-8-32 3,0 0 1,1 0 0,0 0-1,0 0 1,1-1-1,0 0 1,0 0 0,1 0-1,0 0 1,0-1-1,0 0 1,1-1 0,0 1-1,0-1 1,1 0-1,-1-1 1,1 0 0,0 0-1,0-1 1,0 0-1,1 0 1,-1 0-1,1-2 1,-1 1 0,1-1-1,7 0-3,-14-1 6,-1-1 0,1 1 0,0-1-1,0 0 1,0 1 0,-1-1 0,1 0-1,0 0 1,-1-1 0,1 1 0,-1 0-1,0 0 1,1-1 0,-1 1 0,0-1-1,0 1 1,0-1 0,0 1 0,0-1 0,0 0-1,0 0 1,0 1 0,-1-1 0,1 0-1,0-1-5,0-2-9,1 1 0,-1-1-1,0 0 1,0 1 0,0-1-1,-1 0 1,0 0 0,0 0-1,0 1 1,0-3 9,-4-5 6,-1 1-1,0 0 1,-1 0 0,0 0-1,-1 0 1,0 1-1,0 0 1,-1 1 0,-1-1-1,-7-5-5,3 0 5,-1 0-6,0 2 1,0 0-1,-14-9 1,21 17-10,0 0 1,-1 0-1,0 1 1,0 0-1,0 1 1,0-1-1,-1 1 1,1 1-1,-5-1 10,11 2-2,1 1 0,0 0 0,0-1 0,0 1-1,-1 0 1,1 0 0,0 0 0,0 0 0,-1 0-1,1 0 1,0 0 0,0 1 0,0-1 0,-1 0 0,1 1-1,0-1 1,0 0 0,0 1 0,0 0 0,0-1-1,0 1 1,0 0 0,0-1 0,0 1 0,0 0 0,0 0-1,0 0 1,0 0 0,1 0 0,-1 0 0,0 0-1,1 0 1,-1 0 0,0 1 2,1 1-11,-1 1-1,1-1 1,-1 1-1,1-1 1,0 1-1,0-1 1,1 1-1,-1-1 1,1 1 11,-1 3-8,3 14-37,-1 0-1,2 0 1,1 0 0,1 0-1,0-1 1,2 0 0,0 0-1,1-1 1,10 14 45,-15-28 5,1 0 1,0 0-1,1 0 0,-1-1 1,1 1-1,0-1 0,0-1 1,1 1-1,-1-1 0,3 1-5,-7-4 100,-2 0 172,0 0-9,-1-3-257,0 1 0,0-1 0,-1 0 0,1 0 0,-1 1 0,0-1 1,1 1-1,-1 0 0,0-1 0,0 1 0,-1 0 0,0-1-6,-3-4 12,-31-36-27,21 23 37,-1 1 0,0 0 0,-2 1 0,0 1 0,-18-12-22,23 19 13,5 3-6,0 1 0,-1-1 0,0 2 0,0 0 0,0 0 0,-1 0 1,-5 0-8,15 5-3,-1 0 0,1 0 0,0 0 0,0 0 0,0 0 0,0 0 0,0 1 0,0-1 0,-1 1 0,1-1 0,0 0 0,0 1 0,0 0 0,0-1 0,1 1 0,-1 0 0,0-1 0,0 1 0,0 0 0,0 0 0,1 0 0,-1 0 3,-16 23-55,16-23 49,-1 2-28,1 1 0,-1-1 0,1 0 0,-1 1 0,1-1-1,0 1 1,0-1 0,1 1 0,-1 0 0,1-1 0,0 1 0,0 0 0,0-1 0,0 1 0,1 3 34,1-1-27,-1 0 0,1 1-1,1-1 1,-1 0 0,1 0 0,0 0 0,1-1 0,2 5 27,9 10-2,2-2 0,0 1 0,1-2 0,9 7 2,-11-9 5,-9-10 20,0 1 0,0-1 0,0-1 0,0 1 0,1-1 0,-1-1 0,1 1 0,0-1 0,0 0 1,0-1-1,1 0 0,-1-1 0,7 1-25,-37-32 462,-121-129-442,123 131-4,-19-23 105,36 47-167,0 0 0,-1 1 0,1 0 0,-1-1 0,0 2 1,0-1-1,0 0 0,0 1 0,-1-1 0,-2 0 46,15 32-294,8 3 283,1 0 0,6 6 11,-15-26 1,1-1 0,0 0-1,0 0 1,1-1 0,1 0-1,0-1 1,3 2-1,80 52-152,-87-59 200,1-1 0,1 0 0,-1 0 0,6 1-48,-11-4 143,-3 0-11,0 0-35,-3-3-108,-60-61-27,3-3 0,-41-60 38,74 86-312,25 38 123,2 3 181,-1 0 1,1 0-1,0 0 1,-1 0-1,1 0 1,0 0-1,-1 0 1,1 0-1,-1 0 1,1 0-1,0 0 1,-1 0-1,1 0 1,0 0-1,-1 0 1,1 0-1,0 1 1,-1-1-1,1 0 1,0 0-1,-1 0 0,1 0 1,0 1-1,-1-1 1,1 0 7,4 23-74,1 0-1,1-1 1,0 1 0,2-1 0,1-1 0,9 16 74,-11-24-9,2-1 0,-1 0 1,1 0-1,1-1 1,0-1-1,1 0 0,0 0 1,0-1-1,2 1 9,0 0 0,-3-5 43,-8-5 170,-2 0 7,-1-2-144,-34-50 16,-2 1 0,-2 1 0,-28-25-92,65 73-1,-30-27 36,31 28-37,-1 0-1,1 0 0,-1 0 0,0 0 0,1 0 1,-1 1-1,0-1 0,0 0 0,1 1 1,-1 0-1,0-1 0,0 1 0,0 0 1,0 0-1,1 0 0,-1 0 0,0 0 0,0 0 1,0 0-1,0 1 3,0 0-11,1-1 0,0 1 1,0 0-1,0 0 0,0 0 0,0 0 0,0 0 1,0 0-1,0 0 0,1 0 0,-1 0 0,0 0 1,1 0-1,-1 1 0,1-1 0,-1 0 0,1 0 1,-1 1-1,1-1 0,0 0 0,0 1 0,-1-1 1,1 0-1,0 1 0,0-1 0,1 1 11,3 36-279,2-19 273,1 0 1,1 0-1,0 0 1,2-1-1,0-1 0,1 1 1,0-2-1,1 0 1,1 0-1,1-1 1,13 11 5,-26-25 0,29 27 35,33 22-35,-53-42 19,0-2 0,1 1 0,0-2 0,0 1 0,0-2 0,1 1-1,0-1 1,9 1-19,-15-5 27,0 0 0,0 0 0,-1 0 0,1-1 0,0 0 0,-1 0 0,1-1 0,-1 1 0,1-1 0,-1 0 0,0-1 0,0 1 0,0-1 0,0 0 0,0 0 0,0-1 0,-1 0-1,0 1 1,0-2 0,0 1 0,0 0 0,0-1 0,1-2-27,-4 5 0,0 1 0,-1-1 0,1 0 0,0 0 0,-1 1 0,1-1 0,-1 0 0,0 0 0,0 1 0,1-1 0,-1 0 0,0 0 0,0 0 0,-1 0 0,1 1 0,0-1 0,-1 0 0,1 0 0,-1 0 0,-14-35 3,10 28 1,-124-241 135,117 227-108,10 18-35,0 0 0,0 1 0,-1-1 0,0 0 0,0 1 0,0 0 0,0 0 0,-1 0 0,0 0 1,0 0-1,0 1 0,0 0 0,-4-3 4,2 2-7,0 1 0,-1-1 1,0 1-1,1 0 0,-1 1 1,0 0-1,0 0 0,0 0 1,-1 1-1,-4-1 7,11 3-18,1 0 0,-1 0 0,0 0-1,0 0 1,0 0 0,1 1 0,-1-1 0,0 0 0,1 0 0,-1 0-1,1 1 1,0-1 0,-1 0 0,1 0 0,0 2 18,-2 10-35,0 0 0,2 0 0,-1 0 0,2 0 0,0 0-1,0 0 1,1-1 0,2 8 35,2 2-4,0-1-1,1 0 1,1 0-1,8 14 5,-5-17 0,0-1 0,1 0 0,1-1 0,1 0 0,10 8 0,19 23 7,-38-41 28,-4-5-12,0 0 0,0 0 0,0 0 1,0-1-1,1 1 0,-1 0 0,0 0 1,1-1-1,-1 1 0,1-1 0,-1 0 1,1 1-1,-1-1 0,1 0 0,-1 0 1,1 0-1,-1 0 0,1 0 0,-1 0 1,1 0-1,-1 0 0,1-1 0,0 1-23,2-1 43,-1 0 0,0 0 0,1 0 0,-1 0-1,0 0 1,0 0 0,0-1 0,0 0-1,0 1 1,1-2-43,1-3 2,-1 0-1,1 0 0,-1 0 1,0-1-1,0 0 1,-1 1-1,0-1 1,0-1-1,0 1 0,-1 0 1,0-1-1,-1 1 1,0-1-1,0 0 0,0-2 0,0-22-37,0 0 0,-2 1 1,-2-1 35,2 15-43,0 0 35,-1 1-1,0-1 0,-1 1 1,-2-4 8,3 14-12,0 1 1,0 0-1,-1-1 1,1 1-1,-1 0 1,0 0-1,-1 0 1,1 1-1,-1-1 1,0 1-1,0 0 1,-1 0-1,-3-2 12,7 5-13,0 0 0,0 0 0,0 0 0,-1 0-1,1 0 1,0 0 0,-1 1 0,1-1 0,0 1 0,-1-1-1,1 1 1,-1-1 0,1 1 0,-1 0 0,1 0 0,-1-1-1,1 1 1,-1 0 0,1 1 0,-1-1 0,0 0 13,0 1-9,1 0 1,-1 0 0,0 0 0,1 1 0,-1-1-1,1 0 1,-1 1 0,1-1 0,-1 1 0,1-1-1,0 1 1,0 0 0,0 0 0,0-1 0,0 1-1,0 0 1,0 2 8,-3 8-27,0 0 0,1 0-1,0 1 1,1 0 0,0-1-1,1 1 1,0 12 27,2-3-5,0 0 0,1-1 0,1 0 1,4 10 4,-4-20 53,1 1 0,1-1 0,0 0 0,1 0 1,0-1-1,0 0 0,8 9-53,1 2 160,-14-20-158,0 0 0,0 0 0,1 0 0,-1-1 0,0 1-1,1 0 1,-1-1 0,1 1 0,-1-1 0,1 1 0,-1-1 0,1 0 0,-1 0 0,1 1 0,-1-1 0,1 0 0,0 0 0,0-1-2,31-1-17,-31 1 17,8 0 1,-5 1 0,1-1 0,-1 0 1,0 0-1,1 0 0,-1 0 1,0-1-1,3-2-1,-6 3 1,0 0-1,0 0 1,-1-1-1,1 1 1,-1 0-1,1-1 1,-1 0-1,0 1 1,0-1-1,0 0 1,0 0-1,0 1 1,0-1-1,0 0 1,0 0-1,-1 0 1,1 0-1,-1 0 1,1 0-1,-1 0 1,0 0 0,0-1-1,2-17-22,-2 0 0,0 0 0,-2 0 0,0 0 0,-1 1 0,-1-1 0,0 1 0,-2 0 0,0 0 0,-2 0 0,0 1 1,0 0-1,-2 1 0,0 0 0,-1 0 0,-2-1 22,13 18-7,-1-1 0,1 1 1,0-1-1,0 1 0,-1-1 0,1 1 1,0 0-1,-1-1 0,1 1 0,0-1 1,-1 1-1,1-1 0,-1 1 0,1 0 1,0-1-1,-1 1 0,1 0 0,-1 0 1,1-1-1,-1 1 0,0 0 0,1 0 1,-1 0-1,1 0 0,-1-1 0,1 1 1,-1 0-1,1 0 0,-1 0 0,0 0 0,1 0 1,-1 1-1,1-1 0,-1 0 0,1 0 1,-1 0-1,1 0 0,-1 1 0,0-1 7,0 1-3,0 1-1,0 0 0,0-1 0,1 1 1,-1 0-1,0-1 0,1 1 0,-1 0 0,1 0 1,-1-1-1,1 1 0,0 1 4,-3 55 22,6-44-22,0 0 0,0-1 0,1 1 0,1-1 0,0 0 1,1 0-1,1 0 0,2 2 0,9 21 3,-15-29 13,1-1 1,0 0-1,1 0 0,-1-1 0,1 1 0,0-1 1,1 0-1,-1 0 0,1-1 0,0 0 0,0 0 1,0 0-1,3 1-16,2 1 53,-10-6-46,0 0-1,0 0 0,0 0 0,0-1 1,0 1-1,0 0 0,0 0 1,0-1-1,0 1 0,0-1 0,0 1 1,0-1-1,0 1 0,-1-1 1,1 1-1,0-1 0,0 0 1,0 0-1,-1 1 0,1-1 0,0 0 1,-1 0-1,1 0 0,-1 0 1,1 0-1,-1 0-6,18-26-1,-14 19 7,0-1 0,-1 1 0,0-1 0,0 0 0,-1 0 0,0 0 0,-1 0 0,0 0 0,0 0 0,-1 0 0,-1-8-6,-1-10 61,-2 0 1,0 0 0,-5-11-62,6 31-4,1 0 1,-1 0 0,-1 0-1,0 0 1,0 0 0,0 1-1,0-1 1,-1 1 0,0 0-1,-1 1 1,1-1 0,-1 1-1,0 0 1,0 0 0,-1 1-1,-2-2 4,7 6-9,-1-1-1,1 1 0,-1 0 0,0-1 1,1 1-1,-1 0 0,1 0 1,-1 1-1,1-1 0,-1 1 0,1-1 1,-1 1-1,1 0 0,-1 0 1,1 0-1,0 0 0,0 0 1,-1 0-1,1 1 0,0-1 0,0 1 1,0-1-1,0 1 0,1 0 1,-1 0 9,-1 3-1,1 0 0,-1 0 1,1 0-1,0 0 1,1 0-1,-1 0 0,1 1 1,0-1-1,1 0 1,-1 1-1,1-1 0,0 1 1,0-1-1,1 0 1,0 1-1,0-1 0,0 1 1,0-1-1,3 5 1,1 6-27,0-1 0,1 0 0,1 0 0,0 0 0,1-1 0,6 7 27,-11-17-9,1 1 0,0-1 1,0 0-1,1 0 0,-1 0 0,1-1 0,0 0 0,0 1 0,3 0 9,5 4 16,-12-8-9,-1 1 0,1-1 0,0 0 0,0 0 0,0 1 0,0-1 0,0 0-1,0 0 1,0 0 0,-1 0 0,1 0 0,0 0 0,0 0 0,0 0 0,0 0 0,0 0 0,0-1 0,0 1-1,-1 0 1,1-1 0,0 1 0,0 0 0,0-1 0,-1 1 0,1-1 0,0 1 0,0-1 0,-1 0-1,1 1 1,0-2-7,14-20 15,-9 0-28,-1 8 25,0-1-1,-2 0 1,0 0-1,0 0 1,-1-4-12,-2 13 3,0 0 1,-1 0-1,1 0 1,-1 0-1,0 0 1,-1 0-1,0 0 1,1 1-1,-2-1 1,1 0-1,-1 1 1,1 0-1,-2 0 1,1 0-1,0 0 1,-4-3-4,6 6-87,-1 1 1,-4-3 60,5 5 21,0 0 0,0 1 0,0-1-1,0 0 1,0 1 0,1-1 0,-1 1-1,1-1 1,-1 1 0,1-1 0,-1 1-1,1-1 1,0 1 0,0 0 5,0 8 8,1 0 0,0 0 0,1 0 0,0 0-1,0 0 1,1-1 0,0 1 0,1-1 0,0 0 0,1 0 0,0 0 0,0 0 0,1-1 0,0 0 0,5 6-8,-11-14 7,1 0 1,-1 1 0,0-1 0,1 1-1,-1-1 1,0 1 0,1-1-1,-1 0 1,1 1 0,-1-1 0,1 0-1,-1 0 1,1 1 0,-1-1 0,1 0-1,-1 0 1,1 0 0,0 0-1,-1 0 1,1 0 0,-1 1 0,1-1-1,-1 0 1,1-1 0,0 1 0,-1 0-1,1 0 1,-1 0 0,1 0-1,0 0-6,13-15 49,2-23-39,-13 25-18,-1 0 0,1 1 0,-2-1 0,0 0 0,0 0 1,-2 0-1,1 0 0,-2 0 0,1 0 0,-2 0 0,0 0 0,-3-7 7,4 13 16,-1 0-1,0 0 0,-1 0 1,1 1-1,-1-1 1,-1 1-1,-1-3-15,4 8 7,1 0 0,-1-1 0,1 1 0,-1 0 0,0 0 0,1 0-1,-1 0 1,0 0 0,0 0 0,1 1 0,-1-1 0,0 1 0,0-1 0,0 1 0,0 0 0,0-1 0,0 1 0,0 0 0,0 0 0,0 0 0,0 1-1,0-1 1,1 0 0,-1 1 0,0-1 0,0 1 0,0 0 0,0 0 0,1-1 0,-1 1 0,0 1-7,-5 1-11,1 1 1,0 0 0,0 0-1,0 0 1,0 1-1,0 0 1,1 0-1,0 1 1,0-1 0,1 1-1,0 0 1,0 0-1,0 1 1,0-1-1,1 1 1,0 0 0,1 0-1,0 0 1,0 0-1,0 0 1,1 0-1,0 1 1,0-1 0,1 0-1,0 1 1,0-1-1,0 1 1,1-1-1,1 0 1,-1 0 0,1 1-1,0-1 1,1 0-1,0 0 11,-2-3 0,2 2 4,1 1 1,-1-1-1,1 0 0,0 0 1,1 0-1,1 1-4,-5-6 4,1 1-1,-1-1 1,1 0-1,0 1 1,-1-1-1,1 0 0,0 0 1,0-1-1,0 1 1,0 0-1,0-1 1,0 1-1,0-1 1,0 1-1,0-1 1,0 0-1,0 0 1,0 0-1,0 0 1,0 0-1,0-1 1,0 1-1,0 0 1,0-1-4,3 0 1,0 0 0,0 0 0,-1 0 1,1 0-1,0-1 0,-1 0 0,1 0 1,-1 0-1,0-1 0,0 1 0,0-1 1,0 0-1,0 0 0,0-1 0,-1 1 1,0-1-1,1 1 0,0-4-1,4-5 6,0 0 1,-1-1-1,0 0 0,-1-1 0,-1 1 0,1-4-6,-4 9 2,0 0-1,0-1 0,-1 1 0,0-1 1,-1 1-1,1 0 0,-2-1 0,1 1 0,-1-1 1,-1 1-1,0-6-1,-1 5-17,1 1 1,-1-1-1,-1 0 1,1 1-1,-1 0 0,-5-8 17,5 12 2,1 0-1,0 0 1,-1 0-1,0 1 0,0-1 1,0 1-1,0 0 1,-1 0-1,1 0 0,-1 1 1,0-1-1,-4-1-1,1 1 12,1 1-1,0 0 1,-1 0-1,1 0 1,-1 1-1,1 0 0,-1 1 1,1-1-1,-1 2 1,0-1-1,1 1 1,-1 0-1,1 0 1,-7 3-12,2 0-5,0 1 0,1 1 0,-1 0-1,1 0 1,0 1 0,0 0 0,1 1 0,-2 3 5,8-8-1,0 0 0,1 0-1,-1 1 1,1 0 0,-1-1-1,1 1 1,1 0-1,-1 0 1,0 1 0,1-1-1,0 1 1,0-1 0,0 1-1,1 0 1,0-1 0,-1 3 1,2 4-1,-1 0 1,2 0 0,-1 0 0,1 0-1,1 0 1,1 4 0,0-1-3,-1-3 2,0 0 0,0-1 0,2 1 1,-1-1-1,1 0 0,1 0 0,0 0 1,0 0-1,1-1 0,0 0 0,4 5 1,-6-10 2,1 0 0,-1 1-1,1-2 1,0 1 0,0 0-1,0-1 1,0 0 0,0 0-1,1-1 1,-1 1 0,1-1-1,0 0 1,0-1 0,0 1-1,0-1 1,0 0 0,0-1-1,0 0 1,0 0 0,0 0-1,4-1-1,-4 0 10,-1 0 0,1-1 0,-1 0-1,0 0 1,1-1 0,-1 1 0,0-1 0,-1 0-1,1-1 1,0 1 0,-1-1 0,0 0 0,1 0-1,-2 0 1,1 0 0,0-1 0,-1 0 0,0 0-10,3-4-6,0 1 1,-1-1 0,0-1 0,-1 1 0,0-1-1,-1 0 1,0 0 0,0 0 0,0-6 5,-1 1-22,-1 0 0,0 0 0,-1 0 0,-1 1 0,0-1 0,-1 0 0,0 0 0,-2 1 0,1 0 0,-3-3 22,5 14-8,-1 0 0,0 0 0,0 1 0,0-1 0,-1 0 0,1 1 0,-1 0 0,1-1 1,-1 1-1,0 0 0,1 1 0,-1-1 0,0 0 0,0 1 0,0-1 0,-1 1 0,1 0 1,0 0-1,-4 0 8,-8-2-16,0 0-1,0 1 1,-9 0 16,21 2 1,-3 0-1,1 0 0,-1 1-1,1 0 1,0 0 0,-1 0-1,1 0 1,0 1 0,0 0-1,0 0 1,0 0 0,0 1 0,1-1-1,-1 1 1,1 1 0,0-1-1,-1 0 1,-2 4 0,2-2-11,1 0 0,-1 0 0,1 0 0,0 1 0,0 0 0,1 0-1,-1 0 1,1 0 0,1 0 0,-1 0 0,1 1 0,0-1 0,0 4 11,2-3-23,0 0-1,0 0 1,0-1 0,1 1 0,0 0-1,1 0 1,-1 0 0,1-1 0,1 1-1,0 1 24,31 62-33,-32-65 38,1 1-7,0-1 1,1 1 0,0-1 0,0 0 0,0 0 0,1 0 0,-1-1 0,1 1 0,0-1-1,0 0 1,1-1 0,-1 1 0,1-1 0,0 0 0,4 1 1,-7-3 16,1 0 1,-1 0-1,1 0 0,-1-1 1,1 0-1,-1 1 0,1-1 1,-1 0-1,1-1 0,-1 1 1,1-1-1,-1 0 0,0 1 1,1-1-1,-1-1 0,0 1 1,0 0-1,1-1 0,-1 0 1,0 0-1,0 0 1,-1 0-1,1 0 0,0 0 1,-1-1-1,1 1 0,-1-1 1,0 0-1,1-1-16,4-6 41,0 0 1,-1-1-1,0 1 0,-1-1 1,-1 0-1,1 0 0,-2-1 1,1 0-42,-3 7 1,1 0 1,-1 0 0,-1 0-1,1 0 1,-1 0 0,1 0-1,-2 0 1,1 0 0,0 0-1,-1 0 1,0 0 0,0 0-1,-1 0 1,1 0 0,-1 0-1,0 1 1,0-1 0,-1 1-1,1-1 1,-2 0-2,-2-3-2,-1 1 0,0 1 0,0-1 0,-1 1 0,1 1 0,-1-1 0,0 1 0,-1 1 0,1-1 0,-1 2 0,0-1 0,0 1 0,0 0 0,-1 1 0,1 0 0,0 1 0,-1-1 0,0 2 0,1 0 0,-1 0 0,1 0 0,-1 1 0,1 1 0,-1 0 0,1 0 0,0 1 0,0 0 0,0 0 0,0 1 0,0 0 0,1 1 0,0 0 0,0 0 0,-6 6 2,10-8-10,0 2-1,1-1 1,0 0 0,0 1 0,0-1 0,0 1-1,1 0 1,-1 0 0,1 0 0,1 0 0,-1 0-1,1 0 1,-1 1 0,1 1 10,-2 17-10,0 0 0,1 14 10,2-28-1,0-1-7,0 0 0,0 0 0,1 0 0,0 0 0,1 0 0,0 0 0,0 0 0,1 0 0,0-1 0,0 1 0,1-1 0,1 0 0,3 6 8,-4-9-2,-1 0-1,1 0 1,1-1-1,-1 0 1,0 0 0,1 0-1,0 0 1,0-1-1,0 0 1,1 0 0,-1 0-1,1 0 1,-1-1-1,1 0 1,0 0 0,0-1-1,0 0 1,0 0-1,0 0 1,5-1 2,-2 1-2,0-1 1,-1-1 0,1 0-1,0 0 1,0-1-1,0 0 1,-1 0-1,1-1 1,-1 0-1,0-1 1,0 0-1,0 0 1,0-1-1,-1 0 1,0 0 0,0 0-1,0-1 1,0 0-1,-1-1 1,0 1-1,0-1 1,-1 0-1,0-1 1,0 1-1,-1-1 1,0 0-1,-1 0 1,1-1-1,-1 1 1,-1-1 0,1-3 1,-1 6 2,0 0 0,-1 1 0,0-1 0,0 0 0,0 0 0,-1 1 0,1-1 0,-1 0 0,-1 0 1,1 0-1,-1 1 0,0-1 0,-1 0 0,1 1 0,-1-1 0,0 1 0,-1-1 0,1 1 1,-1 0-1,0 0 0,0 0 0,-1 0 0,1 1 0,-1-1 0,0 1 0,-4-4-2,2 4 0,1 0 0,-1 1 0,1-1-1,-1 1 1,0 1 0,0-1 0,-1 1-1,1 0 1,0 0 0,-1 1 0,1-1-1,-1 2 1,1-1 0,-7 1 0,1 0-12,0 0 0,0 1 0,0 1-1,0 0 1,0 0 0,0 1 0,-8 4 12,15-4-1,0-1 1,-1 2-1,1-1 0,1 1 0,-1-1 1,0 1-1,1 0 0,0 1 0,0-1 0,0 1 1,0 0-1,1 0 0,0 0 0,0 0 0,0 1 1,1-1-1,-1 1 0,2 0 0,-1 0 1,0 0-1,0 4 1,0 1 1,1 0-1,-1 0 1,1 0 0,1 1 0,0-1-1,1 0 1,0 1 0,1-1 0,0 0-1,1 0 1,1 3-1,-2-9-1,0 1-1,0-1 0,1-1 0,0 1 1,-1 0-1,2-1 0,-1 1 1,0-1-1,1 0 0,0 0 1,0 0-1,4 2 2,-6-5 2,0 1 1,0-1-1,0 0 0,1 0 1,-1 0-1,0 0 1,1 0-1,-1-1 0,1 1 1,-1-1-1,1 0 1,-1 0-1,1 0 0,-1 0 1,1 0-1,-1 0 1,1 0-1,-1-1 0,1 1 1,-1-1-1,0 0 1,1 0-1,-1 0 0,0 0 1,0 0-1,1 0 1,-1-1-1,1 0-2,16-11 4,-12 10-5,-1-1 1,1 0 0,-1-1-1,0 0 1,-1 1-1,1-2 1,-1 1 0,0-1-1,0 0 1,1-2 0,55-112 3,-59 116-2,0 1 0,0-1-1,0 0 1,-1 0 0,1 0 0,-1 0 0,0 0 0,0 0 0,-1 0 0,1 0 0,-1-1-1,-23 15-18,18-7 18,-1 1 0,1 0 0,0 0 0,0 0 1,0 1-1,0 0 0,1 0 0,0 0 0,0 0 1,-2 4-1,-34 62-20,23-38-1,13-25 20,0 0 0,0-1 1,0 2-1,1-1 0,1 0 0,-1 0 0,1 2 1,2-5 49,-1 0-1,1 0 1,0 1-1,0-1 1,1 0-1,0 0 1,0 1-1,0-1 1,0 0-1,1 0 1,0 1-49,-1-4-147,3-3 129,-1-1 0,0 0 0,0 0 0,0 0 0,0 0 0,0-1 0,0 1 0,-1-1 0,3-3 18,1 0-12,4-3 38,-1-2 1,0 1 0,0-1 0,-1 0 0,0-1 0,-1 0-1,-1 0 1,0-1 0,4-12-27,-8 20-6,0-1 0,0 1 0,-1 0 0,0-1 0,0 0 1,-1 1-1,1-1 0,-1 1 0,0-1 0,-1 0 0,0 1 0,1-1 0,-2 1 0,1-1 0,-1 1 0,1-1 0,-2 1 0,1 0 0,0 0 1,-1 0-1,0 0 0,0 1 0,-1-1 0,1 1 0,-3-2 6,3 3-32,-1 0 1,0 0-1,1 0 1,-1 1-1,0 0 1,-1 0-1,1 0 1,0 0-1,0 1 0,-1-1 1,1 1-1,-1 0 1,1 1-1,-1-1 1,0 1-1,1 0 1,-1 0-1,1 0 1,-1 0-1,-4 2 32,-1 0-5,0 0-1,0 1 1,1 0 0,-1 1-1,1 0 1,0 0 0,0 1 0,-9 6 5,13-7 6,0 0 1,1 1 0,-1 0 0,1 0 0,0 0-1,0 0 1,0 1 0,1-1 0,-1 1 0,1 0 0,1 0-1,-3 6-6,-3 14 156,1 0 0,-2 15-156,4-17 135,5-20-135,-1 0 1,1 1 0,-1-1 0,1 1 0,0-1 0,1 0 0,-1 1-1,1-1 1,0 0 0,0 1 0,0-1 0,1 0 0,0 0 0,-1 0 0,1 0-1,1 0 1,-1 0 0,1 0-1,-1-2 4,-1 1 0,1-1 0,0-1 0,0 1 0,0 0 0,0 0 0,0-1 0,1 1-1,-1-1 1,0 0 0,1 1 0,-1-1 0,1 0 0,-1-1 0,1 1 0,-1 0 0,1-1 0,0 1 0,-1-1 0,1 0 0,0 0-1,-1 0 1,1 0 0,0-1 0,-1 1 0,1-1 0,0 1 0,-1-1 0,1 0 0,1 0-4,8-4-11,0-1-1,0 0 1,0 0 0,-1-1 0,0 0-1,0-1 1,-1-1 0,0 1 0,-1-2 0,0 1-1,0-1 1,-1-1 0,0 1 0,5-10 11,-11 16-9,6-9-9,-1-1 1,-1 1 0,0-1 0,-1-1-1,2-6 18,-6 18-6,0-1 1,-1 0-1,1 0 0,-1 0 0,0 0 0,0 1 0,0-1 0,0 0 0,-1 0 0,1 0 0,-1 0 0,0 1 0,-1-1 0,1 0 1,0 1-1,-1-1 0,0 1 0,0 0 0,0-1 0,0 1 0,-1 0 0,1 0 0,-1 0 0,0 0 6,-2-1-11,0 0-1,0-1 1,0 2-1,-1-1 1,0 1-1,0 0 1,0 0-1,0 0 1,0 1-1,-1 0 1,1 0-1,-5 0 12,-1 0 7,-1 1-1,1 1 0,-1 0 0,1 0 0,-1 1 0,-5 2-6,7-2-3,1 1 0,0 0 0,0 1-1,0 0 1,0 1 0,1 0 0,-8 4 3,11-4-2,1-1 0,0 1 0,0 1-1,0-1 1,0 1 0,1 0 0,-1 0 0,1 0-1,0 0 1,1 1 0,-1 0 0,-1 5 2,-1 0 1,4-8-4,0 0 0,0 0 0,1 0 0,-1 0 0,1 1 1,-1-1-1,1 0 0,0 0 0,1 1 0,-1-1 0,1 1 1,-1-1-1,1 1 0,0-1 0,0 1 0,0-1 0,1 0 1,-1 1-1,1-1 0,1 4 3,4 5 0,0 0 1,1-1-1,0 1 0,1-1 0,0-1 1,0 1-1,1-2 0,1 1 1,1 0-1,-9-8 1,0-1 1,0 1-1,0-1 1,0 0 0,0 1-1,0-1 1,1 0 0,-1 0-1,0-1 1,1 1-1,-1 0 1,0-1 0,1 1-1,-1-1 1,1 0-1,-1 0 1,1 0 0,0 0-2,2-1 5,-1 0 0,1 0 0,-1 0 0,0-1-1,1 0 1,-1 1 0,0-2 0,0 1 0,0 0 0,0-1-5,11-9 18,0 0-1,-1-1 1,-1-1-1,8-10-17,-10 12-3,-6 7 9,0-1 0,-1 0 0,1 0 0,-2 0 0,1 0 0,0-1 0,-1 0 0,-1 1 0,1-1-1,-1 0 1,1-4-6,-3 8 5,1 1 0,-1-1 0,0 1 0,0-1 0,0 1 0,-1 0 0,1-1 0,0 1 0,-1-1 0,0 1 0,1-1 0,-1 1 0,0 0 0,0 0 0,0-1 0,-1 1 0,1 0 0,-1 0 0,1 0 0,-1 0 0,1 0 0,-1 1 0,0-1 0,0 0 0,0 1 0,0 0 0,0-1 0,0 1 0,-1 0 0,1 0 0,0 0 0,0 0 0,-1 0 0,1 1 0,-1-1 0,0 1-5,-4-2 48,0 0 0,0 1 1,0-1-1,0 2 0,0-1 0,0 1 0,0 0 0,0 0 0,0 1 0,0 0 0,0 1 1,0-1-1,0 1 0,0 0 0,1 1 0,-1 0 0,1 0 0,0 0 0,0 1 1,0 0-1,0 0 0,0 0 0,-2 3-48,3-1 18,-1 0 0,1 0 0,0 1 0,1-1 0,0 1 0,0 0 0,0 0 0,0 1-18,3-5-8,0 0 0,0-1 0,0 1 0,0 0 0,0 0 0,1 0 0,-1 0 0,1 0 0,-1-1 0,1 1-1,0 0 1,1 0 0,-1 0 0,0 0 0,1 0 0,-1 0 0,1 0 0,0 0 0,0-1 0,0 1 0,1 0 0,0 1 8,2 0 1,0 0 1,0 0-1,0 0 1,0-1 0,1 0-1,-1 0 1,1 0 0,0 0-1,0-1 1,0 0 0,0 0-1,2 0-1,2 1-11,1 0-1,-1-1 1,1 0-1,0-1 1,0 0-1,2-1 12,54-1 28,-64 1 8,-2 0-6,0-1-30,0 0 0,1 0 0,-1 0 0,0 0 0,0 1 0,0-1 0,0 0 0,0 0 0,0 0 0,0 0 0,0 0 0,0 1 0,0-1 0,0 0 0,-1 0 0,1 0 0,0 0 0,0 1 0,-1-1 0,1 0 0,-1 0 0,1 1 0,-1-1 0,1 0 0,-21-19 56,-26-6 108,-8 4-5,19 7-226,-1 1 0,-10 0 67,45 13-84,2 1-309,10 18-73,0-2 480,1-1 1,1-1-1,0 0 0,1-1 1,0 0-1,1 0 0,0-2 0,1 0 1,1-1-1,14 8-14,101 55 45,-183-77 787,-21-6-832,56 5 11,0 0-1,0-1 1,1-1 0,0-1-1,0 0 1,1-1 0,-1-2-11,-1 0-68,-1 1 1,-1 0-1,1 1 1,-2 1 0,-4 0 67,-30-3-15,39 8 26,0 0-1,0 0 1,-5-3-11,18 5-72,2 1-263,0 0 15,0 0 320,2 0-13,1 1 0,0-1 0,-1 1 0,1-1-1,-1 1 1,1 0 0,-1 0 0,1 1 0,-1-1 0,1 0 0,-1 1-1,0-1 1,0 1 0,2 1 13,29 32-112,-20-20 130,35 32-30,2-2 0,22 14 12,-60-49 2,-5-4 50,1 0 1,-1-1-1,1 0 1,0 0-1,0 0 1,3 0-53,-9-4 85,-2-1-87,0 0 34,0 0 232,-3-4-226,0 0 1,0 1 0,-1 0 0,0 0 0,1 0 0,-1 0 0,0 0 0,-2 0-39,5 2 13,-55-37-93,40 25 67,0 1 1,-2 1-1,1 0 0,-1 1 0,-1 1 0,0 1 1,0 1-1,0 0 0,-2 1 13,-3 1 3,-35-6-238,57 11 30,2 0 191,3 3 54,47 35-105,3-3 0,0-2-1,2-2 1,11 2 65,2 4-71,-59-33 394,-11-4-72,-16-8-107,-25-19-179,-2 2 0,-2 2 1,-47-16 34,30 11-3,29 12-130,34 15 163,1 1-54,0 0-12,0 0 18,30 25 8,23 23-228,-24-21 236,1-1 0,2-2 0,10 6 2,-34-27 3,16 11-10,-24-14 11,0 0 0,0 0-1,1 0 1,-1 0 0,0 0 0,0 0-1,0 0 1,0 0 0,0 0 0,0 0-1,0-1 1,0 1 0,0 0 0,0 0-1,0 0 1,0 0 0,0 0-1,1 0 1,-1 0 0,0 0 0,0 0-1,0 0 1,0 0 0,0 0 0,0 0-1,0 0 1,0 0 0,0 0 0,1 0-1,-1 0 1,0 0 0,0 0 0,0 0-4,-13-17 270,-21-18 114,10 15-439,0 2 0,-2 0 1,0 2-1,0 1 0,-21-8 55,44 21 0,-25-2 0,23 4-10,0-1 0,0 0 0,1 0 0,-1 0 0,0 0 0,0-1 0,0 0 10,-12-4-46,15 5-54,2 1-20,0 0 18,0 0 70,18 8 20,12 9 1,-2 0 0,0 1 1,7 8 10,-8-6 12,1-1 0,26 13-12,-8-7 106,-44-23 40,-2-2-28,0 0-28,-40-38-24,2 2-30,-1 2-1,-2 1 1,-19-10-36,39 33-195,17 11-164,13 8 244,54 41 205,23 12-90,-77-58 112,-8-8-18,-14-11 172,-24-9-236,-1 3 0,-20-9-30,10 16 58,46 14-90,2 0 0,0 0 2,0 0-12,24 10-166,-18-7 211,1 0-1,0 0 1,0 0 0,0-1 0,0-1 0,0 1 0,0-1 0,1 0 0,3 0-3,-14-3 57,0 0 0,0 0 1,0-1-1,0 1 0,1-1 0,-1 1 0,1-1 0,0 0 0,-1 0-57,-8-10-96,-45-30-60,41 32 153,0 0 0,0-1 0,1-1 0,1 0 0,-7-9 3,17 17-4,1 1 0,-1 0 0,1-1 0,0 0 0,0 1 0,1-1 1,-1 0-1,1 0 0,0 0 0,1 0 0,-1-1 4,0-20-8256,22 10 1252,-19 15 6518,11-9-5607</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5"/>
    </inkml:context>
    <inkml:brush xml:id="br0">
      <inkml:brushProperty name="width" value="0.05" units="cm"/>
      <inkml:brushProperty name="height" value="0.05" units="cm"/>
      <inkml:brushProperty name="color" value="#FBE5D6"/>
    </inkml:brush>
  </inkml:definitions>
  <inkml:trace contextRef="#ctx0" brushRef="#br0">141 378 13088,'7'-11'659,"-6"8"-1091,1 0-1,0 0 1,-1 0-1,1 0 1,1 1-1,-1-1 1,0 1-1,0 0 1,2-1 432,-2 2-292,0 0 0,0 0 0,-1 1-1,1-1 1,0 1 0,0-1 0,0 1 0,0 0 0,0 0 0,1 0 0,-1 0 0,0 0 0,0 0-1,0 0 1,0 1 0,0-1 0,1 2 292,4-1 64,0 0 0,-1-1 1,1 1-1,-1-1 0,1 0 0,0-1 0,-1 0 0,1 0 0,-1 0 0,5-2-64,65-27-485,-16 5 451,-44 21 175,-1-1 1,1 2 0,0 0 0,0 1-1,0 1 1,2 0-142,-38 14 436,8-4-288,-71 34 786,49-27 197,1 2 0,-19 13-1131,-94 58 2245,122-70-1242,20-16-1046,1 1 1,-2-1-1,1 0 0,0 0 1,-1-1-1,1 1 0,-4 0 43,8-4-38,0 0 0,0 0 0,0 0-1,0 0 1,0 0 0,0 0 0,0 0-1,0 0 1,0 0 0,0 1 0,1-1-1,-1 0 1,0 0 0,1 0 0,-1 0-1,0 0 1,1 0 0,-1 1 0,1-1 38,10-15 16,-4 6-6,0-1 0,1 1-1,0 0 1,1 1 0,0 0 0,0 0-1,1 1 1,0 0 0,2 0-10,17-11 87,2 2 1,0 1 0,1 1 0,0 2 0,1 1-1,25-5-87,5 13-146,-68 7 201,0-1 1,0 1 0,0 0-1,0 0 1,1 0 0,-1 1-1,-3 3-55,-8 6 472,-10 6-40,-28 21 577,1 1-1,-9 14-1008,40-34 171,-2-1 0,0-1-1,-1-1 1,-6 2-171,26-17 89,4-2-106,0 1 1,-1-1 0,1 0-1,0 0 1,-1 0-1,1 0 1,-1-1 0,1 1-1,-1 0 1,1 0-1,-1-1 1,0 1 0,1-1-1,-1 0 1,0 0 0,0 1 16,3-3-21,0 0 0,0 1 0,0-1 0,0 1 1,0-1-1,0 1 0,1 0 0,-1-1 1,0 1-1,1 0 0,-1 0 0,1 0 21,1-2-40,40-39-25,2 2 0,1 2-1,2 2 1,13-6 65,-56 39-5,6-5-18,0 1 1,0 0 0,1 1-1,-1 0 1,2 1 0,-1 1 0,8-3 22,-6 5 44,-11 2 177,-3 0 3,-1 2-184,-5 8-34,-1 1 1,0-1-1,-1-1 0,0 1 1,0-1-1,-1-1 0,0 0 1,0 0-1,-1 0 0,-9 4-6,-2 3 115,-3 3-62,-103 73 593,58-47-665,68-43 1,1-1-53,0 0-211,0 0 8,0 0 253,15-16 64,7-8-63,-15 15 13,1 1 0,-1 0-1,2 0 1,-1 1 0,1 0-1,0 1 1,9-6 7,35-23-33,-45 29 17,1-1-1,1 1 1,-1 0 0,1 1 0,0 0-1,0 0 1,5 0 16,18-3 0,-28 11 170,-16 8-29,-62 49 247,52-41-101,-1 0-1,-1-2 1,-16 9-287,8-10-91,27-15 87,2 0-81,2-1-87,0 0-16,0-3 161,0 0 1,1 0-1,0 1 1,-1-1-1,1 1 1,0-1-1,0 0 1,0 1-1,1 0 0,-1-1 1,1 1-1,-1 0 1,1 0-1,2-2 27,-2 0 16,5-7 15,0 1 0,0 1 0,0-1 0,1 1-1,1 0 1,0 1 0,0 0 0,0 1 0,1 0 0,11-6-31,50-28-61,23-10-38,-42 36-50,-39 13 260,-36 8 204,-24 5-176,1 2-1,1 2 0,1 2 1,-3 3-139,-87 40 1056,110-48-967,-1-1 1,0-2 0,-1 0-1,-11 1-89,36-10-2,0 1 0,0-1 0,0 0 0,0 1 0,0-1 0,0 0 0,0 0 0,0 0 0,0 0 0,0 0 0,0 0 0,-1 0 0,1 0 0,0 0 0,0-1 0,0 1 0,0 0 2,0-1 4,1 0-1,-1 0 0,1 0 0,-1-1 0,1 1 0,-1 0 0,1 0 1,0 0-1,-1 0 0,1 0 0,0 0 0,0-1 0,0 1 0,0 0 1,0 0-1,0 0 0,0-1 0,1 1-3,0-13 9,1 0-1,0 0 1,1 0-1,1 0 1,0 1-1,1-1 1,0 1-1,2-1-8,14-28-420,22-30 420,-18 31-308,-19 30 317,1 0 0,0 1 0,1-1 0,0 1 1,1 1-1,0 0 0,0 0 0,1 1 0,0 0 0,0 0 0,5-1-9,-13 8 13,-7 58 83,0-44-63,0 0-1,-1 0 0,0-1 0,-1 0 0,0-1 0,-1 1 0,-1-1 0,1-1 0,-2 0 0,-1 2-32,-7 8 61,17-18-12,1-2 96,0 0-2,0 0-100,0 0-17,7-20 65,8-7-65,1 1 0,1 1 0,1 1 0,1 1 0,6-5-26,20-25-41,-44 52 203,-4 3 3,-40 26 167,0 1-1,3 2 1,-37 37-332,59-51-48,25-28-97,27-28 132,-4 6 12,-4 2-27,1 2-1,2 1 0,1 1 0,9-4 29,-24 20 50,-22 16 65,-34 26 130,-163 146 803,236-218-1659,-20 24 578,1 0-1,0 0 1,3 0 33,107-96-653,-299 271 1862,162-148-1186,12-9-29,-1 1 1,1-1 0,0 1 0,0 0 0,-1 0 0,1 0 0,1 0 0,-1 0 0,0 0 0,0 0-1,1 1 1,-1 0 5,9-50-161,-3 35 142,0 1 1,1 0-1,1 0 1,0 0-1,0 1 1,1 0-1,0 0 0,1 1 1,0 0-1,0 0 1,1 1-1,0 0 1,7-4 18,-6 6 2,0 1-28,-7 5-108,-3 0 33,-1 4 139,-1 0 1,1 0-1,-1 0 0,1 0 0,-1 0 1,0 0-1,0 0 0,-1 0-38,-6 12 29,-18 38-15,17-36 5,1 0 1,1 1-1,0 0 0,1 0 1,1 1-1,1 0-19,-5 12 77,4-10-62,20-40-24,90-156-284,-97 162 291,-4 6 5,0 1-1,0 0 0,1 0 0,-1 1 0,1-1 1,3-2-3,-6 6 108,-1 1 0,0 0-106,-2 2-22,-13 10 67,2 0 0,0 1 0,0 1 0,1 0 0,1 1 0,0 0 0,1 1 1,1 0-1,0 1 0,1-1 0,1 2 0,1-1 0,0 1 0,2 0 0,-4 18-47,8-35 1,0 1 0,0-1 0,0 1 0,1-1 1,-1 1-1,0-1 0,0 1 0,1-1 0,-1 1 0,1-1 1,-1 1-1,1-1 0,0 0 0,0 1 0,-1-1 0,1 0 1,0 0-1,0 1 0,0-1 0,0 0 0,1 0 1,-1 0-1,0 0 0,0 0 0,1-1 0,-1 1 0,0 0 1,1-1-1,-1 1-1,4 2 3,-3-3 4,0 0 0,0 0 0,0-1-1,0 1 1,0-1 0,0 1 0,0-1 0,0 0 0,0 0-1,-1 1 1,1-1 0,0-1 0,1 0-7,2 0 24,6-5-24,1 0 0,-1 0 0,-1-1 0,1 0 0,-1-1 0,-1 0 0,7-9 0,11-15 35,17-28-35,-7 9 116,-37 52-116,1 0-1,-1 0 1,0 0 0,0 0 0,0 0-1,0 0 1,0 0 0,0-1 0,0 1 0,1 0-1,-1 0 1,0 0 0,0 0 0,0 0-1,0 0 1,0 0 0,0-1 0,0 1-1,0 0 1,0 0 0,0 0 0,0 0-1,0 0 1,0-1 0,0 1 0,0 0-1,0 0 1,0 0 0,0 0 0,0 0-1,0-1 1,0 1 0,0 0 0,0 0-1,0 0 1,0 0 0,0 0 0,0-1-1,0 1 1,0 0 0,0 0 0,0 0-1,0 0 1,-1 0 0,1 0 0,0 0-1,0-1 1,0 1 0,0 0 0,0 0-1,0 0 1,-1 0 0,1 0 0,0 0-1,0 0 1,0 0 0,0 0 0,0 0-1,0 0 1,-1 0 0,1 0 0,0 0-1,0 0 1,0 0 0,0 0 0,0 0-1,-1 0 1,1 0 0,-18 3 149,-21 13 219,21-5-374,1 1 0,1 0 1,0 1-1,-1 3 6,-28 22-54,43-36 53,0 0 0,0 0 0,1 1 0,-1-1 1,1 1-1,-1-1 0,1 1 0,0-1 1,0 1-1,0 0 0,0-1 0,1 1 0,-1 0 1,1 0-1,-1 0 0,1-1 0,0 1 0,0 0 1,1 0-1,-1 0 0,1 1 1,-1 0-9,0 0 0,0 0-1,0 0 1,0 1 0,-1-1 0,0 0-1,-1 4 10,2-7-200,0-1-5,5-2 203,0 0 0,0-1 1,0 0-1,0 0 0,0 0 0,0 0 0,-1-1 1,0 0-1,1 0 0,0-2 2,6-4 42,118-106 203,-173 153-15,36-32-208,0 1 0,1 0-1,-1 0 1,2 1 0,-1 0-1,1 0 1,0 0 0,0 1-1,1 0 1,-1 2-22,-11 23-23,17-33-135,0 0 7,0 0 142,0 0 23,15-3-108,0-10 119,-1 0 1,-1-1 0,0 0 0,-1-1 0,0-1 0,-2 0-1,1 0 1,1-8-26,-12 24 6,1 0 0,-1 0 0,0 0-1,0-1 1,1 1 0,-1 0-1,0 0 1,0 0 0,0-1 0,1 1-1,-1 0 1,0 0 0,0 0 0,0-1-1,0 1 1,0 0 0,0-1 0,1 1-1,-1 0 1,0 0 0,0-1 0,0 1-1,0 0 1,0 0 0,0-1 0,0 1-1,0 0 1,0-1 0,0 1 0,0 0-1,0 0 1,-1-1 0,1 1 0,0 0-1,0 0 1,0-1 0,0 1-1,0 0 1,0 0 0,-1-1 0,1 1-1,0 0 1,0 0 0,0 0 0,-1-1-1,1 1 1,0 0 0,0 0 0,-1 0-6,-16 6 48,-22 22-67,37-26 18,-10 10-21,1 1 0,1 0-1,0 0 1,0 1 0,1 0-1,-3 9 23,6-10-13,5-10-52,13-8-9,1-2 77,0-1-1,-1-1 0,0 1 1,-1-2-1,0 0 0,0 0 1,-1-1-1,0 0 0,-1-1 1,-1 0-1,1-1-2,18-23 21,-26 36-19,-1-1-1,0 1 1,1 0 0,-1-1 0,0 1-1,1 0 1,-1-1 0,0 1 0,1-1-1,-1 1 1,0-1 0,0 1 0,0 0-1,0-1 1,1 1 0,-1-1 0,0 1-1,0-1 1,0 1 0,0-1 0,0 1-1,0-1 1,0 1 0,0-1 0,0 1-1,0-1 1,-1 1 0,1-1-1,0 1 1,0-1 0,0 1 0,-1-1-1,1 1 1,0 0 0,0-1 0,-1 1-1,1-1 1,0 1 0,-1 0 0,1-1-1,0 1 1,-1 0 0,1-1 0,-1 1-1,1 0 1,0 0 0,-1 0 0,1-1-1,-1 1 1,1 0 0,-1 0 0,1 0-1,-1 0 1,1 0 0,-1 0 0,1 0-1,-1 0-1,-28-3 25,16 5-19,0 1 1,1 0-1,0 1 0,-1 0 1,1 0-1,0 2 0,1-1 1,0 2-1,-1-1 0,2 2 1,-1-1-1,1 1 1,1 1-1,-1 0 0,1 0 1,1 1-1,-4 5-6,1 1 40,1 0 0,0 1 0,1 0-1,-4 10-39,10-20 13,0 1-1,1-1 1,0 1-1,0-1 1,0 1-1,1 0 1,1 0-1,-1 0 1,1-1-1,0 1 1,1 0-1,1 7-12,-1-11 7,-1-3-6,0 1 1,0-1 0,1 1 0,-1 0 0,1-1 0,0 0-1,-1 1 1,1-1 0,0 1 0,0-1 0,0 0 0,-1 1-1,2-1 1,-1 0 0,0 0 0,0 0 0,0 0 0,0 0-1,1 0 1,-1 0 0,0 0 0,1 0 0,-1-1-1,1 1 1,0-1-2,0 1 1,0 0 0,0-1-1,0 0 1,0 1-1,1-1 1,-1 0 0,0 0-1,0 0 1,1-1-1,-1 1 1,0-1 0,0 1-1,0-1 1,0 1-1,1-1 1,-1 0 0,0 0-1,0 0 1,-1 0 0,1-1-1,0 1 1,1-2-1,46-37 21,-39 31-18,9-8 9,-2-2 1,0 0 0,-1-1-1,-1 0 1,9-17-13,16-32 41,2-13-41,-32 60 8,1-5-2,-14 25 9,0 1 0,0-1-1,-1 1 1,1 0 0,0 0-1,0 0 1,-1 1 0,1-1-1,-1 1-14,-6-1 0,0 1 0,0 0 0,1 1-1,-1 0 1,0 1 0,0-1 0,1 2-1,-1 0 1,1 0 0,0 0 0,0 1-1,0 1 1,-6 4 0,-9 6 24,2 1 0,0 1-1,1 2 1,-4 4-24,22-20 1,1-1-1,0 1 0,0 0 1,0 0-1,0 0 1,0 0-1,1 0 0,-1 0 1,1 0-1,0 0 1,0 1-1,0-1 0,0 1 1,1-1-1,-1 0 0,1 1 1,0-1-1,0 1 1,0-1-1,1 1 0,-1-1 1,1 0-1,0 1 1,0 0-1,-1-2-1,1 0 0,0 1 0,0-1 0,0 0 0,0 1 0,1-1 0,-1 0 1,0 0-1,1 0 0,0 0 0,-1 0 0,1-1 0,0 1 0,0 0 0,0-1 1,0 0-1,0 1 0,0-1 0,1 0 0,-1 0 0,0 0 0,1 0 0,-1 0 1,1-1-1,-1 1 0,0-1 0,1 0 0,-1 1 0,1-1 0,0 0 0,-1 0 1,2-1 0,13-2-5,0 0 0,0-1 0,-1-1 1,1 0-1,-1-2 0,0 1 0,9-7 5,20-14-154,35-26 154,11-8-44,-90 60 45,0 0 1,1 0 0,-1 0 0,0 0-1,1 0 1,-1 0 0,0 0 0,0-1-1,0 1 1,0 0 0,0-1-1,0 1 1,-1-1 0,1 1 0,0-1-1,-1 1 1,1-1 0,-1 0 0,1 1-1,-1-1 1,0 0 0,0 1 0,0-2-2,-2 1 1,0 1 0,0-1 0,0 1 0,0-1 0,-1 1 0,1 0 0,0 0 0,-1 0 0,1 1 0,-1-1 0,0 0-1,2 1 2,-10-3 2,-1 1 0,1 1 0,0 0 0,-1 0-1,1 1 1,0 0 0,-1 1 0,1 1 0,0 0 0,-1 0 0,1 1 0,0 0 0,1 1 0,-1 0-4,-6 3 0,0 1 0,0 1 0,1 0 0,0 1 0,1 0 0,0 2 0,0 0 0,-3 4 0,16-13-17,-1 1 0,1-1 1,-1 1-1,1 0 0,0 0 0,1 0 1,-1-1-1,1 2 0,-1-1 1,1 0-1,0 2 17,0-1-57,-1 0-1,1 0 1,-1 0-1,0 0 1,0 0 0,-2 3 57,4-7-1,0 0 0,0 0 0,1-1 0,-1 1 0,0 0 0,1 0 0,-1 0 0,1 0 0,-1 0 0,1 0 0,-1-1 0,1 1 0,0 0 0,-1 0 0,1-1 0,0 1 0,0 0 0,-1-1 0,1 1 0,0-1 0,0 1 0,0-1 0,0 1 0,0-1 0,0 0 1,-1 0-1,5 3 0,-1-1 1,1 0-1,-1-1 0,1 1 0,0-1 0,0 0 0,0 0 0,0 0 1,0-1-1,-1 0 0,1 0 0,0 0 0,0-1 0,0 1 0,0-1 1,0 0-1,0-1 0,-1 1 0,1-1 0,0 0 1,10-5 5,-1 0 0,-1 0-1,1-1 1,-1-1 0,9-8-5,-16 12 16,-1 0-1,1 0 1,-1 0 0,0-1 0,0 0 0,0 0-1,-1-1 1,0 1 0,0-1 0,-1 1-1,2-5-15,-5 11 1,0-1-1,0 0 1,0 1-1,1-1 1,-1 1-1,0-1 1,0 0-1,0 1 1,0-1-1,0 0 0,0 1 1,0-1-1,-1 0 1,1 1-1,0-1 1,0 0-1,0 1 1,-1-1-1,1 0 1,0 1-1,-1-1 1,1 1-1,0-1 1,-1 1-1,1-1 1,-1 1-1,1-1 1,-1 1-1,1-1 0,-1 1 1,1 0-1,-1-1 1,0 1-1,0-1 0,-1 0 4,-1 1 0,0-1 0,1 0 0,-1 1 0,0 0 0,0-1 0,0 1 0,0 0 0,-1 1-4,-8 0 13,1 0 1,0 1-1,0 1 1,-2 0-14,-2 3 1,1 1 1,0 0-1,0 0 0,0 2 1,1 0-1,1 0 1,-1 1-1,2 1 1,-1 0-1,1 0 1,-5 8-2,10-11 0,1 0-1,0 1 1,0 0 0,0 0 0,1 0 0,0 0 0,1 1 0,0-1 0,1 1 0,0 0-1,0 0 1,0 6 0,2-15 0,0 0 0,0 0 0,0-1 0,0 1-1,0 0 1,-1 0 0,2 0 0,-1-1 0,0 1 0,0 0-1,0 0 1,0-1 0,0 1 0,1 0 0,-1 0-1,0-1 1,0 1 0,1 0 0,-1 0 0,1-1 0,-1 1-1,1-1 1,-1 1 0,1 0 0,-1-1 0,1 1-1,-1-1 1,1 1 0,0-1 0,-1 1 0,1-1 0,0 0-1,0 1 1,-1-1 0,1 0 0,0 0 0,0 1 0,0-1 0,25-1-20,-25 1 20,8-2-4,0 0 0,-1-1 0,1-1 1,-1 1-1,0-1 0,0 0 1,-1-1-1,1 0 0,2-3 4,62-53-30,-64 54 35,-1-1 1,-1 0-1,1 0 1,-1-1-1,-1 0 1,5-7-6,-9 14 56,-33 14 200,28-10-212,-13 6-43,0 1 1,1 1-1,0 0 0,0 1 1,1 1-1,1 0 0,0 1 1,0 1-1,-7 10-1,-26 27-21,47-50-13,0-1-3,0 0 10,28-13-10,80-48-66,66-30-21,-128 61 124,-28 16 32,-18 14-28,0 0-1,0 0 0,0 0 1,0 0-1,0 0 1,-1 0-1,1 0 0,0 0 1,0 0-1,0 0 0,0 0 1,0 0-1,0 0 1,0 0-1,0 0 0,0 0 1,0 0-1,-1-1 0,1 1 1,0 0-1,0 0 0,0 0 1,0 0-1,0 0 1,0 0-1,0 0 0,0 0 1,0 0-1,0 0 0,0-1 1,0 1-1,0 0 1,0 0-1,0 0 0,0 0 1,0 0-4,-39 15 19,0 1 1,1 3-1,1 0 0,1 3 1,-13 11-20,31-21 16,0 2-1,1 0 1,1 1 0,-6 7-16,21-20-20,1-2-104,2-6 108,1-1 1,0 1 0,0 0-1,0-1 1,1 1 0,0 1-1,0-1 1,1 1 0,-1-1-1,4-1 16,10-9-18,1 0 0,1 1 0,1 2 0,0 0 0,0 1-1,14-5 19,-21 10-4,8-3-52,0 1 1,23-5 55,6-3-36,-100 49 332,32-19-236,-37 22-60,32-21 0,1 0 0,0 1 0,1 1 0,-12 13 0,14-11 10,-2-1-1,0-1 0,-1-1 1,-11 6-10,30-20 4,2-1-4,-1 1 1,1-1 0,0 0 0,-1 1 0,1-1-1,0 0 1,-1 0 0,1 1 0,0-1 0,-1 0 0,1 0-1,-1 1 1,1-1 0,0 0 0,-1 0 0,1 0 0,-1 0-1,1 0 1,-1 0 0,1 0 0,0 0 0,-1 0 0,1 0-1,-1 0 1,1 0 0,-1 0 0,1 0 0,0 0 0,-1-1-1,0 1-19,1 0-100,2-2-1,22-26 90,2 1 0,0 2 0,2 0 0,9-5 30,30-26-142,-43 36 120,0 0 0,2 2 1,0 1-1,8-3 22,-23 13 160,-18 6-130,-19 9-33,0 7 33,0 1 0,1 1 0,1 1 0,-20 20-30,-2 1 86,33-27 50,1 0 0,0 1-1,-5 8-135,9-10 9,0-1 0,-1 0 0,-1 0 0,0-1-1,0-1 1,-6 5-9,16-13-2,0 0-1,-1 0 1,1 0-1,0 0 1,0 1-1,-1-1 1,1 0-1,0 0 1,-1 0-1,1 0 1,0 0-1,0 0 1,-1 0-1,1 0 1,0 0 0,-1 0-1,1 0 1,0 0-1,0 0 1,-1 0-1,1 0 1,0 0-1,-1-1 1,1 1-1,0 0 1,0 0-1,-1 0 1,1 0-1,0 0 1,0-1-1,-1 1 1,1 0-1,0 0 1,0-1-1,0 1 1,-1 0-1,1 0 1,0-1-1,0 1 1,0 0-1,0 0 1,0-1-1,-1 1 1,1 0-1,0 0 1,0-1-1,0 1 3,-3-25-29,7-26 11,0 17 35,-2 13-60,1 0 0,1 1-1,0-1 1,2 1 0,0 0 0,8-15 43,-13 32 2,2 0-3,-1-1 0,0 0-1,-1 0 1,1-1 0,-1 1 0,0 0 0,0-1 0,0 1 0,0-1 1,-1 3 48,0 2 2,0 0-46,-13 22-18,10-15 7,0 0 0,1 1 0,-1-1 0,1 0 0,1 1 0,-1-1 0,1 1 0,1-1 0,-1 1 0,1 0 0,1-1 0,-1 1 0,1 1 7,0-8-7,-1 0-1,0 0 1,0 0 0,1 0-1,-1 0 1,0 0 0,1 0-1,-1 0 1,1 0 0,-1 0-1,1-1 1,0 1 0,-1 0-1,1 0 1,0 0-1,0-1 1,-1 1 0,1 0-1,0-1 1,0 1 0,0-1-1,0 1 1,0-1 0,0 1-1,0-1 8,1 1-2,1-1 1,-1 0-1,0 0 0,1 0 0,-1 0 0,0 0 0,1 0 0,-1 0 0,0-1 0,1 1 0,0-1 2,6-2 13,-1-1 0,0 1 0,0-1 0,0-1 0,3-1-13,-3-1 1,0 1 0,-1-1 0,0 0 0,-1 0 0,0-1 0,0 1 0,0-1 0,-1-1 0,1-2-1,2-3 23,-1 0 1,-1-1 0,-1 0-1,0 0 1,1-6-24,-5 16 1,0 4 0,0-1 0,-1 1 1,1-1-1,-1 1 0,1-1 0,-1 1 1,0-1-1,0 1 0,0-1 0,0 0 1,0 1-1,0-1 0,0 0 1,0 1-1,-1-1 0,1 1 0,0-1 1,-1 1-1,0-1 0,1 1 0,-1-1 1,0 1-1,0-1 0,0 1 0,1 0 1,-2 0-1,1-1 0,0 1 0,0 0 1,0 0-1,0 0 0,-1 0 0,1 0 1,0 0-1,-1 1 0,0-1-1,-2-1 2,-1 1 1,1 0-1,-1 0 0,0 1 0,1 0 0,-1-1 0,1 1 1,-1 1-1,0-1 0,1 1 0,-1 0 0,-3 1-2,-5 1 10,1 0-1,0 1 1,0 1-1,-3 2-9,3-2 17,1 1 1,0 1-1,0 0 0,1 1 0,0 0 1,0 0-1,1 1 0,-3 3-17,8-7-6,1-1-1,0 0 1,0 1-1,0 0 1,1 0-1,-1-1 1,1 2 0,0-1-1,1 0 1,-1 0-1,1 0 1,0 1 0,0-1-1,1 1 1,-1-1-1,1 1 1,1-1-1,-1 1 1,1-1 0,1 5 6,-2-8-8,1-1 0,-1 1 0,1-1 0,0 1 0,0-1 0,0 1 0,0-1 0,0 1 1,0-1-1,0 0 0,0 0 0,0 0 0,1 1 0,-1-1 0,0 0 0,1-1 0,-1 1 1,1 0-1,-1 0 0,1 0 0,-1-1 0,1 1 0,0-1 0,-1 0 0,1 1 0,0-1 0,-1 0 1,1 0-1,0 0 0,-1 0 8,6 0-10,-1 0-1,1 0 1,-1-1 0,0 0 0,1 0 0,-1 0 0,0-1 10,9-3 6,1 0 0,-1-1 0,-1-1 1,0 0-1,0-1 0,0-1 0,-1 0 1,0-1-1,0 0 0,-1-1 0,-1-1 1,0 1-1,-1-2-6,-9 13 4,-1 0 1,0 0-1,0 0 0,0 0 0,0-1 1,0 1-1,0 0 0,0 0 1,0 0-1,0 0 0,1 0 1,-1-1-1,0 1 0,0 0 1,0 0-1,0 0 0,0 0 0,0-1 1,0 1-1,0 0 0,0 0 1,0 0-1,0 0 0,0-1 1,0 1-1,0 0 0,0 0 1,-1 0-1,1 0 0,0-1 0,0 1 1,0 0-1,0 0 0,0 0 1,0 0-1,0 0 0,0-1 1,0 1-1,-1 0 0,1 0 1,0 0-1,0 0 0,0 0 0,0 0 1,0 0-1,-1 0 0,1 0 1,0 0-1,0-1 0,0 1 1,0 0-1,-1 0 0,1 0 0,0 0-4,-17-1 48,-17 3-49,19 2 28,1 1 0,-1 0 1,1 0-1,0 2 0,0 0 1,1 0-1,-9 7-27,14-8 6,0 0 1,0 0-1,0 0 0,1 1 0,0 0 1,0 0-1,1 1 0,0 0 1,1 0-1,-1 1 0,2-1 0,-2 4-6,5-12-9,1 1 0,-1 0 0,0 0 0,1 0 0,0 1 0,-1-1 0,1 0 0,-1 0 0,1 0 0,0 0 0,0 0 0,0 0 0,0 1 0,0-1 0,0 0 0,0 0 0,0 0 0,0 0 0,0 1 0,0-1 0,1 0 0,-1 0 0,1 0 0,-1 0 0,1 0 0,-1 0 0,1 0 0,-1 0-1,1 0 1,0 0 0,0 0 0,-1 0 0,1-1 0,0 1 0,0 0 0,0 0 0,0-1 0,0 1 0,0-1 0,0 1 0,0-1 0,0 1 0,0-1 0,0 0 0,0 1 0,1-1 0,-1 0 0,0 0 0,0 0 0,0 0 0,1 0 9,9 0 13,0 0 0,0-1 1,0 0-1,1-1 0,3-1-13,6 0 14,14-2-17,0-2 0,0-1 0,25-9 3,-57 15-2,10 0-5,-11 2 15,-2 0 6,-16 15 6,-37 27 66,33-28-29,0 2-1,1 0 1,1 1-1,-8 10-56,15-13 30,-1-1 0,0 0 0,-1-1 0,0-1 0,-14 9-30,-11 9 16,24-18-33,8-7-126,11-15 87,0 4 30,1 1 1,-1-1 0,1 1 0,0 0-1,1 0 1,0 1 0,0 0 0,0 0 0,0 1-1,4-2 26,32-23-267,76-69 257,-114 94 25,0 1 0,0 0 0,0 0 0,0 1 1,1-1-1,-1 1 0,1 1-15,3-3 20,0 1 0,0-1 0,0-1 0,-1 0 0,6-4-20,-12 8 26,-18 29 140,6-13-149,0 0 0,0-1 0,-1-1 0,-1 0 0,-1 0 0,0-1 0,0-1 0,-1 0 0,-15 8-17,4-2-7,22-14 7,-1 0 0,-1 0 0,1 0 0,0-1 0,-1 1 0,1-1 0,-1 0 0,0 0 0,1-1 0,-1 0 0,0 0 0,-3 1 0,8-2-4,0 0-1,0 0 0,0 0 1,-1 0-1,1 0 0,0 0 0,0 0 1,0 0-1,-1 0 0,1 0 1,0 0-1,0 0 0,0 0 1,-1 0-1,1 0 0,0 0 1,0 0-1,0 0 0,0 0 0,-1 0 1,1 0-1,0-1 0,0 1 1,0 0-1,0 0 0,-1 0 1,1 0-1,0 0 0,0 0 1,0-1-1,0 1 0,0 0 1,-1 0-1,1 0 0,0 0 0,0-1 1,0 1-1,0 0 0,0 0 1,0 0-1,0-1 0,0 1 1,0 0-1,0 0 0,0 0 1,0-1-1,0 1 0,0 0 0,0 0 1,0 0-1,0-1 0,0 1 1,0 0-1,0 0 0,0 0 1,0-1-1,0 1 0,0 0 1,1 0-1,-1 0 5,10-21-59,21-19 51,31-25-666,-58 62 700,1-1 0,-1 0 0,1 1 0,0 0 0,0 0 0,0 1 0,1 0 0,-1-1 0,1 2 0,4-2-26,-13 5 15,1 0 1,0 0-1,0 0 1,0 0-1,0 0 1,1 0-1,-1 1 1,0-1-1,1 1 1,0 0-1,-1-1 1,1 2-16,-5 7 27,-4 4 13,0-1 0,-2 0 0,1-1-1,-2 0 1,1-1 0,-2-1 0,1 0 0,-2 0 0,0-1 0,0-1 0,-14 6-40,27-14-112,-12-37-4812,11 24-7849</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6"/>
    </inkml:context>
    <inkml:brush xml:id="br0">
      <inkml:brushProperty name="width" value="0.05" units="cm"/>
      <inkml:brushProperty name="height" value="0.05" units="cm"/>
      <inkml:brushProperty name="color" value="#FBE5D6"/>
    </inkml:brush>
  </inkml:definitions>
  <inkml:trace contextRef="#ctx0" brushRef="#br0">13 136 9688,'0'0'0,"0"0"0,42 30 0,0-1-6792</inkml:trace>
  <inkml:trace contextRef="#ctx0" brushRef="#br0" timeOffset="1">2 136 1624,'59'38'1792,"-57"-37"-473,-2-1 410,0 0-107,2 26-987,2-1 0,1 1 0,1-1 0,1 0 0,1 0 0,1-1 0,5 9-635,3 10 822,-9-26-1,-6-23 924,-8-31-879,-19-73-826,-2-14-18,26 121 25,-4-25 868,5 27-879,0 0 0,0 1 0,0-1 1,-1 0-1,1 0 0,0 0 0,0 1 0,-1-1 0,1 0 0,-1 0 0,1 1 0,0-1 0,-1 0 0,0 0 1,1 1-1,-1-1 0,1 1 0,-1-1 0,0 0 0,1 1 0,-1 0 0,0-1 0,0 1 0,0-1-36,0 31 267,2-8-13,0 0 1,2 0-1,1-1 0,1 1 0,0-1 1,2 0-255,10 25 349,1 0 0,5 3-349,-21-45 31,0 0 0,1 0 1,0 0-1,-1 0 0,1-1 0,1 1 1,0 0-32,-2-3 149,-2-1-36,0 0-19,0 0-12,-1-2-15,-17-84 55,-5 1 0,-3 1-1,-31-67-121,47 133-57,14 29-70,15 36-62,30 66 364,9 46-175,-15-40 505,-110-318 640,48 150-1116,-2 1 0,-3 0 0,-26-41-29,48 88 9,1-2-19,0 1 1,-1-1-1,0 1 1,0 0-1,0-1 1,0 1-1,0 0 1,0 0-1,0 0 0,-1 1 1,1-1 9,0 1-67,4 15 31,1 0 0,1-1 1,0 0-1,1 0 0,0 0 0,1 0 0,6 9 36,12 28 5,-2 4 227,3-1 0,1-2 0,9 9-232,-35-59 11,0-1 0,0 0 0,0 0 1,0 1-1,0-1 0,0 0 0,0 0 0,0 0 1,0 1-1,0-1 0,0 0 0,0 0 1,0 1-1,1-1 0,-1 0 0,0 0 1,0 0-1,0 1 0,0-1 0,0 0 0,1 0 1,-1 0-1,0 0 0,0 0 0,0 1 1,0-1-1,1 0 0,-1 0 0,0 0 1,0 0-1,0 0 0,1 0 0,-1 0 0,0 0 1,0 0-1,1 0 0,-1 0 0,0 1 1,0-1-1,0 0 0,1-1 0,-1 1 1,0 0-1,0 0 0,1 0 0,-1 0 1,0 0-1,0 0 0,0 0 0,1 0 0,-1 0 1,0 0-12,1-17 109,-6-23-133,-4 12 74,-2-1 0,-1 1-1,-1 1 1,-1 0 0,-15-21-50,2 3-8,-7-21 8,1 0-54,32 64-25,1 2-186,0 0-5,1 2 251,0 1-1,0-1 0,0 0 0,1 1 1,-1-1-1,1 0 0,0 0 1,0 0-1,-1-1 0,2 2 20,5 5 7,113 157 111,-110-149-125,0 0 0,-1 1 0,6 13 7,-4-8 0,0 0 1,1-1-1,13 16 0,-25-36 5,-1 0 0,1 0 0,-1 0 0,1-1 0,0 1 0,-1 0 0,1 0 0,0 0 0,-1 0 0,1 0 0,0-1 0,0 1-1,0 0 1,0-1 0,0 1 0,0-1 0,0 1 0,0-1 0,0 1 0,0-1 0,0 0 0,0 1 0,0-1 0,0 0 0,0 0-5,0-1 14,-1 0 1,1 0-1,-1 0 1,1 0 0,-1 0-1,0 0 1,1-1-1,-1 1 1,0 0-1,0 0 1,0 0-1,0 0 1,0-1 0,0 1-1,0 0 1,0 0-1,0 0 1,-1-1-15,-13-62 120,5 42-81,-1 1 1,-1 0 0,-1 0 0,-1 1 0,-1 1 0,0 0 0,-2 1 0,-7-7-40,-18-24 43,34 41-158,-1-1-1,0 2 0,0-1 1,-5-2 115,11 8-140,2 2 98,0 0 20,22 23-140,29 45 126,-3 2 0,0 8 36,-30-49 0,1-1 0,3 1 0,8 11 0,-5-16 35,-11-12 137,-14-12-29,0 0-13,-1-2-30,-44-90 177,21 41-38,-12-15-239,20 38 9,-28-45-435,-30-36 426,65 100-414,4 9 178,5 22 126,15 38 153,10 11-98,-11-35 55,7 33 0,-18-58 66,-1 0 1,1-1-1,1 0 1,0 0-1,1 0 1,-1 0-1,2-1 1,6 9-67,-11-16 233,-1-2 49,0 0-78,-2-6-241,1 0 1,-1 0-1,0 0 1,0 1-1,-1-1 1,0 1 0,0-1-1,0 1 1,-4-4 36,-3-8 5,-137-223-176,145 236 124,-1 0 0,0 0 0,0 0 0,0 0 0,0 1-1,-1-1 1,-3-2 47,7 6-5,-1 0 1,1 0-1,0 0 0,0 0 0,0 0 0,-1-1 0,1 1 1,0 0-1,0 0 0,0 0 0,-1 0 0,1 0 0,0 0 1,0 0-1,0 0 0,-1 0 0,1 0 0,0 0 0,0 0 1,0 0-1,-1 0 0,1 0 0,0 1 0,0-1 0,0 0 1,-1 0-1,1 0 0,0 0 0,0 0 0,0 0 0,0 0 1,-1 1-1,1-1 0,0 0 0,0 0 0,0 0 0,0 0 0,0 1 1,0-1-1,-1 0 0,1 0 0,0 0 0,0 1 0,0-1 1,0 0-1,0 0 0,0 0 0,0 1 0,0-1 5,2 27-129,13 40 112,4 0 0,6 10 17,19 65 865,-42-135-856,0-1 1,0 0-1,1 0 1,0 0-1,0 0 1,4 5-10,7 14 266,-3-56-221,-9 16-51,0-1 1,-1 0-1,-1 1 1,-1-1-1,0 1 1,-1-1 0,0 1-1,-4-9 6,-6-22-169,-2-1-1,-4-3 170,-19-54-160,36 103 122,1 1-25,0 0-84,0 0-10,3 4 129,-1 0-1,-1 1 1,1-1 0,-1 1-1,0-1 1,0 1 0,0 0 28,3 11-21,25 73 9,-8-27 200,-2 1 0,-4 0 0,-1 4-188,-27-137 375,-4-1-406,7 23 62,-3 1 0,-2 0-1,-8-14-30,19 52-229,3 13-7,1 5 249,-3 16 183,1 1 0,1-1 0,1 0 0,1 0 0,2 1 0,4 16-196,-6-38 21,0 0 1,1 0-1,-1-1 0,1 1 0,0-1 0,0 1 0,0-1 1,1 1-1,-1-1 0,1 0 0,0 0 0,0 0 1,0-1-1,3 3-21,3 2 64,1-1-1,0 0 1,0 0 0,5 2-64,-13-8-101,0 1 0,0 0 0,0-1 0,0 0-1,0 1 1,0-1 0,0 0 0,0 0 0,1 0 0,-1 0-1,0-1 1,0 1 0,0-1 0,0 1 0,0-1 0,0 1 0,0-1-1,0 0 1,0 0 0,-1 0 0,1 0 0,0-1 0,1 0 101,6-5-2113,0-1 0,0 0 0,7-9 2113,-2 3-4362,-4 3-3578</inkml:trace>
  <inkml:trace contextRef="#ctx0" brushRef="#br0" timeOffset="2">169 136 1712,'0'0'1457,"0"0"23,1 7-191,4 13-851,-1-1 798,-1 0 0,0 0 0,-1 5-1236,-2-19 283,1 1 0,-2-1 0,1 1 0,-1-1-1,0 1 1,0-1 0,0 0 0,-1 0 0,1 1-1,-1-1 1,-1 0 0,1-1 0,-1 1 0,0 0-283,-8-32 840,9 10-826,0 0 1,1-1-1,1 1 1,1-1-1,0 1 1,1 0-1,1-1 1,0 1-1,2 0 1,0-2-15,-4 18-76,-1 1 508,0 0 220,0 0 310,17 22 745,17 27 1584,-34-47-3183,59-20-1011,-58 17-3442,1 1-673,6 0 3667,2 0-4449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4:14.284"/>
    </inkml:context>
    <inkml:brush xml:id="br0">
      <inkml:brushProperty name="width" value="0.05" units="cm"/>
      <inkml:brushProperty name="height" value="0.05" units="cm"/>
      <inkml:brushProperty name="color" value="#E71224"/>
    </inkml:brush>
  </inkml:definitions>
  <inkml:trace contextRef="#ctx0" brushRef="#br0">224 94 816,'0'0'0,"-24"-7"0,-13-9 0,5 0 40,-1 2-40,8 1 48,1 5-48,-25-12-216</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9"/>
    </inkml:context>
    <inkml:brush xml:id="br0">
      <inkml:brushProperty name="width" value="0.05" units="cm"/>
      <inkml:brushProperty name="height" value="0.05" units="cm"/>
      <inkml:brushProperty name="color" value="#70AD47"/>
    </inkml:brush>
  </inkml:definitions>
  <inkml:trace contextRef="#ctx0" brushRef="#br0">157 57 3416,'13'-3'3420,"-23"0"-810,-40-5 508,33 5-2484,5 2-294,-15-6-317,25 6 154,-15-5 1178,15 5-1216,0 0-1,0 1 1,0-1 0,0 0-1,0 0 1,0 1 0,0-1-1,-1 1 1,1 0 0,0 0-1,0-1 1,0 2-1,-2-1-138,0 0 253,6-2-57,11-3 78,24-5 119,-24 8-326,4 2 66,32 11-65,-20 0 236,-29-11-301,0 0 0,1 0 0,-1 0 0,0 0 1,0 0-1,0 0 0,0 1 0,0-1 0,0 0 1,0 0-1,0 0 0,0 0 0,0 0 0,0 0 0,0 0 1,0 0-1,0 1 0,0-1 0,0 0 0,0 0 1,0 0-1,0 0 0,0 0 0,0 0 0,0 0 0,0 1 1,0-1-1,0 0 0,0 0 0,0 0 0,0 0 1,0 0-1,0 0 0,0 0 0,0 0 0,0 0 0,0 1 1,-1-1-1,1 0 0,0 0 0,0 0 0,0 0 0,0 0 1,0 0-1,0 0 0,0 0 0,0 0 0,0 0 1,-1 0-1,1 0 0,0 0 0,0 0 0,0 0 0,0 0 1,0 0-1,0 0 0,0 0 0,0 0 0,-1 0 1,1 0-1,0 0-3,-20 2 57,-86-2 1827,104 0-1863,2 0-39,0 0-61,0 0-212,0 0-69,0 0-62,0 0-394,0 0-1529,0 0-1446,0 0-4250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0"/>
    </inkml:context>
    <inkml:brush xml:id="br0">
      <inkml:brushProperty name="width" value="0.05" units="cm"/>
      <inkml:brushProperty name="height" value="0.05" units="cm"/>
      <inkml:brushProperty name="color" value="#70AD47"/>
    </inkml:brush>
  </inkml:definitions>
  <inkml:trace contextRef="#ctx0" brushRef="#br0">101 973 9864,'7'-12'-143,"-6"10"73,0 0 1,0 0 0,0 0-1,0 0 1,0 0 0,0-1 0,0 1-1,-1 0 1,1 0 0,-1-1-1,0 1 1,1 0 0,-1-1 69,-21 28 301,21-25-236,0 0 0,0 1 1,0-1-1,0 0 0,0 1 0,0-1 0,1 0 0,-1 0 0,0 1 1,0-1-1,0 0 0,1 0 0,-1 1 0,0-1 0,0 0 1,0 0-1,1 1 0,-1-1 0,0 0 0,1 0 0,-1 0 1,0 0-1,0 0 0,1 1 0,-1-1 0,0 0 0,1 0 1,-1 0-1,0 0 0,1 0 0,-1 0 0,0 0 0,1 0 1,-1 0-1,0 0 0,1 0 0,-1 0-65,27 2 654,30-4-131,-14-5-242,0-2 0,0-2 0,-1-1 0,-1-3 1,0-1-1,-1-2 0,22-14-281,-18 15 994,-38 17 132,-28 9-529,-40 8-149,46-13-306,0 0-1,0 1 0,1 0 0,-3 2-141,-71 31 314,43-20 435,-27 17-749,70-34 169,3-1-361,0 0-50,33-5 306,-11 2 95,-1-1 1,0-1-1,0-1 1,-1-1-1,0-1 1,0 0-1,0-2 1,4-3-160,32-21 31,-16 10-146,0-2 0,31-27 115,-70 52-16,4-4 53,1 1-1,-1 0 0,1-1 0,0 2 0,0-1 0,1 1-36,-6 2 220,-9 6-87,0 0-1,0 1 1,0-1-1,1 2 1,-3 2-133,-17 14 247,-19 12 0,-2-2 0,-2-2-1,-1-2 1,-1-2 0,-7 0-247,-133 49 126,189-75-58,7-4-29,20-10-21,36-17-33,-36 18-193,12-5 205,-14 12-8903,-22 5 116</inkml:trace>
  <inkml:trace contextRef="#ctx0" brushRef="#br0" timeOffset="1">1453 1844 816,'0'0'2433,"2"9"-401,33 147 1496,0 4 1197,-31-150-2815,-7-26-1429,-6-29-530,-7-45 59,7 33 216,-14-131 925,22 185-869,1 3-20,0 0-316,-1 4-54,-4 10 156,0 1 1,2 1-1,0-1 0,0 1 1,1-1-1,1 14-48,3 99 728,-1-94-677,-1-28 57,1 33 219,1 0 1,5 21-328,-5-58 1411,1-11-958,-1-17-287,-3-13-114,-6-27 18,-4-1-1,-3 1 0,-2 1 1,-8-13-70,23 76 23,0 0 0,0-1 0,0 1 0,0 0 1,0 0-1,0 0 0,-1 0 0,1 0 0,-1 0 1,0 0-1,1 0 0,-1 0 0,0 1 0,0-1 0,0 1 1,-2-2-24,3 3-2,0 0 0,0 0 1,1 0-1,-1-1 1,0 1-1,0 0 0,0 0 1,0 0-1,0 0 1,0 1-1,0-1 0,0 0 1,0 0-1,0 0 1,0 1-1,0-1 1,0 1-1,1-1 0,-1 0 1,0 1-1,0-1 1,0 1-1,1 0 0,-1-1 1,0 1-1,1 0 1,-1-1-1,0 1 0,1 0 1,-1 0-1,1 0 1,-1-1-1,1 1 0,0 0 1,-1 0-1,1 0 1,0 0-1,0 0 0,-1 0 1,1 0-1,0 0 1,0 0 1,-3 10 20,1 1 1,0-1 0,0 1-1,1-1 1,1 1-1,0 0 1,1 0 0,0-1-1,2 11-20,6 21-39,1-1 0,3 0 39,-9-28-10,4 14-21,-4-10 77,1-1 1,1 1-1,0-1 1,1 0 0,1-1-1,1 1 1,0-2-1,9 12-46,-17-26 96,-1-1 156,0 0-5,15-6-132,-11 0-115,0 0 0,0 0 1,-1-1-1,0 1 0,0-1 1,-1 0-1,1 0 1,-2 0-1,1 0 0,-1 0 1,0 0-1,0-4 0,1-20 35,-1 0-1,-2-10-34,1 28 7,0-13 18,-1 1 0,-1 0 0,-2 1 0,0-1 0,-1 0 0,-5-9-25,6 22 28,-4-4 197,7 17-212,0 0 0,0-1 0,0 1 0,0 0-1,0 0 1,1-1 0,-1 1 0,0 0 0,0 0 0,1 0 0,-1 0 0,1 0 0,-1 0 0,1 0 0,-1 0 0,1 0 0,-1 1 0,1 0-13,-4 7-49,1 1 1,0-1 0,1 1-1,0 0 1,0 0 0,1 0 0,0 0-1,1 0 1,0 0 0,1 1-1,0-1 1,0 0 0,1 0-1,0-1 1,1 1 0,0 0 0,1-1-1,4 9 49,11 7-3604,-2-5-9615</inkml:trace>
  <inkml:trace contextRef="#ctx0" brushRef="#br0" timeOffset="2">1250 844 1352,'59'-32'767,"-59"35"-211,0-3-535,1 0 0,-1 1 1,0-1-1,0 0 1,0 1-1,0-1 1,1 0-1,-1 0 0,0 1 1,0-1-1,0 0 1,0 1-1,0-1 0,0 0 1,0 1-1,0-1 1,0 0-1,0 1 1,0-1-1,0 0 0,0 1 1,0-1-1,0 0 1,0 1-1,-1-1 0,1 0 1,0 0-1,0 1 1,0-1-1,0 0 1,-1 1-22,1-1 101,-1 1 1,1-1 0,-1 1-1,1 0 1,0-1 0,-1 1 0,1-1-1,0 1 1,0 0 0,-1-1 0,1 1-1,0 0 1,0-1 0,0 1 0,0 0-1,0-1 1,0 1 0,0 0-1,0-1 1,0 1 0,0 0 0,0 0-1,0-1 1,1 1 0,-1 0-102,15 21 1815,52 43 942,-61-60-2424,1 0 1,0-1-1,1 0 0,-1 0 0,1 0 0,5 1-333,21 11 595,-10-4 203,-24-12-707,0 0 1,0 0 0,0 0-1,0 0 1,0-1-1,0 1 1,0 0 0,0 0-1,0 0 1,0 0-1,0 0 1,0 0-92,-16-5 404,7 2-385,0-1 0,1 0 1,-1-1-1,1 0 0,0 0 0,-3-3-19,5 3 21,-1 0 0,0 1 1,0 0-1,0 0 0,-1 0 0,1 1 0,-1 0 0,0 0 0,0 1 1,-5-1-22,-23-5 317,34 7-174,-1 0-73,-4-3-45,5 4 19,0-1 0,1 1 0,-1-1 0,0 0 0,1 0 1,-1 0-1,1 0 0,-1 0 0,1 0 0,0 0 0,-1 0 1,1 0-1,-1-2-44,-5-4-109,9 6 13,4 0 87,-1 1 20,0 0-1,1 1 0,-1-1 0,0 1 0,0 0 0,0 0 0,0 1 0,0-1 0,0 1 0,0 1 0,0-1 0,0 0 1,-1 1-1,0 0 0,1 0 0,1 2-10,-4-3 2,1 0 1,0-1-1,0 1 0,1-1 1,-1 0-1,0 0 0,0 0 1,3 1-3,11 3 5,38 27 14,-39-22 8,0 0-1,1-1 1,0-1 0,0-1 0,4 1-27,5 0 652,-21-4 409,-19-2-785,-2-3-232,0-1-1,1 0 0,-1-1 0,0-1 0,1-1 0,0 0 0,0-1 0,0 0 0,-13-9-43,11 10 6,14 5-12,-9-3-92,-2-8-89,25 12 62,36 12 86,-41-11 71,41 18 257,-44-19-103,-3-1 56,0 0-32,8 0 483,-24-7-695,-1-1 147,0 2 0,-1 0 0,1 1 1,-6 0-146,12 2-57,1-1 0,-1 0 0,1-1 0,-3-2 57,12 6 28,1 1 10,-2-1-32,-1-1 0,1 1 0,-1 0 0,1-1 0,-1 1-1,1 0 1,-1 1 0,0-1 0,0 0 0,1 1 0,-1 0 0,0-1-1,-2 1-5,-7-1-38,10 0-134,2 1 0,0 0 118,0 0 48,0 0 68,0 0 10,0 0-32,0 0-33,0 0-102,0 0 14,0 0 156,0-2 23,0 0-96,0 0 0,0 0 0,0 0 0,0 0 0,1 0-1,-1 0 1,1 0 0,-1 0 0,1 0 0,0 0 0,0 0 0,0 1-1,0-1 1,0 0 0,0 0 0,1 0-2,6-10-2,-1-4 30,1 1-1,1 1 0,0 0 1,1 0-1,1 0 0,0 2 0,1-1-27,16-15 99,2 0-1,9-4-98,-34 26-11,-5 5 32,1 0 0,0 0 0,-1 0 0,1 0 0,0 0 0,0 1 0,0-1 0,-1 0 0,1 0 0,0 1 0,0-1 0,0 0 0,0 1 1,0-1-1,0 1 0,1-1 0,-1 1 0,0 0 0,0-1 0,0 1 0,0 0 0,0 0 0,1 0 0,-1 0 0,0 0 0,0 0-21,-8 0 3,0 1 1,-1 0-1,1 0 0,0 1 0,0 0 0,0 0 0,0 0 0,1 1 1,-1 0-1,0 0 0,-2 3-3,-11 7 2,0 2 1,-14 13-3,-11 9-4,34-30 16,1 1 0,0 0 0,0 1 0,1 0 0,0 0 0,-7 10-12,9-10 0,-4 4-2,9-10-10,2-3 1,0 0-4,0 0-33,0 0-128,21-8-34,-8 1 182,1 0 1,-1-1-1,0 0 0,-1-1 1,0-1-1,0 0 1,8-10 27,-2 4 22,-1 0 1,19-11-23,22-18 297,-40 29-338,0 2-1,14-9 42,-21 18 0,3-2 0,-1 0 2,-11 6 23,-2 1 76,0 0 3,-2 1-68,-12 7 40,2 0-1,-1 1 1,1 1-1,0 0 1,-4 5-76,-53 43 2,59-50-9,0 1-1,0 0 0,2 1 0,-1 0 0,1 0 1,-5 8 7,2-3 14,8-10-384,16-11 161,-11 5 216,2-2-12,0 0 1,1 0-1,-1 0 0,0 0 0,0-1 0,2-3 5,14-11-37,73-72-38,-74 76 87,0 1 0,1 1 0,0 1 0,4-1-12,-2 0-27,-6 3-65,-1 2 390,-15 7-292,1 1 1,-1-1-1,0 1 0,1 0 0,-1-1 1,0 1-1,1 0 0,-1-1 0,0 1 0,0 0 1,0-1-1,1 1 0,-1 0 0,0-1 1,0 1-1,0 0 0,0 0 0,0-1 1,0 1-1,-1 0 0,1 0 0,0-1 1,0 1-1,0 0 0,-1-1 0,1 1-6,-37 256 295,32-215 36,2-17-701,-1 0 0,-4 9 370,8-32-4,0-2-42,0 0-2,0 0 32,0 0 15,0 0 28,0 0 9,11-18-4,-3-2-41,-2 0 0,0 0 1,-1-1-1,-1 0 1,-1 0-1,-1 0 0,-1-3 9,5-33-35,-5 3-24,-1 53 74,0 1 1,0 0-26,0 0-6,0 0 2,0 0 3,0 0-2,0 0 2,0 0-2,-1 2 5,-1 9-30,-9 36 37,2-1 0,2 1-1,-1 46 2,6-77-38,0-11 31,1 1 0,0 0 0,0-1 0,0 1 0,1 0 0,0 0 0,0-1 0,1 5 7,10-33 423,3-23-258,-8-28 196,-5 49-385,1 0 0,4-13 24,-5 23 11,0 0 1,0 0-1,-1 0 1,-1 0-1,-1-5-11,-1-29 60,3 48 0,5-37 32,-2 20-217,-3 16 60,0 2 67,0 0 17,0 0-23,0 0-11,0 0-5,0 0-16,0 0 24,0 0 114,0 0 8,0 0-94,0-1-22,1-6 6,-1 6 2,0 1-14,0 0-4,3-19 48,-3 18 48,0 1-20,0 0-144,0 0-26,0 0 36,0 0 25,0 0 58,0 0 3,-1 0-35,-1 1 11,-17 20-37,4-6 214,1 0 0,-11 17-165,2-5 54,21-25-124,2-2-132,0 0 10,0 0 164,0 0 58,0 0 3,20-18-20,-14 10-13,109-109 8,-85 87 171,-28 28-62,-2 2-35,0 0-28,0 0-62,0 0 15,-11 0 256,-5 5-274,0 0 0,0 1 1,1 1-1,0 0 0,1 1 1,-1 1-1,2 0 0,-7 6 11,-19 18 143,1 1-1,0 4-142,25-25 11,12-11-131,1-2-36,0 0-48,0 0 26,0 0 148,30-17-8,0-4-23,25-23 61,-32 24-11,1 2 0,1 0 1,0 2-1,17-8 11,-41 23 6,-1 1 46,0 0 176,-2 2-195,0 0-1,0 0 1,0 0 0,0-1-1,0 1 1,0-1-1,0 1 1,-1-1 0,-1 1-33,-3 2 38,-3 3-12,-25 17-3,0 2-1,2 1 1,2 1-1,-26 29-22,-15 25 87,68-78-88,1 0-1,-1 0 1,0 0-1,-1 0 1,1-1 0,-1 1-1,0-1 1,0 0-1,0-1 1,0 1 0,-4 1 1,-28 16 7,99-57-924,-31 13 917,22-25 0,21-17-100,-45 42 253,-27 19 217,-16 13-215,-26 21-127,2 2-1,1 1 0,-19 23-27,-2 1 124,46-44-61,5-5-59,0 0 0,-1 0 0,0-1-1,0-1 1,-6 4-4,12-7-20,2-2-44,0 0-158,10-8-156,40-31 355,-2-1 0,23-27 23,-52 49 48,57-60-283,-52 51 344,1 2 0,1 0-1,1 2 1,1 1 0,29-17-109,-24 13-113,-32 25 134,0-1 0,0 1 0,1-1 1,-1 1-1,1 0 0,-1 0 0,1 0 1,0 0-1,-1 0 0,1 0 0,0 0 1,0 0-1,0 1 0,0-1 0,-1 1 1,3-1-22,-2 0 278,5-5-218,-5 5-40,-26 14-16,-26 19 10,0 2-1,3 2 0,-32 32-13,6-6-133,237-187-634,-139 107 759,1 1 0,27-13 8,9-6-45,-38 23 144,-21 11 100,-16 9 133,11-6-293,-4 2-21,-1 0 0,2 0-1,-1 1 1,0 0 0,1 0 0,-1 1-18,5-4 3,-1 1-15,2-2-52,0 0-218,0 0-7,0 0 186,0 0 71,0 0 96,0 0 15,0 0-36,0 0-17,0 0-44,1 1-4,1 2 32,0-1 0,-1 1-1,0-1 1,1 1-1,-1 0 1,0 0 0,0 0-1,-1 0 1,1 0-1,-1 0 1,1-1 0,-1 1-1,0 0 1,0 0-1,0 0 1,-1 0 0,1 0-1,-1 0 1,1 0 0,-1 0-1,0 0 1,-1 2-10,-2 11 62,-1 10-6,-1-1 0,-1 0 0,-2 0 0,0 0 0,-7 10-56,3-7 1,2 1 0,1 0 1,-3 15-2,11-32 46,4-10-36,8-20-40,0 0 24,-7 14-29,18-26 57,14-28-22,-30 50 42,-1 0 0,0-1 0,0 0 0,-1 1 1,-1-1-1,1 0 0,-1-1 0,-1 1 0,1-9-42,-2 17 102,0-2 3,-2-10-84,-1 1-39,2 9-74,1 3-14,0 0 4,-8 19 10,-14 39 125,2 2 1,-6 35-34,12-41 50,2-1-14,11-52-61,1-1-75,0 2 96,0 0-1,0 0 1,0 0 0,0 0 0,1 0 0,-1 0 0,1 0 0,-1 0 0,1 0 0,0 0 0,-1-1-1,1 1 1,0 0 0,0 0 4,7-11 37,-1 0 0,-1 0 0,0-1 1,0 1-1,-1-1 0,0-1 0,-1 1 0,0-1 0,2-7-37,-1-2 29,-1 0 0,-1 0 1,-1 0-1,-1-1 0,0-4-29,-1 21-1,-1-7-14,1 0 0,1-1-1,0 1 1,0-1-1,1 1 1,4-10 15,8-41-1024,-14 60-317,0 2-2983,0-3-714,-1-4 4738,1 6-577,-3-8-5029</inkml:trace>
  <inkml:trace contextRef="#ctx0" brushRef="#br0" timeOffset="3">122 768 2696,'63'-45'3446,"-62"44"-2771,39-17 2089,85-30-64,-123 47-2452,-2 1 5,7-2-343,-4 0 339,-4 1 1392,-10 2-1515,-1-1 0,1 2-1,0-1 1,0 2 0,1-1 0,-1 2-1,0-1 1,1 1 0,-1 1-126,-11 7 231,0 0 1,0 2-1,2 0 0,-7 7-231,19-14-45,6-6-181,2-1-14,0 0 128,0 0 34,2-1 22,32-18 9,22-13 68,32-10-21,13 0-40,-58 20-30,-41 21 140,-2 1 227,0 0 72,6-1 946,-25 3-1179,1 1 1,0 1 0,0 0-1,0 2 1,1 0 0,-1 1-1,1 0 1,1 1 0,0 1-1,-8 6-136,-40 23 60,61-34-156,-4 9 72,-8 15 110,6-22 53,2-3-101,6-1-45,1-2-13,0 0-48,0 0-1,0 0 44,0 0 10,0 0-18,-2-1 5,-7-2 22,-5-1 6,2-2 0,11 6 0,1 0 0,-1 0 0,0 0 0,1-1 0,-1 1 0,1 0 0,-1-1 0,1 1 0,-1 0 0,1-1 0,-1 1 0,1-1 0,-1 1 0,1 0 0,-1-1 0,1 1 0,0-1 0,-1 1 0,1-1 0,0 0 0,-1 1 0,1-1 0,0 1 0,0-1 0,0 0 0,0 1 0,-1-1 0,1 1 0,0-1 0,0 0 0,0 1 0,0-1 0,0 0 0,0 1 0,1-1 0,-1 1 0,0-1 0,0 0 0,0 1 0,1-1 0,-1 0 0,0 1 0,6-75 21,-2 27 44,6-33-65,-9 69 206,0 0 1,0 0 0,-1 0 0,-2-7-207,1-12 1,1 30-1,0 0 1,0-1 0,-1 1 0,1 0 0,0 0-1,-1 0 1,1-1 0,-1 1 0,1 0-1,-1 0 1,0 0 0,1 0 0,-1 0 0,0 0-1,0 0 1,0 0 0,0 0 0,0 1-1,1-1 0,-1 0 0,0 0 1,0 1-1,0-1 1,1 0-1,-1 0 1,1 0-1,-1 0 1,0 0-1,1 0 0,0 0 1,-1 0-1,1 0 1,0 0-1,-1 0 1,1 0-1,0-1 0,-19 19 517,18-10-510,-1 1-1,1 0 1,0-1-1,0 1 0,1 0 1,0 0-1,0-1 1,1 1-1,0 0 0,1 2-6,2 24-384,1-6 475,-4-23-82,0-1 1,0 1-1,0-1 0,-1 1 0,1-1 0,-1 1 0,0 0 1,-1-1-1,1 1-9,-1 53-199,13-147 787,-10 50-455,-3 0 0,-1 0 0,-2 0 0,-6-27-133,1 41-51,5 23-123,4 18-17,4 25 21,-4-24 193,1-1 0,1 1 1,1 0-1,0-1 0,1 1 0,6 15-23,-4-8 293,-6-22-132,0-14-132,1-6-2,-1 0 0,-1 0 0,0 0-1,-1 0 1,-1 0 0,-1 0 0,-2-4-27,-5-20 331,8 26-187,-1 1-1,-1-1 1,-1 1-1,-3-6-143,4 8-28,0 0-1,1-1 0,1 1 0,0-1 1,0 0-1,2 0 0,-1-8 29,-8-48-32,9 64 19,0 1 0,-1-1 0,0 1 0,0-1 0,0 1 0,-1 0 0,1 0-1,-1 0 1,-1 0 0,0-1 13,3 5-69,1 1 28,0 0 21,0 0 24,0 0-12,0 0-88,0 0-43,0 0-100,5 0 241,0 0-1,0 0 1,0 0-1,0 1 0,-1 0 1,1 0-1,0 0 1,0 1-1,-1-1 1,1 1-1,0 1 0,-1-1 1,1 1-2,1 2 1,0 0-1,0 0 1,-1 1 0,0 0-1,0 0 1,-1 0 0,0 0-1,2 4 0,13 25-17,-1 0 0,5 16 17,-11-21-84,2 0 1,1-1-1,1-1 0,4 2 84,1-3-6,-13-18 74,-1 0-1,0 1 1,0 0-1,-1 0 1,4 9-68,-7-4 238,-7-10 195,-18-12 273,8 1-811,5 2 98,-1-1-1,1 0 1,0-1 0,0 0-1,0-1 1,1 1 0,0-2-1,-3-3 8,-19-16-8,-8-14-122,37 40-124,1 1-2,0 0 194,0 0-6,0 0-232,0 0 42,0 0 386,2 1 59,24 19-292,-1 1 1,-2 0-1,5 7 105,7 7-2,-12-14-2,-7-7 100,-1 1 1,0 1-1,-1 0 0,3 6-96,-16-21-20,-1-1 55,0 0 236,0 0 6,0-1-226,-1-3-50,-1 0 1,1 1 0,-1-1-1,1 1 1,-1 0 0,0 0-1,-1 0 1,1 0 0,0 0-1,-1 0 1,1 0 0,-1 1-1,0-1 1,0 1 0,0 0-1,-2-1-1,-10-9 67,-62-68 514,84 88-1090,12 17 553,1-2 0,20 19-44,-30-34 8,1 1 0,0-1-1,0-1 1,1 0 0,0-1 0,8 3-8,-16-7-54,-1-1 0,1 1 0,-1 0 0,1 0 0,-1 0 1,0 1-1,0-1 0,3 4 54,7 14-3172,-5-3-9854</inkml:trace>
  <inkml:trace contextRef="#ctx0" brushRef="#br0" timeOffset="4">1610 1794 3504,'26'7'-62,"-6"-1"1127,-28-13-393,4 6 38,4 1 666,0 0-52,0 0-777,0 0-151,0 0 177,0 0 87,0 0 152,21 28 656,0 7-684,-5-9-492,-1 1 0,-2 0 0,10 26-292,-15-30 323,1-1-1,0 0 1,12 19-323,-19-39 151,-2-2 121,0 0 24,0 0-1,-3-14 45,-4-16-17,5 19-239,0-1 1,0 1-1,-1 0 0,-1 0 0,0 0 1,-1 0-1,0 1 0,0-1 0,-1 1 1,0 1-1,-6-7-84,-37-50 706,0 8-724,48 57 2,1 1-166,0 0-2,0 0 162,0 0 92,2 2 142,21 24 27,-1 2 0,-2 1 0,15 26-239,-30-48 121,18 42 256,-21-42-372,1 0 1,0 0 0,0 0 0,1-1 0,0 1 0,0-1-1,1 0 1,-1 0 0,4 3-6,-3-6-23,14 23-31,-14-19 47,-3-4 20,-2-3 62,0 0 236,5-23 317,-6 12-613,-2 0 0,1 0 1,-1 0-1,-1 1 1,0-1-1,0 1 0,-1 0 1,0 0-1,-1 1 0,0-1 1,-1 1-1,0 1 0,0-1 1,-1 1-1,0 1 1,0-1-1,-1 1 0,0 1 1,-9-6-16,3 4-218,-43-28 196,56 34-10,-9-7-22,2 4 50,-20-12 116,27 16-65,2 1-118,0 0-14,-1-1 106,0-1 0,0 1 1,1 0-1,-1 0 0,0 0 0,1-1 0,-1 1 0,1 0 1,-1-1-1,1 1 0,-1 0 0,1-1 0,0 1 0,0 0 1,0-1-1,0 1 0,0-1-21,19-11-33,1 1 0,1 1-1,-1 1 1,2 1 0,-1 1 0,1 1 0,1 1-1,-1 1 1,1 1 0,3 0 33,63-4 551,77 4-551,-166 4-14,0 0 37,8-2 508,-45 11-383,0-1-1,-1-2 1,0-2 0,-13 0-148,-25 3-9,13-1 17,39-5-2,0 1 0,0 2 0,0 0 0,-22 8-6,-16 11-169,51-19-152,41-15 227,35-8 100,2 2 0,1 3 0,45-2-6,-44 6 26,127-10 289,-166 14-114,-35 6 333,-42 6-292,-256 21-152,296-26-112,-1 1 1,1 0-1,-1 1 1,1-1-1,-1 2 1,1-1-1,0 1 1,1 0 0,-1 0-1,1 1 1,-6 4 21,11-8-172,1-1-23,17-3 2,48-4 24,34-5 86,78-21 83,-88 16-119,-47 10 331,39-12-212,-43 10-5,31-4 5,-65 12 52,-4 1 184,0 0 14,0 0-140,0 0-44,0 0-46,0 0-12,0 0 2,-19 0 7,8 0-2,-1 1 0,0-1 1,1 2-1,-1 0 0,1 0 0,-1 1 1,1 1-1,0 0 0,0 0 0,1 1 1,0 1-1,-1-1 0,2 2 0,-1 0-15,-9 6 5,9-7 5,1 1-1,-1 1 0,2 0 1,-1 0-1,-5 7-9,-164 202 160,142-178-218,62-37-62,-10-7 86,0-1 1,-1 0-1,1-2 1,-2 0 0,14-9 33,4-5-415,30-26 415,-7 4-272,-24 21 719,25-26-447,-55 48 15,-17 10 6,-23 16 80,2 1 1,-12 13-102,-3 1 10,-35 34 55,59-49-48,0-1-1,-1-1 1,-14 7-17,41-29-7,4-5-43,-1 1 0,1 0-1,0 0 1,0 0 0,0 0-1,0 0 1,1 0 0,-1 1-1,1-1 1,-1 1 0,1 0 0,0-1-1,0 1 1,1 0 50,6-6-169,61-50 399,58-35-230,-47 35-41,-94 66 695,-116 90 547,122-93-1156,-26 23 240,0-2-1,-2-1 1,-29 16-285,57-38-361,-18 9 1248,24-12-963,0 0 1,0 0 0,0 0 0,0 1-1,-1-1 1,1 0 0,0 0-1,0 0 1,0 0 0,-1 0-1,1 1 1,0-1 0,0 0-1,-1 0 1,1 0 0,0 0-1,0 0 1,-1 0 0,1 0-1,0 0 1,0 0 0,0 0 0,-1 0-1,1 0 1,0 0 0,0 0-1,-1 0 1,1 0 0,0 0-1,0 0 1,-1-1 0,1 1-1,0 0 1,0 0 0,0 0-1,-1 0 1,1 0 0,0 0 0,0-1-1,0 1 1,0 0 0,-1 0-1,1 0 1,0-1 0,0 1-1,0 0 1,0 0 0,0 0-1,0-1 1,-1 1 0,1 0-1,0 0 1,0-1 0,0 1-1,0 0 1,0 0 0,0-1 0,0 1-1,0 0 1,0 0 0,0-1-1,0 1 1,0 0 75,2-10-14706</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5"/>
    </inkml:context>
    <inkml:brush xml:id="br0">
      <inkml:brushProperty name="width" value="0.05" units="cm"/>
      <inkml:brushProperty name="height" value="0.05" units="cm"/>
      <inkml:brushProperty name="color" value="#33CCFF"/>
    </inkml:brush>
  </inkml:definitions>
  <inkml:trace contextRef="#ctx0" brushRef="#br0">20 4016 2160,'-3'-15'9,"2"8"307,-1 1 1,1-1-1,-1 1 0,0 0 0,-1-1 0,1 1 1,-1 0-317,11 45 3515,-8-37-2780,0-2 222,0 0 286,0 0-31,0 0-425,0 0-103,0 0 17,0 0-13,0 0-88,1-12 382,34-63 680,-34 73-1514,1-12 184,-1 0 1,1 0 0,1 0-1,1 0 1,5-13-333,7-34 617,-3-69 452,-15 86-1074,0 18-39,19-18 941,-13 35-853,19-42-95,-14 24 113,0-1 0,-2 1-1,-1-2 1,-1 1 0,-1 0 0,-1-10-62,3-18 16,2-8 152,-8 61-174,0-1 0,1 1 0,-1 0 0,1 0 0,0-1 1,0 1-1,0 0 0,1-2 6,3-14 34,-1-15 38,2-1 1,2 1 0,1 1-1,5-13-72,-9 34 0,0 2 0,23-44 290,-27 52-122,-1 2-23,0 0-242,0 0-25,8-29 172,-8 27-46,0 2-356,0 0-1388,0 0-2276,0 0-7737</inkml:trace>
  <inkml:trace contextRef="#ctx0" brushRef="#br0" timeOffset="1">230 2785 3952,'31'-16'1876,"-29"15"-698,-4 3-483,-60 49 4752,23-21-5079,38-29-278,1-1-15,0 0 57,0 0 248,0 0 3,0 0-254,0 0-28,-22 10 368,16-7 253,16-8 1238,53-33-1834,-30 16-135,-7 5 88,-24 16-41,10-4 1334,-11 5-1373,0 0 0,0 0 0,0 0 0,0 0 0,0 0 0,0 1 0,0-1 0,0 0 0,0 0 0,0 1 0,0-1 0,0 0 0,0 1 0,-1-1 0,1 1 0,0 0 0,0-1 0,0 1 0,-1-1 0,1 1 0,0 0 0,-1 0 0,1-1 0,0 1 0,-1 0 0,1 0 0,-1 0-1,1 0 1,-1 0 0,1 0 1,2 39-85,2 45 807,-5-69-638,1-12-81,-1-1 0,0 1 0,0-1 0,-1 1 0,1 0 0,-1-1 0,1 1 0,-2 2-3,2-5-42,0-1-266,0 0-2354,0 0-9147</inkml:trace>
  <inkml:trace contextRef="#ctx0" brushRef="#br0" timeOffset="2">380 2571 4040,'1'-2'306,"-1"-1"0,1 1 0,0 0 1,-1 0-1,1 0 0,-1-1 0,0 1 0,0 0 1,0-1-1,0 1 0,0 0 0,-1 0 0,1-1 1,0 1-1,-1 0 0,0-1-306,0 0 125,1 0-1,-1 0 1,1 0-1,-1 0 1,1 0-1,0 0 1,0 0-1,0 0 1,1 0-1,-1 0 1,1-2-125,42-114 2232,-34 92-2152,-7 20-36,1-1 0,0 1 0,0 0 0,0 0 0,5-7-44,-4 9 35,-1-1 0,1 0 0,-2 0-1,1 0 1,-1 0 0,1-1 0,0-5-35,-3 11 108,11-13 13,34-25-261,-43 37 34,32-28-289,-13 9 491,-19 20 151,13-19 2,-7 10-200,-1 0 1,-1-1-1,0 0 1,0 0-1,-1 0 1,1-3-50,21-43-54,-21 46 49,-1 0 0,-1-1 1,0 0-1,0 1 1,-1-1-1,-1 0 0,0 0 1,0-1-1,-1 1 1,-1 0-1,0-2 5,13-11-188,-2 6-108,4-15 444,1 1-1,2 0-147,8-15-288,-26 46 308,14-37 222,-10 32-231,11-22 0,4-6-59,-18 33 13,-1 2 15,0 0-1,0 0-46,0 0 27,0 0 136,0 0 61,0 0 94,0 0-27,0 0-216,0 0-39,0 0 45,0 0 62,0 0 209,0 0 24,0 0-130,-24 0 185,16 0-319,0 0-1,0 1 1,-1 0 0,1 0 0,0 1-1,0 0 1,0 1 0,0 0 0,-1 0-45,-36 23 18,-10 3-47,36-21 414,31-11 404,29-10-451,-23 6-207,0-1 1,-1-1 0,0 0-1,10-8-131,-26 16-23,24-12 825,-24 13-767,0 0 0,0 0-1,0 0 1,0 0-1,0 0 1,0 1-1,0-1 1,0 0-1,0 0 1,-1 1 0,1-1-1,0 1 1,0-1-1,0 0 1,0 1-1,-1 0 1,1-1 0,0 1-1,0-1 1,-1 1-1,1 0 1,-1-1-1,1 1 1,0 0-1,-1 0 1,0 0 0,1-1-1,-1 1 1,1 1-35,1 1 89,-1 1 1,1-1-1,-1 1 1,0 0 0,0-1-1,0 1 1,0 0-1,0 0 1,-1 0-1,0 0 1,0 0-1,0 2-89,0 26 522,0-23-3401,0-1-3287,0-8-954</inkml:trace>
  <inkml:trace contextRef="#ctx0" brushRef="#br0" timeOffset="3">925 1471 2336,'16'-11'381,"-13"9"1526,-3 2 222,0 0-634,0 0-153,0 0 28,0 0-84,26-5 701,-13 2-1743,-1-1 0,1 0 0,-1-1 0,-1 0 0,1-1 0,-1 0 0,1-1-244,-10 6 23,8-4 162,1 1 1,-1 1-1,1-1 1,0 2 0,1 0-1,-1 0 1,0 1 0,1 0-186,5-1 301,-1 0 0,0-1-1,14-4-300,-22 3 43,-6 3 2,0 1 1,1-1-1,-1 0 1,0 1-1,1-1 0,-1 1 1,0 0-1,1 0 1,-1 0-1,0 0 0,1 0-45,23-3 197,-23 2-179,1-1-1,-1 1 1,1 0 0,0 0 0,0 0-1,-1 0 1,1 1 0,0-1-1,0 1 1,0 0 0,-1 0-1,1 0 1,0 1 0,0 0-1,1 0-17,-3-1 100,-2 0 2,3 0-77,53-15-24,-8 3 173,-44 10-153,61-13-25,-3 1 781,-24 2-657,33-6 626,-51 14-850,-9 2 73,0 1 0,0 0 1,0 0-1,10 2 31,44-14 13,-64 13-33,1 0 0,8 0 33,0-1 1,-1 0-1,1 0 0,-1-1 0,1-1 0,-1 1 0,7-4-13,-9 3 102,-1 1 1,1 0 0,0 0-1,0 1 1,0-1-1,0 2 1,3-1-103,4-1-341,32-11-76,-42 12 426,0 0-1,0 0 1,0-1-1,0 1 1,0-1-1,-1 0 1,1 0-1,-1 0 1,1-1-1,-1 1-8,4-3 17,1 0-1,-1 1 1,1-1 0,0 2-1,7-3-16,-11 3 40,1 1 0,0 1-1,0-1 1,0 1-1,1 0 1,-1 0 0,0 0-1,0 1 1,4-1-40,-6 1-61,-2 0-1,35-1 154,-34 1-38,-2 0-32,0 0-16,0 0-28,0 0 32,0 0 148,0 0 8,0 0-132,0 0-58,0 0 5,-15-4 42,10 3 40,-1 0-1,1 1 1,-1 0 0,0 0 0,1 0 0,-1 0 0,1 1 0,-6 1-63,3 0 59,0-1 0,-1 0 0,1-1 0,-1 1 0,-3-2-59,9 2 5,-1 0-7,-19-11 53,8 8 63,10 1-281,14 0 89,57-8 419,0 3-1,34 2-340,-94 16 308,-6-10-291,0 0 0,0 1 0,0-1 0,0 0 0,0 0 0,-1 1 0,1-1 0,-1 0 0,0 0 0,1 0-1,-1 0 1,0 0 0,-2 2-17,-36 69 623,-25 63-623,39-87 595,22-45-670,2-2-26,1-2-227,0 0-2940,0 0-11561</inkml:trace>
  <inkml:trace contextRef="#ctx0" brushRef="#br0" timeOffset="4">1072 1157 2784,'-3'-36'-97,"1"13"6026,40-7-2035,1-7-2251,0-1 0,0-5-1643,-36 38 194,0 1 1,-1-1 0,0 1 0,0-1 0,0 0 0,0 1 0,-1-1 0,0 0 0,0 0 0,0 0 0,-1 0 0,1 0 0,-1-5-195,4-26 1004,-4 24-942,1 0 1,-2 0-1,0 0 0,0 0 0,-1 0 1,0 1-1,-3-7-62,-1-2 111,-4-9-106,1-1 0,0-8-5,4 18 7,0 0-1,-1 1 0,-1-1 0,0 1 0,-3-1-6,7 12 13,1 0 11,-11-21 236,2 7-186,9 17-39,1 1 1,-1-1 0,0 1 0,0 0 0,0 0-1,-1 0 1,1 0 0,-1 0 0,-2-2-36,1 1-34,0 0 0,1 0 0,0 0 0,0 0 0,0-1 0,1 0 34,-2 0-65,2 4 53,1 0-1,0 1 1,0-1 0,0 0 0,0 0 0,0 1 0,1-1-1,-1 0 1,0 0 0,1 0 0,-1 0 0,1 0 0,0 0-1,0 0 13,-8-29 153,-6-3-46,14 32-127,1-6 47,-4 1 67,-13-25 324,-25-38-231,41 69-161,0 1 30,0 0 96,0 0-14,0 0-154,0-1 24,0 1 0,0-1 0,0 0 0,0 1 0,0-1 0,0 0 0,0 1 0,-1-1 0,1 1 0,0-1 0,0 0 0,0 1 0,-1-1 0,1 1 1,0-1-1,0 0 0,-1 1 0,1-1 0,-1 1 0,1-1 0,0 1 0,-1-1 0,1 1 0,-1 0 0,1-1 0,-1 1 0,1 0 0,-1-1 0,0 1 0,1 0 0,-1-1 1,1 1-1,-1 0 0,0 0 0,1 0 0,-1 0 0,0 0-8,-21 6 426,14-3-572,6-3 132,1 1 15,-42 39 42,27-24 134,14-14-77,2-2-105,0 0-41,-21 28-130,15-21 194,1 0-1,0 1 0,1-1 1,-1 1-1,2 0 0,-2 3-17,5-9-26,0-2-30,0 0 9,0 0 44,0 0 41,0 0 118,0 0 4,0 0-122,0 0 5,0 0 138,0 0-2,0-2-148,58-141 325,-46 102-63,-7 23-150,0 1 0,1 0 0,6-14-143,-11 29 232,-1 2-134,0 0-52,0 0-28,0 0-2,0 0-3,0 0-34,0 0-2,2 0 22,-1-1-1,0 0 1,0 1-1,1-1 1,-1 1-1,1-1 1,-1 1 0,1 0-1,-1 0 1,0 0-1,1-1 1,-1 2 0,1-1-1,-1 0 1,1 0-1,-1 0 1,1 1 0,0-1 1,53 34 239,-50-30-178,1 0-1,0-1 1,0 1 0,0-1 0,0 0 0,5 0-61,-5 0 36,1 1 0,-1-1 0,1 1 0,-1 0 0,3 3-36,-7-6 73,9 8 568,-11-9-632,0 0 0,0 0-1,0 0 1,1 0 0,-1 0-1,0 0 1,0 0 0,0 0-1,0 0 1,1 0 0,-1 1-1,0-1 1,0 0 0,0 0-1,0 0 1,0 0-1,1 0 1,-1 0 0,0 0-1,0 0 1,0 1 0,0-1-1,0 0 1,0 0 0,0 0-1,1 0 1,-1 0 0,0 1-1,0-1 1,0 0 0,0 0-1,0 0 1,0 0 0,0 1-1,0-1 1,0 0 0,0 0-1,0 0 1,0 0 0,0 1-1,0-1 1,0 0 0,0 0-1,0 0 1,0 0 0,0 1-1,0-1 1,-1 0 0,1 0-1,0 0 1,0 0 0,0 1-1,0-1 1,0 0 0,0 0-1,0 0 1,-1 0 0,1 0-1,0 0 1,0 0 0,0 0-1,0 1 1,0-1 0,-1 0-1,1 0-8,-17 3-47,-1-1 49,8 0-4,8-2-1,0 0 0,0 0 0,0 0-1,0 0 1,0 0 0,0 0 0,0 0 0,0-1 0,0 1-1,0-1 1,0 0 0,0 1 0,0-1 0,0 0-1,0 0 1,1 0 0,-1 0 0,0-1 3,-1 0 1,3 2-2,-1 0-1,1 0 0,-1-1 1,1 1-1,-1 0 1,1 0-1,-1 0 0,1-1 1,-1 1-1,1 0 0,-1-1 1,1 1-1,0 0 1,-1-1-1,1 1 0,0-1 1,-1 1-1,1 0 1,0-1-1,-1 1 0,1-1 1,0 1-1,0-1 0,-1 1 1,1-1-1,0 1 2,-9-13 9,2 8 4,0 0 1,0 1-1,0 0 1,-1 0-1,1 1 1,-1 0 0,-1 0-14,6 2 17,1 1-12,-1 0 0,0 0 0,0 0 0,0 0-1,0 1 1,0-1 0,1 1 0,-1-1 0,0 1 0,1 0 0,-1 0 0,0 1 0,-1 0-5,-3 5-17,1 0 0,0 0-1,0 1 1,1 0 0,0-1 0,1 2 0,0-1 17,-12 19 69,-23 47-301,39-72 254,0-2-33,-8 22-380,5-14 502,7-10 20,-2 0-170,0 0 34,20-20-221,-19 19 234,6-7 19,0 0 0,0-1 1,-1 0-1,-1 0 0,0-1 0,2-4-27,-8 14 1,0 1 2,0 1 0,0 0 0,0-1 1,-1 1-1,1 0 0,0-1 0,0 1 0,0-1 0,0 0 0,-1 1 0,1-1 0,0 0 0,0 1 0,-1-1 0,1 0 0,0 0-3,-1 0 18,1 0 0,0 0 1,0 0-1,0 0 0,0 0 0,0 1 0,0-1 0,0 0 0,0 1 0,0-1 0,0 0 0,0 1 0,0-1 0,0 1 0,0 0 0,1-1 0,-1 1-18,6 1-65,0 0-1,0 1 0,0 0 1,-1 0-1,1 0 0,-1 1 1,0 0-1,5 3 66,-2-1 125,-7-4-18,2 5-96,1-1 0,0 0 0,0 1 0,0-2 0,5 5-11,-10-9 30,0 0 1,0 1-1,0-1 1,0 0-1,0 0 1,0 0 0,0 0-1,0 0 1,-1 0-1,1 0 1,0 0 0,0 0-1,0 0 1,0 1-1,0-1 1,0 0-1,0 0 1,0 0 0,0 0-1,0 0 1,0 0-1,0 0 1,0 1 0,0-1-1,0 0 1,0 0-1,0 0 1,0 0-1,0 0 1,0 0 0,0 1-1,0-1-30,-20-4-449,17 3 475,-1 1 1,0-1-1,1 0 1,-1 0-1,1 0 1,-1-1-1,1 1 1,-1-1-27,-4-5 37,2 0-59,5 5-90,1 2 17,-5-1 138,4-1-36,0 1-1,0 0 1,0 0-1,0-1 0,0 1 1,-1 0-1,1 0 1,0 0-1,-1 0 1,1 1-1,0-1 0,-1 0 1,1 1-1,-2-1-6,24 4-690,3 2 683,0-1-1,11 0 8,-25-4-5,27 7 27,-18-4-21,-18-3 0,1 0 7,11 0 13,-2 2 5,2 0 952,-27 2-756,-1-3-230,-1 0 0,1-1 0,-6 0 8,4-1-52,0 1-1,0 0 1,-1 2 0,-9 2 52,-7 3-45,32-6-182,2-1 11,0 0 226,0 0 74,-17 2 18,17 8-575,3 7 514,0-1-12,0 0 0,0 0 1,2-1-1,0 0 0,1 0 0,4 8-29,-3-7-27,0-1-1,-2 1 1,0 0 0,0 1 0,-1 4 27,-3-15 25,0-1 1,0 0-1,0 1 0,0-1 1,1 0-1,0 0 0,0 0 1,0 0-1,2 0-25,-3-3 28,-1-2-31,3 0-72,-3 0 77,0 0 0,1 0 0,-1 0 0,0 0 0,0 0 0,1 0 0,-1 0 0,0 0 0,0 0-1,1 0 1,-1 0 0,0 0 0,0 0 0,1 0 0,-1 0 0,0 0 0,0 0 0,1 0 0,-1 0-1,0 0 1,0 0 0,1 0 0,-1 0 0,0-1 0,0 1 0,0 0 0,1 0 0,-1 0 0,0 0-1,0-1 1,0 1 0,0 0 0,1 0-2,-1-11 8,-1 0 0,0 0 0,0 0 0,-1 0 0,0 1 0,-1-1-1,0 1 1,-1-1 0,0 1 0,-1 0 0,0 1 0,0-1 0,-7-8-8,11 17 53,1 1-6,0-1-86,-1 0 1,0 0-1,1 0 0,0-1 1,-1 1-1,1 0 0,0 0 1,-1 0-1,1-1 0,0 1 1,0 0-1,0 0 0,0 0 1,0-1-1,0 0 39,6 4 15,-1 1-1,0-1 1,1 1-1,-1 0 1,-1 0 0,1 1-1,0-1 1,-1 1 0,1 0-1,-1 0 1,0 0 0,-1 1-1,1 0 1,-1-1 0,1 3-15,9 17-36,-1 0 1,-2 0-1,2 8 36,-4-12-92,13 40 303,7 31-211,-22-68 50,-2-1 0,0 1 1,-1 0-1,-1 0 0,-1 0 0,-1 0-50,4 110 226,-3-123-284,-1-1 1,-1 1 0,0-1-1,0 1 1,-1-1 0,-2 10 57,3-18 8,1-1 57,-26 32-22,7-5 199,11-18-164,10-11-53,11-14-179,1 1 1,0 0-1,4-1 154,-16 14 46,7-5 40,-6 6-86,-1-1 0,0 1 0,1-1 0,-1 0 0,0 0 0,0 0 0,0 0 0,0 0 0,-1 0 0,1-1 0,0 1 0,-1-1 0,0 1 0,1-1 0,-1-1 0,0 0 16,1 0 1,-2 0 0,1 0 0,0 0 0,-1 0 0,0-1 0,0 1 0,0 0 0,0 0 0,-1 0 0,0 0 0,0 0 0,0-1-17,-21-52-61,12 33 148,-23-62-88,26 73 14,1-1 1,1 0-1,0 0 0,-2-12-13,-33-114-214,23 86 455,11 30-318,-1 1 0,-1 0 0,-1 1 1,-3-3 76,10 19 31,-10-47-40,11 51 155,-15-21-424,13 15 238,2 7 109,-10-22 510,4 9-760,7 19-550,4 9 725,0-1 1,1 0-1,1-1 1,0 1-1,1-1 1,0 0-1,1 0 6,60 77-149,-50-67 291,-18-21 464,-5-8-267,-18-22-208,-35-37-275,51 58 57,1-1 0,-1 1-1,2-1 1,-1 0 0,2-1-1,-2-1 88,-7-14 246,-5-18-2024,17 41 260,1 2-2274,0 0-1493,0 0-3919</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0"/>
    </inkml:context>
    <inkml:brush xml:id="br0">
      <inkml:brushProperty name="width" value="0.05" units="cm"/>
      <inkml:brushProperty name="height" value="0.05" units="cm"/>
      <inkml:brushProperty name="color" value="#33CCFF"/>
    </inkml:brush>
  </inkml:definitions>
  <inkml:trace contextRef="#ctx0" brushRef="#br0">198 80 4576,'20'35'272,"-18"-31"1088,-2-4 142,0 0-516,-7-5-191,3 2 4164,4 2-4785,-1 0-1,0 0 1,0 0-1,0 0 0,0 0 1,0 0-1,0 0 1,0 1-1,0-1 1,0 0-1,0 1 1,0-1-1,-1 0 1,1 1-1,0-1 0,0 1 1,-1 0-1,1 0 1,0-1-1,0 1 1,-1 0-1,0 0-173,0 0 295,-34 19 463,26-11-574,0 0 0,-1-1 0,0 0 0,-1-1 0,1 0 0,-2 0-184,5-2 0,-1-1 63,8-2 250,1-1-53,0 0-464,0 0-38,0 0 308,0 0 37,0 0-164,0 0-35,0 0 6,30-4 9,16 2 122,-10 0 283,1 0-1,33-8-323,-63 9 185,15-1-143,-20 1 321,-17 0 560,-20 1-884,15 0 52,0-1 0,0 0 0,-13-4-91,21 3-8,15 1-12,27 1-30,11 0 36,46-2 313,-85 2-134,-2 0 81,0 0 8,0 0-30,0 0-38,0 0-122,0 0-31,0 0-20,0 0-9,0 0-14,0 0 10,-3-4 21,-1 1 0,0-1 0,0 1 0,0 0 1,0 1-1,0-1 0,-1 0-21,-10-7 85,7 5-76,-1 1 1,1-1-1,-1 1 0,0 1 1,-1-1-1,1 2 0,0-1 1,-1 1-1,-2 1-9,9 0-5,-5 1 3,-6 1 11,1-1-1,-1 2 0,1 0 0,0 0 1,0 2-1,0-1 0,0 2 1,0-1-1,1 2-8,-12 3 45,43-15-295,10-2 238,0-2-1,-1-1 0,2-3 13,-22 10-26,-1 0 1,1 1-1,1-1 0,-1 2 0,5-2 26,-12 4 33,-1 0 53,0 0 182,0 0 5,0 0-178,0 0-49,-25-3-30,16 2-17,4 1-7,1 1 1,-1-1-1,1 1 0,-1 0 0,1 0 0,-1 0 1,1 1-1,0 0 0,0 0 0,-1 0 1,-2 2 7,5-3-194,2-1-2,0 0 144,0 0 38,3-1 6,26-7 4,0-2 1,0 0 0,0-3 3,-28 13 82,-1 0 26,8-4 23,-5 2-123,-5 2 105,-11 3-106,0 1 0,0 0 1,1 1-1,-1 1 0,-7 4-7,-38 17-6,38-15-310,148-70 356,-126 57-18,-2 1-4,0 0-46,0 0-6,0 0 20,5 0-4,-1 0-1,0 0 1,1 0-1,-1 1 1,1-1 0,3 2 18,3 4 12,4 5 36,5 27 1,-16-24-48,-2 2-1,-1-3 0,7 25-254,-5-30 1180,-4-9-926,-5-9 5,1 0-1,0 0 0,0 0 1,1 0-1,0-1 1,1 0-1,-2-7-4,5 16 5,-6-7-447,24 110 607,-18-100-158,6 19 123,-6-12-131,0-6-6,0-2 2,0 0 10,0 0 1,0 0-12,0 0 20,0 0 84,0 0 14,-1 1-97,0 0 0,0 0 0,0 0 0,-1 0 0,1 0 0,-1 0 0,1-1-1,-1 1 1,1 0 0,-1-1 0,1 1 0,-1-1 0,1 0 0,-1 1 0,0-1 0,0 0-15,-26 3 80,26-3-80,-175 3 253,159-4-410,24-3-5,30 0 36,7 4 191,-34 0-47,-7 0 0,0 0 0,0 0 0,0 0 0,0 0 0,1 1 0,-1-1 0,0 1 0,0 0 0,0-1 0,0 1 0,0 0 0,0 0-18,27 11 32,-27-12-66,-2 0 21,13-2 440,-28-2-391,-30-2 17,22 7 57,12-1-117,0 1 0,0-2-1,0 0 1,-7-1 7,16 1-485,8-1 201,24-1 120,39-1 35,-55 4 111,0 1 1,1 0 0,-1 2 0,6 1 17,37 7 463,-56-11-288,-1 0-159,0 0-129,0 0 26,36-2 310,-34 2-223,-2 0-24,0 0 4,36-14-154,-32 12 115,-3 2 69,0 0-1,-1 0 0,1 0 0,-1 0 0,1 0 0,0 0 1,-1 0-1,1-1 0,-1 1 0,1 0 0,0-1 0,-1 1 1,1 0-1,-1-1 0,1 1 0,-1 0 0,1-1 0,-1 1 1,0-1-1,1 1 0,-1-1 0,1 1 0,-1-1 0,0 1 1,0-1-1,1 0 0,-1 1 0,0-1 0,0 1 0,0-1 1,1 0-1,-1 1 0,0-1 0,0 1 0,0-1 0,0 0 1,0 1-1,0-1 0,0 0 0,-1 1 0,1-1 0,0 1 1,0-1-1,0 0 0,-1 1 0,1-1 0,0 0-9,-20-32 92,-17-35-53,36 66-6,-11-28-93,12 29 59,0-1 0,0 1 0,0 0 0,-1 0 1,1 0-1,0 0 0,-1 0 0,1 0 0,-1 0 0,1 0 0,-1 0 0,0 0 0,1 0 0,-1 0 0,0 0 0,0 0 0,1 0 0,-1 0 0,0 1 1,0-1-1,0 0 0,0 1 0,0-1 0,0 1 0,0-1 0,0 1 0,0-1 0,-1 1 0,1 0 0,0 0 0,0-1 0,0 1 0,0 0 0,-1 0 1,1 0-1,0 0 0,0 0 0,0 1 0,0-1 0,0 0 0,-1 0 0,1 1 0,0-1 0,0 1 0,0-1 0,0 1 0,0-1 0,0 1 0,0 0 1,-1 0 0,-22 9-107,18-9 118,0 1-1,1 1 1,-1-1 0,1 1 0,-1 0 0,-3 3-11,-10 7 22,0-2 1,-1-1-1,-17 7-22,35-17-40,2 0-133,0 0 46,0 0 300,0 0 11,0 0-256,0 0-44,0 0 80,0 0 24,0 0 7,0 0-32,0 0-2,0 0 12,0 0 33,0 0 118,0 0-4,0 0-152,0 0-26,0 0 34,0 0-6,0 0-60,0 0-2,0 0 50,0 0 27,-2 4 37,12 23 25,-9-25-40,0 0 0,0 0 0,0 0 0,0 0 0,1 0 1,-1 0-1,1 0 0,0-1 0,-1 1 0,1-1 0,0 1 0,0-1 0,0 0 0,0 1-7,12 8 36,-12-8-43,-2-2-1,0 0 23,0 0 92,0 0-7,0 0-138,0 0-23,0 0 33,0 0-25,0 0 6,0 0 44,0 0-1,2 47 20,-13 5 37,3 0 0,-2 49-53,5-29-147,5-70 102,0 29 281,-2-24-218,-1 0-38,0 1 0,1-1 0,1 1 1,-1 0-1,1-1 0,0 1 0,1 0 1,0 2 19,-1-1 12,0 0 1,-1 0 0,0 0 0,-2 5-13,-3 22-183,1 38 245,6-71-44,0 0-1,0 1 0,-1-1 1,0 0-1,0 1 1,1-1-1,-2 0 0,1 0 1,0 0-1,-2 2-17,-2 7 8,1 4-33,1 0 0,1 0 0,0 0 0,1 2 25,-4 35-24,-10 64 102,15-109-74,1 6 26,-4 26-16,2-35-26,0 1-1,0 1 1,1-1-1,0 0 1,0 0-1,0 0 1,1 0-1,0 0 1,0 0-1,1 0 1,0 1 12,-1-3 52,3 4 173,2-20-205,1-16 55,-1-1-1,-1 1 0,-1-1 1,-1-28-75,-1 18 68,2 1 0,4-17-68,-5 44-16,-2 1 0,0-1 1,0 1-1,-1-10 16,4-66 13,-2 50-72,-2 20 5,2-1 0,-1 1 0,4-12 54,0 0 364,-5 22-381,1 1 0,0-1 1,0 1-1,1-1 1,0 1-1,1-3 17,62-159-208,-43 118-2075,-6 23-4454,2 0-1,17-20 6738,-18 24-755,26-32-4358</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1"/>
    </inkml:context>
    <inkml:brush xml:id="br0">
      <inkml:brushProperty name="width" value="0.05" units="cm"/>
      <inkml:brushProperty name="height" value="0.05" units="cm"/>
      <inkml:brushProperty name="color" value="#33CCFF"/>
    </inkml:brush>
  </inkml:definitions>
  <inkml:trace contextRef="#ctx0" brushRef="#br0">523 422 2696,'6'23'2137,"-6"-21"-542,0-2 577,0 0-80,0 0-592,0 0-222,0 0-292,0 0-145,0 0-282,0 0-70,0 0 7,0 0-26,28-18 493,36-11 184,-49 20-986,1 2 0,0 0 0,0 1 0,10-2-161,0 0 301,-2-1-1,9-4-300,33-12 211,-28 7-138,-30 14-30,-1 0-1,1 1 0,0-1 1,0 1-1,3 0-42,4-1 177,-8 2-100,0 0 0,0 1 0,1 0 0,-1 0-1,4 0-76,-5 1 83,0-1 0,0-1 0,-1 1 0,1-1 0,0 0 0,-1 0 0,1 0 0,-1-1 0,0 0 0,0 0 0,0 0 0,1-1-83,0 0-20,2-1 1,-1 1 0,0 1-1,1-1 1,5 0 19,89-26-392,-51 11 468,-38 13-40,0 1-1,1 0 1,0 0-1,0 2 1,1 0 0,-1 0-1,14 1-35,46-2 382,-33-4-465,-19 3 52,12-6 130,-30 9-100,-1 0 1,1 1 0,0-1 0,1 1 0,-1 0 0,0 0 0,0 0 0,0 1 0,5 0 0,39-8 262,-37 5-216,-9 3 8,45 8-143,-35-4 220,-1 0-1,0 1 1,0 0 0,7 5-131,-16-9 66,-2-1-6,0 0-78,0 0 35,0 0 204,0 0 7,0 0-174,0 0-41,-301 79-152,280-76 155,0-1 1,0-1-1,0 0 0,0-2 0,-10-1-16,-32-1 27,24 10-66,15-1 9,-4 5-19,6-1 41,9-7 6,7-2 10,1 1 1,-1 0-1,1 1 0,-1-1 0,1 1 0,-4 2-8,-15 7 303,10-8-292,9-3-59,0 0 1,-1 1-1,1-1 1,0 1-1,0 1 1,0-1-1,0 1 1,-3 2 47,6-3-7,-2-1 4,0 0 0,1 0 0,-1 1 0,0-1 0,0 1 0,1 0 0,-3 2 3,-8 3-4,0-2-3,-1 0 0,1-1 1,-13 1 6,14-3 4,1 0 0,0 2 0,-1-1 0,2 1 0,-4 2-4,14-5-15,1-1-33,0 0-10,0 0-10,0 0 8,0 0 22,0 0 10,8 0 26,-1 0 0,1 0 0,-1-1 0,1 0 0,-1 0 0,1-1 2,11-1 0,40-7-33,0-2 1,-1-3-1,49-20 33,-78 28 29,0 0 0,0 2 1,0 1-1,5 1-29,5-1-3,31-7 3,-30 2-23,0 2-1,1 1 1,31 1 23,-25-3 38,-47 6-64,3-8 20,-2-3 6,3-46 132,-4 56-117,0 3-27,0 0-43,0 0-33,0 0-96,0 0-6,0 0 70,0 0 48,0 0 102,0 3-26,0 0 0,1 0 0,0 0 0,-1 0 0,1 0 0,0 0 0,1 0 0,-1 0 0,0 0 0,2 0-4,-1 2 2,0-1 0,0 0-1,0 1 1,0-1 0,-1 1 0,0 0 0,0-1-1,0 1 1,0 3-2,4 101 24,-5-98-16,6 23 100,-6-32-22,0-2-40,0 0 1,0 0 60,0 0 3,0 0-62,0 0-5,0 0 44,0 0-1,-2-3-83,1 0 0,-1-1 1,1 1-1,-1-1 0,1 1 0,0-1 0,1 1 0,-1-2-3,-1-3-26,-6-14 11,2 1-1,1-1 1,0-3 15,0 1-7,-1-5-24,2 0 1,1 0 0,0-25 30,3 52 25,-2-4-638,7 15 623,0 1 0,-1-1 1,1 1-1,-2 0 0,0 0 0,2 9-10,8 73-205,-7-44 246,-5-40 697,-2-15-678,-4-16-198,-4 1 126,0-1-1,2-1 0,1 1 1,1-1-1,0 0 0,1-12 13,3 30 21,0-1-1,-1 1 1,1 0 0,-1-1-1,-1 1 1,1 0-1,-4-5-20,6 10 22,0 1 0,0 0-28,0 0-6,0 0-8,0 0 4,0 0 5,0 0-4,0 0-1,0 0 2,0 0-6,0 0-42,0 0 1,0 0 42,0 0 11,0 0-28,0 0-112,0 0 8,0 0 144,13 4 36,166 68 48,-140-59 289,-35-13-27,-24-8-373,-31-15 19,37 15 4,-1 2 0,1 0 0,-1 0 0,0 1 0,0 1 0,-8-1 0,14 5-267,8 3 112,18 8 74,29 11 72,71 20-51,-97-36-3,-6-1 412,-14-4-340,0 0-1,-1-1 1,1 1 0,-1 0-1,1-1 1,-1 1 0,1 0-1,-1-1 1,1 1 0,-1-1-1,0 1 1,1-1 0,-1 1-1,0-1 1,1 0 0,-1 1-1,0-1 1,1 0 0,-1 1 0,0-1-1,0 0 1,1 0 0,-2 0-9,-19 10 12,1 1 0,0 0 0,1 2 0,0 0 0,1 1 0,-8 9-12,24-22 2,1 0 1,0 0 0,0 0-1,0 0 1,0 0 0,0 1-1,0-1 1,0 0 0,0 0-1,1 1 1,-1-1 0,0 1-1,1-1 1,-1 0 0,1 1-1,-1 1-2,-9 27 74,9-27-146,1-3 13,4 1 95,1-1 0,-1 1-1,1-1 1,-1 0 0,1 0 0,0 0 0,3-1-36,2-3 16,-1-1 0,0 0 0,0 0 0,0-1 0,-1 0 0,1 0 0,-2-1 0,1 0 0,-1-1 0,0 0 0,0 0 0,-1 0 0,0-1 0,0-1-16,-6 10 8,0 0 14,0 0 36,0 0-1,0 0-52,-2 4-1,0 1 0,0 0 0,0-1 0,-1 1 0,1-1-1,-1 0 1,0 0 0,0 0 0,-1 0 0,0-1 0,1 1-1,-4 1-3,2 0 2,-80 82-18,78-79 153,11-8 84,12-12 125,0-4 17,-4 3-516,-1 0-1,0 0 1,8-15 153,-18 27-85,-1 1-78,0 0-260,0 0-702,0 0-4054,0 0-6652</inkml:trace>
  <inkml:trace contextRef="#ctx0" brushRef="#br0" timeOffset="1">4 1458 13448,'33'-19'-182,"-21"13"-108,0-1 0,-1 0 1,0-1-1,0 0 0,-1-1 1,8-8 289,-8 4-748,-17 15-276,-24 17-7,26-15 1459,-24 9 750,24-11-996,1 0 0,-1 0-1,0 0 1,1 1 0,0-1-1,-1 1 1,1 0 0,0 1-1,1-1 1,-1 0 0,1 1 0,-3 2-182,6-6 2,0 0 0,0 0 0,0 0 1,0 0-1,0 0 0,0 0 0,0 0 1,0 0-1,0-1 0,0 1 0,0 0 1,0 0-1,0 0 0,0 0 1,0 0-1,0 0 0,0 0 0,0 0 1,0 0-1,0-1 0,0 1 0,0 0 1,0 0-1,0 0 0,0 0 0,0 0 1,0 0-1,-1 0 0,1 0 0,0 0 1,0 0-1,0 0 0,0 0 0,0 0 1,0 0-1,0 0 0,0 0 0,0 0 1,-1 0-1,1 0 0,0 0 0,0 0 1,0 0-1,0 0 0,0 0 1,0 0-1,0 0 0,0 0 0,-1 0 1,1 0-1,0 0 0,0 0 0,0 0 1,0 0-1,0 0 0,0 0 0,0 0 1,0 0-1,0 0 0,0 0-2,3-17 309,8-23 1416,-5 25-1624,6-15 1056,-1-1 0,-2 0 0,0-4-1157,13-21 826,-19 48-817,0 0 1,1 0-1,0 0 0,0 1 0,1 0 0,0 0 0,0 0 0,1 0 0,0 1 0,0 0 0,0 0 0,1 1 0,0-1 0,1 1-9,39-37 125,-44 40-114,-1 1-11,-1 0 0,0 0 0,0 0 0,0 0 0,0 0 0,0 0 1,0 0-1,0 0 0,0-1 0,-1 1 0,1 0 0,0-1 0,-1 1 0,1 0 0,-1-1 0,1 1 0,-1-1 0,0 1 0,0-1 0,0 1 0,0-1 0,3-7 63,0 1-1,0-1 0,0 1 1,1 0-1,1 0 0,1-2-62,18-38 258,-21 40-222,1 1-1,0 0 0,0 0 0,1 0 0,0 0 0,2-1-35,20-32 279,-28 37-264,1 0 1,0 1 0,0-1 0,0 0-1,0 0 1,1 1 0,-1-1-1,1 0 1,0 1 0,-1-1 0,1 0-1,0 1 1,1-1 0,-1 1-1,1-2-15,6-15 30,-7 9-21,0 6-13,-1 1 1,1-1 0,0 0-1,0 0 1,1 1 0,-1-1-1,0 1 1,1-1 0,0 1-1,0 0 1,1-1 3,1-2 36,1 1 45,-1-1-1,0 1 0,0-1 1,0 0-1,-1-1 1,0 1-1,0 0 1,-1-1-1,1 0-80,-2 5-24,0-3 39,1 0 0,0 0 0,-1 0 0,0 0 0,0-1 0,-1 1 0,1-2-15,-1-12 114,0 17-130,0 2-88,0 0 6,0 0 98,0 0 22,-25-16 3,1 12 14,21 4 69,-8 2 26,-3 0-142,8-1-24,0 0-1,1 1 1,-1-1 0,0 1 0,0 0 0,1 0 0,-5 3 32,-1 0-7,1 0 9,8-4-12,2-1-60,0 0 34,0 0 184,0 0 9,0 0-162,0 0-87,81-5 18,-76 7 120,0-1-1,0 0 0,0 1 0,0 0 0,0 0 0,-1 1 1,1 0-1,0-1 0,-1 1 0,0 1 0,3 1-45,16 11 62,-10-10 1589,-27-17-1262,-30-17-556,33 23 100,5 2 63,1 1 0,-1 1 0,0-1 0,0 1 0,0 0-1,0 0 1,0 0 0,-1 1 4,-6-1-65,11 0-260,2 1 5,0 0 264,0 0 70,0 0 2,0 0-14,31 21-121,-17-10 143,71 31-8,-54-27 21,-1-3 39,-30-12-14,0 0 48,0 0 130,0 0 0,0 0-128,0 0-29,0 0 12,0 0-9,-3-2-63,-45-32-22,40 27-1,-1 1-1,1-1 1,-2 1-1,1 1 1,-1 0 0,1 0-1,-1 1 1,-1 0-1,1 0 1,0 1 0,-1 1-1,0 0 1,1 0-1,-1 1 1,0 1 0,-11 0 0,20 0-74,2 0-6,0 0 32,0 0 4,0 0-14,0 0-10,1-1 47,1 0 0,0 0 0,0 0 0,0 0 0,0 0 0,0 0 0,0 1 1,0-1-1,1 1 0,-1 0 0,1 0 21,5-2 15,23-9 12,0-1-1,8-6-26,-1 1 23,-29 11 4,-1 0-77,-9 14 878,-1-3-829,0 1 1,0 0-1,0 1 0,0-1 1,1 0-1,0 1 0,0-1 1,0 1-1,1 0 1,0 2 0,1 16 12,2-21 209,7-28 300,-3 3-609,-6 20 70,-1 1-14,0 0-56,0 0 8,0 0 70,13 50 136,-5-13-143,-4-22 72,-1 1 1,0 0-1,-1-1 1,-1 7-56,-1-21 295,0-1 13,0 0-202,0 0-142,0 0-368,0 0-573,0 0-1924,0 0-1981,0 0-6013</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20:54.1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7"/>
    </inkml:context>
    <inkml:brush xml:id="br0">
      <inkml:brushProperty name="width" value="0.05" units="cm"/>
      <inkml:brushProperty name="height" value="0.05" units="cm"/>
      <inkml:brushProperty name="color" value="#70AD47"/>
    </inkml:brush>
  </inkml:definitions>
  <inkml:trace contextRef="#ctx0" brushRef="#br0">7 4056 3232,'1'-27'9825,"-2"0"-6647,0 13-3120,1 0-1,0-1 1,1 1 0,1-3-58,15-38 736,-6-50 669,-10 92-1352,2 1 0,-1 0 0,2 1 1,-1-1-1,3-3-53,9-34 140,-10 31 274,1 0 1,0 1 0,4-5-415,-2 4 116,-1 0 1,-1 0-1,0-3-116,6-31 46,31-146 175,-39 184-226,0 1 1,1 0 0,1 0-1,0 1 1,0-1-1,1 1 1,6-7 4,-3 4 30,-1-1-1,0 1 1,-1-2 0,2-6-30,0-3 119,1 1 1,1 1 0,10-14-120,0-1-34,3-10 7,-2 0-1,13-42 28,-21 52-37,-8 20 52,0 0-1,-1 0 1,2-17-15,-2 13 171,0 1 0,2-1 0,9-18-171,-5 10-56,38-63-418,-43 78 473,-2 4 2,0 0 1,1 0-1,0 1 0,1-1 0,0 1 0,1 1 1,4-5-2,-6 8 5,-1 0 1,0-1-1,-1 0 1,0 0-1,0 0 0,-1 0 1,0-1-1,1-2-5,-1 0 9,2 0-1,-1 0 1,1 0-1,3-2-8,47-86-258,-43 74 289,1 1 1,1 1 0,0 0-1,2 0 1,17-17-32,23-23 4,22-22 68,-48 58-71,1-2-27,20-24 26,-41 41 31,-1 0-1,0-1 0,-1 1 0,0-2 0,-1 1 0,4-12-30,2-9-69,2 0 1,2 0-1,1 2 1,1 0-1,2 2 1,1 0-1,24-25 69,3-2 50,-35 39-22,0 1 1,2 0 0,-1 1 0,2 1-1,11-8-28,5 1 4,2 2 0,25-12-4,-39 20 21,0-1-1,-1-2 1,8-7-21,-12 9-26,-1-1 12,-2-1-1,0 1 1,-1-2-1,0 0 1,-1 0-1,-1-1 0,4-10 15,8-12-16,-17 32-21,0-1 0,0 1 0,0 0 1,1 0-1,0 1 0,0 0 1,1 0-1,-1 0 0,6-2 37,111-93 419,-82 61-394,-33 32-21,0 0 1,0 0-1,0 1 0,2-1-4,7-5 2,1 1-1,1 1 0,0 0 1,0 1-1,1 2 0,9-3-1,-1 0 18,-1-1 0,0-1 0,21-14-18,18-10 53,27-23-350,-82 54 311,-1-1 1,1 0 0,-1-1 0,-1 0-1,7-8-14,-6 7 3,-1 0-1,1 1 0,0 0 1,1 1-1,8-5-2,-9 8-1,-1-1 0,0 0 0,-1-1 0,1 1 0,-1-2 0,0 1 0,-1-1 0,4-4 1,-9 9-1,1-1 1,0 1-1,-1 0 0,1 0 1,0 0-1,0 0 0,0 0 0,0 0 1,1 1-1,-1 0 0,0 0 1,1 0-1,1-1 1,26-10 9,-20 7-8,0 0 0,0 0 0,1 1-1,-1 1 1,6-1-1,15-5-87,-30 8 85,-2 1 216,0 0 2,0 0-222,0 0-66,0 0-58,0 0 34,0 0 192,0 0 26,0 0-105,0 0-76,0 0 31,-2 1 52,0 0 0,1 0-1,-1 1 1,0-1 0,1 0-1,-1 0 1,1 1 0,0-1-1,0 1 1,-1-1 0,1 1-1,0-1 1,0 2-24,-17 17-48,8-16 47,1 1 0,0 0-1,0 0 1,0 1 0,1 0-1,0 1 1,0 0 0,1 0-1,-1 1 1,2 0 0,-1 0-1,1 0 1,0 1 0,1 0-1,-1 3 2,0-2 28,1 0 0,-2 0 0,1-1 0,-1 0-1,-1 0 1,-2 1-28,-4 7-31,-4 9-345,16-22 399,-1 0 1,1 0 0,-1 0-1,0 0 1,0-1-1,0 1 1,-1-1 0,1 0-1,-2 1-23,-93 90 112,78-70-112,-3 0 10,2 1-1,0 0 0,-7 14-9,17-23 22,0-1-1,-2 0 0,0-1 1,-4 4-22,-26 27-120,5-2 145,17-20-11,1 0 0,-6 11-14,-16 16 353,11-15-353,-22 26 91,51-58 38,2-3-139,-2 1-32,-35 36 42,-44 36 0,-28 54 62,107-125-76,0 3 43,0-1-1,0 0 1,-1 0-1,0 0 1,1 0-1,-2-1 1,1 1-1,0-1-28,-1 2 18,-5 6 4,2-4-50,1 0 1,0 0 0,0 1-1,1 0 1,0 0 0,1 0-1,0 1 1,0 0 0,0 2 27,-14 13 53,-8 35-47,16-31 38,-2-1 0,-1 0-1,-2 1-43,-40 42 54,39-52 9,0-1 0,-2-1 1,1 0-1,-19 11-63,30-22 19,-1 0-1,1 0 1,0 1 0,0 0-1,0 0 1,1 1 0,0-1 0,-2 5-19,-5 5 11,4-5-11,0 3 0,-24 30 13,24-32-12,-1 0 0,2 1-1,0 0 1,0 0-1,1 1 0,-8 16-26,2-5 22,0 1 0,2 0 0,-2 10 4,-3 13 64,-3-1 1,-16 30-65,30-67 13,-22 35 91,19-32-109,1 0 0,0 1-1,-4 12 6,6-13-5,-1 0 0,-1 0-1,-7 12 6,8-15 7,0 0 0,1 0-1,0 0 1,1 1 0,-1 6-7,-19 69-493,13-56 372,-49 204 463,56-198-265,3-35-74,0 0 1,0 0-1,0 1 1,-1-1-1,1 0 0,0 0 1,-1 0-1,0 1 0,1-1 1,-1 0-1,0 1-3,-4 9 6,1 1-1,0 0 1,1 0 0,0 2-6,1 0 33,-1-1 0,-1-1 0,0 1 0,-3 3-33,-7 21-172,10-28 231,1 0-1,-1-1 1,-1 1 0,0-1-1,-4 7-58,2-8-7,1 1 0,0 0 0,1 0 0,0 1 0,1 0 0,0 0 0,0 0-1,1 0 1,-1 6 7,1-3-2,0 0 0,-1-1 1,-3 9 1,2-10-34,2 1 1,-1 0 0,1 0 0,1 3 33,-1 12 10,-2 1 0,0 0 0,-5 9-10,8-12-62,-3 25 40,1-36 26,1-1 0,0 1-1,-1 14-3,3-18-33,0 0 0,-1 1-1,0-1 1,-1 0-1,0 0 1,-3 6 33,3-5 12,0-1 0,1 1 0,0 0 1,1-1-1,0 1 0,1 0 0,0 0 0,0 0 0,2 3-12,-2-12 0,3 21-14,-2-1-1,0 1 0,-1-1 1,-3 15 14,0-14 13,1 0 0,2-1 0,0 6-13,-2 38-21,3-9-7,-1-55 14,0-2 18,0 0 32,0 0 88,0 0 2,0 0-92,0 0-9,0 0 46,0 0-35,0 0-202,0 0-15,0 0 149,0 0 79,0 0 3,-6-18-47,1 3 6,1 0 1,0-1-1,1 0 1,1 1-1,0-1 0,1 0 1,1 0-1,2-15-9,-2-6-16,13-35-216,-2-52 238,-9 110 3,0 1-1,1-1 0,1 1 1,0 0-1,2-2-8,-1 1-111,-4 8 100,0 0 0,0 1 0,0-1 1,-1 0-1,0 0 0,0 0 0,-1-5 11,0-3 28,0 0 1,1 0-1,1 0 1,1 0-1,0 0 0,0 0 1,1 0-1,2-2-28,9-62-26,10-135-239,-22 201 264,0 0 0,2 0 0,-1 0 0,2 1 0,3-9 1,0 3 13,41-132-13,-36 121-15,1 0 1,2 2-1,1-1 0,12-13 15,-25 33 3,0 0-1,-1-1 1,0 1-1,0-1 1,-1 0-1,0 1 1,0-1-1,0 0 0,-1 0 1,0-7-3,7-32-82,4-17 117,-10 49-39,1 0 0,0 0 0,4-9 4,-4 17-13,0-1 0,0 1 0,1-1 0,0 1 0,0 0 0,1 0 13,28-47-36,-27 41 36,-3 4 2,6-15 48,-5 20-36,-3 3 22,5-14-40,16-28 18,-13 28-30,20-47-41,-8 15 266,-8 19-238,-1 0 0,5-22 29,-6 20-16,1 1-1,1 1 1,14-21 16,5-13-181,-22 40 191,1 0 0,1 1 0,2 0 0,0 1 0,1 1 0,0 0 0,9-6-10,56-62-30,-18 31-24,-42 39 15,0 0 0,15-19 39,-27 24-5,1 1-1,-2-2 0,1 1 1,-2-1-1,3-6 6,11-22 0,27-40 26,-32 57-25,1 1 1,1 1 0,1 0 0,19-17-2,-29 31-1,11-13-65,-4 5 140,0 0 0,0 2 0,1-1 0,14-8-74,-20 16-8,0-1 0,0 0 0,-1 0 0,7-10 8,26-21 97,-24 28-103,-2 0 1,1-2-1,-1 0 0,-1 0 1,-1-2-1,0 1 1,0-2-1,-2 0 0,7-11 6,28-52-92,4 2 0,9-5 92,-26 39-106,2 0-1,1 3 0,33-27 107,-38 37 28,-18 17-17,1 0 0,0 1-1,2-1-10,0 0 70,0 0-1,15-16-69,-14 12 63,0 1 1,14-9-64,-22 18-20,-1-1 0,0 0 0,-1-1 0,7-7 20,9-10-67,-6 0 60,-8 10 29,-9 15 46,-1-1 4,6-7-58,19-17-178,-27 25 162,-4 0-15,1 0 0,0 1 0,-1 0 0,1-1 0,0 2 0,0-1 0,-1 1 0,1 0 0,0 0 0,0 0 0,0 0 0,0 1 0,0 0 0,0 0 0,0 1 1,1-1-1,-1 1 0,1 0 0,-1 0 0,1 1 0,0-1 0,-2 3 17,1-1 27,-1 0 0,0-1 0,0 0 0,-1 0 0,1 0 0,-1-1 0,-5 2-27,-9 1 33,0 1 0,0 1 0,1 1 0,0 1 0,0 0 0,1 2 0,1 0 0,-15 12-33,-4 8 110,-1-3 1,-1-1-1,-2-2 1,-1-1-1,-1-3 0,0-1 1,-35 10-111,44-15 51,1 0 1,1 3-1,1 0 1,-25 21-52,-5 2 133,56-39-132,-29 20 5,0 1 0,-21 21-6,41-30 12,0 0 0,1 1 0,-4 8-12,-28 32 5,0-5-22,28-31-43,-1 0-1,0-2 1,-2 0 0,-18 14 60,-144 86 102,171-111-84,1 1 0,0 0-1,0 1 1,-5 7-18,-33 27-187,29-27 192,1 0-1,0 2 0,1 0 0,1 0 1,1 2-1,1 0 0,0 1 1,2 0-1,-1 3-4,-36 99-37,34-91 37,0-2 0,-2 0 0,-1 0 0,-15 16 0,13-20-21,-6 7-46,-13 23 67,28-40 1,-1-1 0,-1 0 1,-1 0-1,-11 9-1,-25 27 1,44-45-1,1 1-1,-1 1 0,1-1 0,1 1 1,0 0-1,0 0 0,0 0 0,1 0 1,0 0-1,1 1 0,-1 3 1,-6 22 70,-1 0-1,-2-1 0,-1-1 1,-1 0-1,-2-1 0,-9 12-69,-2-7-103,-15 24 112,-45 98-357,76-141 341,1 1 0,1 0 0,0 1 0,1-1 0,1 2 0,1-1 1,1 1 6,-8 33 228,-17 40-228,17-55 177,10-27-191,-1 0 0,0-1 0,-1 1-1,0-1 1,-3 4 14,-10 12-36,-1-1-1,-2 0 37,5-6-69,0 0-1,2 1 0,0 0 0,1 2 70,-8 16 88,11-20-46,0 0 1,1 1 0,-5 14-43,-64 196 60,42-157-61,4-11 12,13-22-42,11-25-27,2 0-1,-1 0 1,-2 12 58,8-20 12,-1 3 40,-1 0 1,0-1-1,0 1 1,0 0-1,-1-1 1,-5 8-53,8-15-27,1-1-1,0 1 18,-1 5 14,0 0 0,-1 0 0,0-1 1,0 1-1,0-1 0,-3 5-4,5-9-39,47-125-99,-32 84 129,-3-1 0,-1 0 1,-2 0-1,0-17 9,-3 17-9,2-1 0,2 1 0,2 1 0,1 0 0,2 0 9,10-12-124,18-26 124,-29 54-79,6-10 163,1 2 0,13-15-84,-25 35 14,-2 0 0,1 0 0,-2-1 0,1 0 0,-2 0 0,0-1 0,0 1 0,-1-1 0,0-8-14,12-32 3,-10 36-4,26-76-56,15-25 57,-28 84-18,1 2-1,2 0 1,2 1 0,1 1 0,5-3 18,-2 1-3,-17 18 13,0-1-1,-1-1 0,-1 0 0,0-1 1,2-8-10,21-39 19,-23 48-8,3-5-62,0 2 1,2-1 0,14-17 50,30-30-64,-4 17 91,-28 28-37,-1-2-1,-2 0 1,1-3 10,1 0-10,0 1 0,8-5 10,17-18 32,-41 41-50,-1 0 0,0-1 0,-1-1 0,0 1 0,0-1 0,-1-1 0,2-6 18,9-15 89,0 1-1,2 0 0,1 1 1,9-8-89,3-4-34,-12 15-219,1 2 0,17-18 253,-2 11 10,1 1-1,1 2 1,1 1 0,2 2 0,6-1-10,57-27-84,-95 48 108,0 0 0,0-1 0,-1 0 0,0 0 0,0-1 1,-1 0-1,0-1 0,3-5-24,12-16-164,10-9 47,38-50-191,11-3 308,-42 51-106,3 2-1,1 1 1,2 3 0,22-13 106,-9 20-66,-46 24-56,0-1 1,0 0-1,-1 0 1,0-1-1,9-7 122,15-9-5,17-9 9,13-8-352,-48 27-2371,-2 1-9640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8"/>
    </inkml:context>
    <inkml:brush xml:id="br0">
      <inkml:brushProperty name="width" value="0.05" units="cm"/>
      <inkml:brushProperty name="height" value="0.05" units="cm"/>
      <inkml:brushProperty name="color" value="#70AD47"/>
    </inkml:brush>
  </inkml:definitions>
  <inkml:trace contextRef="#ctx0" brushRef="#br0">149 1288 2872,'-4'-22'187,"1"9"2177,2 30 6359,-15-108-7215,12 10-937,-3 0 0,-4 0 0,-4-3-571,8 51 8,3 0 0,0 0 0,2-1 0,2-3-8,0 15 12,0 6 45,0 0 1,-1 0 0,0 0 0,-2 1-1,0-4-57,-3-19 19,2-1 0,1 0 0,2 0 0,2-8-19,0 1-153,9-67 9,-10 113 179,0 0 15,0-30 92,0 25-141,-1 0 0,0 0 1,0 0-1,0 1 0,-1-1 0,1 1 1,-1-1-1,-3-4-1,-6-20 4,9 20-37,0-27-110,2 28 199,0 1-1,-1-1 1,0 1-1,0-1 1,-2-2-56,3 8 28,0 2 1,0 0-34,0 0 34,0 0 156,0 0 10,0 0-118,0 0-34,1 1-41,-1-1 0,1 0 0,0 1 0,0-1 0,0 1 0,0-1 0,-1 1 0,1 0 0,0-1 0,0 1 0,-1 0 0,1 0 0,-1-1 0,1 1 0,0 0 0,-1 0 0,0 0 0,1 0 0,-1 0 0,1-1 0,-1 2-2,9 24 81,-7-20-55,10 27 52,87 261 815,-94-281-865,0-1-1,1 1 1,0-1 0,4 6-28,11 21-16,-12-22 36,1 1-1,1-1 1,0-1 0,4 3-20,-7-9 122,-2 0-77,14 29-45,-10-20 0,0-1 0,14 17 0,44 72 23,-40-47 572,-22-48-604,-1 0 1,0 0 0,-1 0 0,0 0-1,-1 1 1,-1 0 0,1 7 8,13 51 195,-16-71-22,0 0 10,0 0-100,2 2-79,-1-1 1,0 1-1,1-1 1,-1 1-1,0 0 1,0 0-1,0 0 1,0-1-1,0 1 1,0 0-1,0 0 1,-1 0-1,1 0 1,-1 0-1,0 0 1,1 2-5,5 14 6,-4-8-2,-1-8 18,-1-2 31,0 0 92,0 0 13,-4-18 50,-34-127-286,35 136 5,0 1 1,-1-1-1,0 1 0,-1 0 0,0 0 73,-9-17 7,5 10 97,0 1 0,-2 0 0,1 0 0,-2 1 0,0 1 0,-5-5-104,1 2-60,1-1 0,1-1 0,-10-14 60,-50-82-255,31 50 263,27 42 38,1 0-1,2-1 0,0-1 1,1 0-1,1 0 0,-2-11-45,-8-24-164,11 29 151,0-1 0,2 0 1,-3-22 12,10 47-9,1 2 4,0 1 1,-1 0-1,0 0 0,1 0 0,-1-1 0,0 1 0,0 0 0,0 0 1,-1 0-1,1 1 0,0-1 0,-2-1 5,2 1-187,1 2-5,0 0 130,0 0 36,0 0 2,0 0 2,-4 30-2,5 17-32,1 0 1,2 0 0,9 37 55,-4-30 19,-2 0 0,-2 35-19,-5-56 731,-1-12-701,1 1-1,4 20-29,0-8-4,9 43-52,-9-56 84,0-1 0,-2 0 0,0 7-28,9 53 547,8 43-223,-11-83-339,2 19 101,-9-47-20,1-1-1,0 1 1,0-1-1,2 0 1,-1 0-1,2 3-65,-4-13 120,-1-1 49,0 2-22,1 8-118,2 9-25,-3-14-6,1 0-1,-1 0 0,1 0 1,1-1-1,-1 1 0,1 0 1,-1-1-1,3 5 3,-3-8 31,-1-1-5,0 0 22,0 0 96,0 0-65,7 0-378,8 1-2842,-4 1-10825</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9"/>
    </inkml:context>
    <inkml:brush xml:id="br0">
      <inkml:brushProperty name="width" value="0.05" units="cm"/>
      <inkml:brushProperty name="height" value="0.05" units="cm"/>
      <inkml:brushProperty name="color" value="#70AD47"/>
    </inkml:brush>
  </inkml:definitions>
  <inkml:trace contextRef="#ctx0" brushRef="#br0">758 2141 5384,'0'-15'212,"0"12"848,0 3 254,0 0 173,0 0-43,-11-14 465,4 5-1783,1 0 0,0 0 0,0-1 1,1 0-1,0 0 0,1 0 0,0 0 0,1-1 0,0 1 0,1-1 0,0-3-126,-15-44 236,7 24 121,1 1-1,-2-16-356,8 37 101,-1 0 0,0 0 0,-1 1 0,0 0 0,-3-4-101,-11-23 285,8 12-34,1 0-1,2 0 1,0-1 0,-1-14-251,-20-87-200,25 111 222,-24-61 143,7 23-38,6 14 47,-15-27-174,14 36-11,2-1 0,-8-30 11,8 15-37,-7-31-38,17 54 101,-1-1 1,-1 1-1,-1 0-26,2 13 34,1 1-1,-2 1 1,1-1-1,-1 1 0,-1-1 1,0 2-1,-6-7-33,2 0 1,0 0-1,0 0 0,1-1 1,2 0-1,-1-1 1,2 0-1,-1-3 0,-12-43 6,-3-28-6,13 54 0,1-3 36,7 29-19,0-1 1,-2 0 0,1 1-1,-2 0 1,0 0 0,-3-6-18,-33-71-140,30 62 128,-5-13 100,-10-41-88,26 81 7,-1-1 1,1 1-1,0-1 0,-1 1 1,1-1-1,0 0 0,0 1 1,-1-1-1,1 0 0,0 1 1,0-1-1,0 1 1,0-1-1,0 0 0,0 1 1,0-1-1,0 0 0,0 1 1,0-1-1,0 0 1,1 1-1,-1-1 0,0 0 1,0 1-1,1-1 0,-1 0 1,0 1-1,1-1-7,14 10 229,-5-2-246,5 6 95,-1 0 0,0 1-1,0 1 1,-2 0-1,0 1 1,9 15-78,9 9 70,-18-21 31,-1 0-1,0 1 1,-2 0-1,0 0 1,5 18-101,22 50 239,-16-46-254,-14-27 16,1 1 0,1-1 0,0-1 0,1 1 1,1-1-1,2 1-1,9 8 94,-1 1 0,-1 0 0,-1 2 0,-2 0 0,0 0 0,7 19-94,37 109 332,-54-142-306,1 0 0,1 0 1,6 8-27,-7-12 28,0 2 0,-1-1 1,0 1-1,-1 0 1,0 0-1,3 10-28,13 36 185,-13-37-74,-1 1-1,-1 0 0,0 0 1,-1 1-1,0 11-110,-5-29 4,0-1 0,0 1-1,0 0 1,1-1 0,-1 1 0,1-1-1,0 1 1,-1-1 0,1 0-1,0 1 1,0-1 0,1 0 0,-1 1-1,0-1 1,1 0 0,0 0-4,33 57 36,31 50-21,-51-84 0,-5-9 31,0 0 1,1-2-1,0 1 0,3 1-46,-10-11-1,0 0-1,-1 0 1,1 0 0,-1 1 0,0-1-1,0 1 1,0 1 1,2 6-9,2 0 0,-1-1 0,2 0-1,0 0 1,6 7 9,39 53 92,-42-50-7,-10-20-72,0 0 0,0 1 0,1-1 1,-1 0-1,0 0 0,1 0 0,0 0 0,-1 0 0,1 0 0,2 1-13,-4-2 4,1 0-1,0 0 1,-1 0-1,1 0 1,0 0-1,-1 0 1,1 1-1,-1-1 1,0 0-1,1 0 1,-1 0-1,0 1 1,0-1-1,0 0 1,1 0-1,-2 1 1,1-1-1,0 0 1,0 0-1,0 1 1,0-1-1,-1 0 1,1 1-4,-1 0 2,1 0 0,0-1 1,0 2-1,-1-1 0,1 0 0,0 0 0,1 0 1,-1 0-1,0 0 0,1 0 0,-1-1 0,1 1 1,0 2-3,69 97 932,-66-95-913,-6-7 40,-11-13 124,-19-26 86,6-6-250,-3 1 0,-1 2-1,-8-5-18,31 39 30,1 0 0,0 0 0,1-1 0,-2-4-30,-14-22 71,-23-27-130,-2-2-325,-10-24 384,27 41-83,17 30 132,0-1 0,2 0 0,-8-20-49,-15-42 187,14 37-340,2 0 1,-4-26 152,10 38 25,0 0 0,-2 1 1,-2 1-1,-5-8-25,1 1-53,13 27 46,0 1 0,-1 0 0,0 0 1,-1 0-1,0 1 0,0 0 0,-1 1 1,0 0 6,-1-1-11,1-1 1,0 1 0,0-1-1,1-1 1,0 0 0,-4-6 10,-12-24-173,6 11 155,-13-28 18,-43-101 61,51 130-65,22 27-16,-8-12-24,5 11 41,2 1 1,0 0 1,1 0-1,-1 0 0,1-1 1,-1 1-1,1 0 1,0-1-1,0 1 0,-1-1 1,1 1-1,0-1 0,0 0 1,1 1-1,-1-1 0,0-1 2,-32-57-226,32 58 232,1 2-74,0 0-50,0 0-124,0 0 32,0 0 246,0 0 52,0 0-58,0 0-18,-2 30-102,5 4 53,1 1 1,1-1 0,2-1 0,10 32 36,-3-14 74,3 32-74,-13-61 35,1 0-1,1 0 1,1 0-1,1-1 1,1 0-1,1-1 1,1 0-1,1 0 1,0-1-1,1-1 1,7 7-35,-6-5-37,0 1 1,-2 0-1,0 1 1,-2 1-1,0-1 1,-2 1-1,0 1 1,-2 0 36,-4-17 3,3 11 129,-1 1 0,-1-1 0,-1 1 0,0 3-132,-1-7 63,0 1-1,2-1 1,-1 0-1,2 1 1,0-1 0,3 5-63,4 5 12,3 7 34,-1 1 1,-1 1-47,-4 8 38,-6-27-21,1-1 0,1 1 0,4 12-17,16 47 40,3 31-40,-16-58 10,8 32 7,-19-78 38,8 18 17,8 14-51,-1 1 1,-2 0 0,-1 1-1,2 11-21,7 57 324,-12-74-254,23 69-161,-32-95 86,1 4 1,0-5-8,-1-2-10,16 17-124,-8 8-92,-7-23-1022,-1-2-2404,0 0-8607</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60"/>
    </inkml:context>
    <inkml:brush xml:id="br0">
      <inkml:brushProperty name="width" value="0.05" units="cm"/>
      <inkml:brushProperty name="height" value="0.05" units="cm"/>
      <inkml:brushProperty name="color" value="#70AD47"/>
    </inkml:brush>
  </inkml:definitions>
  <inkml:trace contextRef="#ctx0" brushRef="#br0">1864 2717 3320,'1'-42'606,"0"35"1644,0 29 2147,-3-21-242,-2-6-1678,-10-17-979,-11-32-1300,-3-54 186,13 44 850,-9-16-1234,17 59 250,-1 1 1,-1 0-1,-1 1 1,-1 0-1,-11-16-250,10 17 125,2-1 0,0 0 0,1-1-1,1 0 1,-4-13-125,-7-19-92,0-3 103,2-1-1,-7-49-10,13 51 41,-3 0 0,-2 1 0,-8-16-41,0 14-50,-15-40 87,-4 2 0,-46-70-37,68 129-44,-24-37 247,0-8-203,33 55-23,1-1 0,1 0 0,1 0 0,1-1 0,-2-14 23,-26-88-182,32 119 157,1 1 0,-1-1 1,0 0-1,-1 1 0,-4-7 25,-17-34-70,10-3 37,2-1 0,-3-27 33,-11-48-18,21 89-59,7 31 87,-1 0-1,-1 1 1,1-1-1,-1 0 1,-3-5-10,-3-4 22,-2-5-70,0 0-1,2 0 1,-6-22 48,9 27-143,4 12 95,-1-1-1,1 1 1,0-1 0,0 0-1,0 1 1,1-1-1,0 0 1,0-5 48,0 9 108,0 2 5,0 0-84,0 0-9,3 2-3,0 1-1,0-1 1,-1 1-1,1 0 0,-1-1 1,0 1-1,0 0 1,0 1-1,0-1 1,0 1-17,5 7-9,24 29 5,9 10 276,13 28-272,16 19 530,-32-46-569,6 13 39,54 93-11,-76-131 26,-18-24-13,-1 1 0,1 0 0,0 0 0,-1 0 0,1 1 0,-1-1 0,0 1 1,0-1-1,0 1 0,-1 0 0,1 0 0,-1 0 0,1 3-2,-2-6-1,1 1 0,0-1 0,0 0 0,-1 0 0,1 0 0,0 0 0,0 0 0,0 0 0,0 0 0,0 0 0,0-1 1,0 1-1,1 0 0,-1-1 0,1 1 1,0 1-2,-2-2 1,32 26 31,-2 2 0,0 1 0,15 22-30,10 17-13,-41-52 43,-1 0 0,0 1 1,-1 0-1,4 10-30,59 93 133,21 61 195,-68-125-311,-16-32-16,1 0 0,0 0-1,2-1 1,5 5-1,-12-18-5,-3-3 0,1 0 1,0 0-1,0-1 1,0 1-1,6 2 5,4 4 5,-1 0 0,-1 1 0,0 0-5,28 27 9,-28-28-13,0 0 0,-2 1-1,1 0 1,-2 1-1,0 0 1,-1 1 0,0 0-1,-1 1 1,-1 0 0,-1 0-1,1 6 5,2 8 19,-6-19-3,0-1-1,0 1 0,1 0 0,1-1 1,0 0-1,2 2-15,12 36 41,-18-44-21,0-1 0,0 0-1,-1 1 1,0 0-1,0-1 1,0 1 0,0 1-20,8 28 886,-49-99-877,30 50-9,0 0 0,0-1 0,2 0 1,-3-8-1,-16-40-9,-3 2 1,-2 0-1,-37-50 9,46 82-50,0 1 1,-22-20 49,16 18-5,-23-31 5,33 32-28,1-1 1,2 0-1,1-2 0,-3-10 28,-33-68-41,-67-128-5,93 184-13,12 33 54,-1 0 0,-1 1 0,-1 1 0,0 0 0,-2 1 0,0 1 0,-1 0-1,-6-2 6,-1-3-2,0-2 0,2 0 0,0-1 0,2-2 2,-1-7-66,-13-29 66,7 13-29,25 44 28,0-1 0,-1 1 0,0 0 0,0 0 0,-1 1 1,0 0-1,0 0 0,0 0 0,-1 1 0,0-1 0,0 2 0,0-1 0,-1 1 0,1 0 1,-1 1-1,0-1 0,0 2 0,-5-2 1,9 2-5,-7-6 3,-33-33-142,41 38 138,0 0-1,0 0 1,0 0-1,0 1 1,-1-1-1,0 1 1,1 0-1,-4-2 7,6 3-20,1 1-4,0 0-34,0 0-140,0 0-2,0 0 128,0 0 36,0 0 18,0 0 14,0 0 22,0 0-10,0 0-64,0 0-24,-3 25-101,2-22 178,0 1 1,0 0-1,1 0 1,0 0-1,0 0 1,0 0-1,0 0 1,0 0-1,1 1 3,42 150 31,44 98-31,-73-217 28,1 0 1,2-2-1,2 0 0,1-1 0,24 31-28,-26-38 0,-1 1 0,-2 0 0,-1 1 0,-1 1 0,-1 0 0,7 30 0,-2 2-5,12 33-54,-19-68 38,-6-14 49,0-1 1,1 0 0,0 0-1,1 0 1,1-1 0,-1 0 0,1 0-1,3 2-28,0 1 32,0 0-1,0 1 0,-2 0 1,0 0-1,0 1 0,-1 0 1,-1 1-1,3 11-31,4 22 262,-2 0 1,-1 10-263,-2-12 52,1 44-4,-8-63-22,2 1 0,5 20-26,3-7 0,-6-26 0,-1-1 0,0 1 0,0 9 0,-2-14-2,0-1 0,1 0 0,1 0 0,-1 0 0,2 0 0,0 2 2,9 20-4,45 155 70,-53-167 25,-2 1-1,0-1 1,-2 1 0,0 7-91,0-7-1,0 0 0,1-1 0,1 0 1,3 7 0,9 26-94,-9-28 156,2 1 0,0-1 0,2-1 0,8 16-62,13 15 196,-30-53-156,-2-2 43,7 9 570,1-2-1507,-6-3-3125,-2-4-10115</inkml:trace>
  <inkml:trace contextRef="#ctx0" brushRef="#br0" timeOffset="1">1516 3694 5112,'5'-21'8,"-4"17"264,0-1 0,0 1 0,0 0 0,1-1 0,-1 1 0,1 0 0,0 0 0,2-4-272,-3 8 1492,-1 0 41,0 0-121,0 0-232,0 0-155,0 0-402,-4-24 504,-4 10-782,0 0 0,0 1 0,-2 0 0,0 0 0,0 1 0,-1 0 1,-1 1-1,-1-1-345,-35-38 870,-20-34-284,-5-14-586,48 61 175,2-1 0,1-2 1,2 0-1,1-4-175,7 20 274,0 1-1,-1 0 1,-2 1 0,-13-17-274,11 16 41,0 0 0,2-2-1,-8-17-40,-10-27-4,-1-3-81,0-9 85,11 30 327,-1 1 0,-3 2 0,-15-19-327,36 58-57,-4-7 65,-2 0 1,0 1 0,0 1-1,-10-8-8,21 21 1,-39-42 6,1-1-1,3-2 1,2-1 0,1-2 0,3-1 0,-13-32-7,18 23-71,-10-40 71,-2-8-292,3 31 153,20 47 140,1-1-1,1-1 0,1-1 0,8 22-18,-1 0 0,0 0 0,-1 1 0,0-1 0,-1 1 18,1 1-7,1 0 0,0-1 0,0 1 1,0-1-1,1 0 0,0-1 7,-14-52-108,-10-24 108,6 25-368,-5-34 368,-17-49-1,41 136-11,0 1 1,0 0-1,-1 1 1,0-1-1,0 0 1,-1 1 0,1 0-1,-1-1 1,-1 2-1,1-1 1,-1 0-1,-1 0 12,-24-33-182,33 39 193,0 0 1,0 0-1,0 1 1,0-1-1,0 1 1,0 0-1,0 0 1,0 0-1,0 0 1,0 0-1,0 1 1,-1-1-1,1 1 1,1 0-12,39 32-68,-27-21 95,10 9-31,-2 2 0,0 0 0,-2 1 1,-1 2-1,-1 0 0,5 10 4,-7-5 54,0 0 0,7 21-54,-16-30 18,1-1 0,2 0 0,0-1 0,1 0-1,1-1 1,1 0 0,2-1-18,145 159 344,-80-82-220,-45-51-274,-27-33 146,49 56 38,9 5-34,-53-55 10,0 1 1,-2 0-1,0 1 0,-1 0 0,-1 1 0,4 13-10,16 28 82,0-2 97,-13-23 60,2-2 0,6 8-239,5-2 136,33 33-136,-32-38 123,26 36-123,-26-30 75,29 30-75,-9-13 34,58 87 237,-87-116-281,-2 2 0,2 5 10,35 52 539,-54-83-515,0 0 1,0 0 0,-1 0 0,0 0-1,0 0 1,0 1 0,-1 0 0,0-1-1,0 2-24,26 39 86,-24-40-68,-2-4 3,-1 0 0,1 1 0,-1-1-1,0 0 1,0 1 0,-1-1 0,1 0 0,-1 1-1,1-1 1,-1 2-21,0-3 22,0-2 31,0 0 92,0 0-19,0 0-170,0 0-12,0 0 102,-1-5-30,0 1-1,0-1 1,0 1-1,-1-1 0,1 1 1,-1 0-1,0 0 1,-1 0-1,1 0 1,-1 0-1,0 0-15,-2-5 34,-24-41-118,-3-9 99,-4 1 0,-18-21-15,34 57 7,0 0 0,-1 2 1,-6-4-8,8 8-4,1 0 1,1-1 0,1-1-1,0-1 1,1-1 3,-26-52-37,35 58 27,-1 0 0,-1 0 0,-1 0 0,0 1 1,0 1-1,-2 0 0,1 0 0,-11-9 10,-3 3-55,1-1-1,1-2 1,0 0 0,2-1 0,1-1-1,1-1 1,0-1 0,2 0 0,-8-19 55,2-3 17,-2 1 1,-2 0 0,-5-2-18,8 13-2,14 20 3,0 1 0,-2 0 0,1 0 1,-2 1-1,0 0 0,-8-6-1,2 3-7,1-1-1,1-1 1,-14-20 7,-27-28-10,32 39-41,2-1 0,-11-17 51,15 18-38,0 2 0,-2 1 0,-7-6 38,-85-74-34,104 94 31,0-1 1,0 0 0,1-1 0,0 0 0,1 0-1,1-1 1,0 0 0,0 0 0,-2-11 2,-6-10-2,6 13 3,-1 1-1,0 1 0,-2 0 0,-1 0 1,-12-16-1,15 24-22,-6-7-28,1 0 1,-2 2-1,-11-9 50,26 23-11,1 2-15,0 0-36,-6-7-141,-17-9-36,21 14 236,2 2-36,0 0-2,0 0 26,0 0 7,0 0 0,18 29-53,13 40 9,-3 2 1,-3 0-1,1 18 52,-12-50-18,1-1-1,2 0 0,1-1 0,19 27 19,-9-16-94,15 26 282,47 60-188,-30-41-350,-40-60 391,1-1 0,1 0 0,2-1-41,0-2 105,-2 1-1,-1 1 1,-2 1-1,-1 1 1,8 20-105,4 2 29,-20-39-26,-2 0 1,1 0 0,-2 1 0,0 1-4,73 193 229,-59-150-109,17 31-120,-15-40 65,-2 2 0,0 11-65,-11-35 9,2-1 0,0 0 0,3 2-9,25 60 38,-16-18 10,-18-50-6,1 0 0,1-1 0,1 0 0,1 0 0,0-1 0,11 14-42,-15-25 5,0-1 0,-1 1-1,-1 0 1,0 0 0,0 1 0,-1-1 0,1 4-5,11 34 10,-8-35 16,0 1 0,1-1 0,0-1 0,3 4-26,24 38-24,-28-43 72,0 0 0,1-1 0,0 1 0,1-1 0,0-1 0,1 0 0,9 7-48,-16-11-115,0 0-1,0 0 1,-1 1-1,0-1 1,0 1 0,0 0-1,0-1 1,-1 1-1,0 0 1,0 0 0,-1 0-1,1 1 116,0 3-727,7 61-10953,-4-46 5714</inkml:trace>
  <inkml:trace contextRef="#ctx0" brushRef="#br0" timeOffset="2">3652 902 5208,'0'0'1744,"0"0"-51,0 0-201,0 0-147,0 0-403,0 0-77,0 0 103,0 0-93,0 0-495,0 0-116,7 1-19,71 6 247,0-4 1,1-2-1,15-6-492,-32-3 448,-49 5-423,0 1 1,0 0-1,1 1 0,-1 0 1,1 1-1,-1 1 0,0 0 1,1 1-1,3 1-25,42 7 733,-56-9-751,-3-1 19,8 2 1032,-18 2-903,1 0-1,-1-1 1,0 0-1,0-1 0,0 0 1,0-1-1,0 0 1,-3 0-130,-88-4 740,66 1-729,-13 0 163,0-2 0,0-2 1,-35-10-175,65 11 148,-27-5-94,42 10-34,3 0-2,0 0-28,0 0-20,0 0-58,0 0 8,2 4 80,0 0 1,0 0-1,0-1 1,0 1-1,1-1 1,-1 1-1,1-1 1,0 0-1,0 0 1,2 1-1,2 2 77,1-1 1,0 0-1,1-1 1,-1 0-1,1 0 1,0-1-1,0 0 1,0 0-1,0-1 1,0 0-1,1-1 1,5 0-78,-5 1-51,207 22 253,-175-21-195,-27-2-18,0 0-1,0 1 1,-1 1-1,1 0 1,2 1 11,-6 0 33,30 5 80,-25-8-114,-12-1 5,0 1 0,0-1 0,0 1 0,-1-1 0,1 1 0,0 0 0,0 1-1,-1-1 1,1 0 0,-1 1 0,1 0 0,-1 0 0,0 0 0,0 0 0,0 1 0,0-1 0,1 2-4,-2-2 29,-2-2 94,0 0 13,1 0-130,-1 0 0,1 1 1,-1-1-1,0 1 1,1-1-1,-1 0 0,1 1 1,-1-1-1,0 1 1,1-1-1,-1 1 0,0-1 1,0 1-1,1-1 1,-1 1-1,0-1 0,0 1 1,0 0-1,0-1 1,0 1-1,0-1 0,0 1 1,0-1-1,0 1 1,0-1-1,0 1 0,0 0 1,0-1-1,0 1 1,0-1-1,-1 1 0,1-1 1,0 1-7,-5 18 209,-5-3-194,0 0 0,-2-1 1,1-1-1,-2 1 1,0-2-1,-1 0 1,-10 8-16,-1-6 145,0-1 1,-1-2 0,0 0 0,-7 1-146,-118 35 228,78-26-306,-92 19 261,122-30-159,23-7-12,0 1 1,1 1 0,-1 1-1,1 1 1,1 0 0,-12 8-13,-8 3 108,36-18-56,2-1-46,0 0-27,-31 23-16,27-19 56,0-1 0,0 0 0,0 0 0,-1 0 0,1 0 0,-1-1 0,0 0 0,0 0 1,0 0-1,0-1 0,0 1 0,0-1 0,-1 0-19,-13 1-28,0-1 0,0 0 0,0-1 28,15 0-20,0 0 20,0 1 0,-1-1 0,1 1 0,0 0 1,0 1-1,0-1 0,0 1 0,0-1 0,0 1 1,-1 1-1,1 0 0,0-1 1,-1 0 0,1 0-1,-1-1 1,0 1 0,1-1-1,-2 0 0,-8 2-74,0 0-1,1 1 0,-11 4 75,22-7-53,2-1 16,0 0 17,0 0 24,0 0-10,3-1-60,67-17-191,-21 6 218,0-2 0,46-19 39,-71 23-3,1 2 0,0 1 0,22-3 3,-9 2-34,35-12-27,-45 11 66,1 1-1,0 2 0,7 0-4,0 2 57,-1-2 0,0-1-1,-1-2 1,14-5-57,4-6 102,-1-3 0,38-23-102,-72 38-19,-1-2 1,-1-1 0,0 0-1,0 0 1,-1-2-1,0 1 19,76-70 80,-83 78-80,2-2 38,-7 5 148,-2 1-8,1-1-178,-1 1 1,1-1 0,0 1-1,0-1 1,-1 0 0,1 1-1,-1-1 1,1 0 0,0 0 0,-1 0-1,1 1 1,-1-1 0,0 0-1,1 0 1,-1 0 0,0 0 0,1 0-1,-16-6-54,5 1 67,0 1 1,0 0-1,-1 0 0,1 1 0,-1 1 0,0 0 1,-1 0-1,1 1 0,0 1 0,-1 0-13,3 0 5,-1-1-1,0 0 0,0 0 1,1-1-1,-5-1-4,-6-3 38,-43-14 4,40 12-17,0 1-1,-19-3-24,-18-6 174,47 12-4816,0 0-4802,1 1 2778</inkml:trace>
  <inkml:trace contextRef="#ctx0" brushRef="#br0" timeOffset="3">2891 2145 6008,'53'0'2240,"-52"0"-774,-10 0-311,9-1 6333,61-18-6841,1 3 1,0 3 0,28-2-648,90-19 133,20-9 335,-51 14-412,-64 12 383,28 0-439,-21 4 15,-83 10 72,1 1 0,0-2 0,-1 0 0,1 0 0,-1 0 0,0-1 0,2-2-87,41-19 165,-2 2-166,-39 18 29,1 1 0,0 0 0,0 0 0,0 1-1,9-1-27,108-27 124,-35 12-86,-87 17-71,9-2 283,-12 8-121,-7 6-85,-7 8-19,0-1 0,-1-1 0,0 1-1,-1-2 1,-3 3-25,-73 69 30,78-79-2,1 0 1,-2 0-1,1-1 0,-1 0 1,0-1-1,-5 2-28,1-1 23,1 1-1,1 0 0,-10 7-22,-2 2 98,-1-1 1,-5 1-99,-26 16 16,-19 11 471,-78 31-487,78-38 369,66-32-367,-90 48 7,87-44 52,1 0-1,0 1 1,1 0-1,0 1 0,1 0 1,-8 10-61,9-10 5,-22 29-10,-21 19 5,39-46 1,0-1-1,-1 0 1,0 0 0,0-1-1,-1-1 1,-6 2-1,-41 17 67,-47 14-67,-31 12 154,81-32-63,39-15-104,0 0 0,0 2 0,0 0-1,1 2 1,-1 1 13,-10 4-42,-7 7-76,-7 2 182,18-7-64,-19 3 0,-49 21-34,93-42 118,1 0-78,0 0-54,0 0-10,0 0-12,0 0-12,0 0-44,2-1 113,-1 0-1,1 0 0,0 0 1,0 0-1,0 0 0,0 0 0,0 1 1,0-1-1,0 1 0,2-1 14,7-2-5,14-8-3,-6 4-3,1-1 1,-2-2-1,1 0 0,7-6 11,28-19 27,2 3 0,18-7-27,-56 30-7,58-26-109,2 3 0,1 4 0,52-11 116,-115 33 22,0-1 1,0 0 0,-1-2 0,0 1 0,0-2 0,-1 0 0,0-1 0,-1 0 0,-1-1-1,0-1 1,0 1 0,4-8-23,-1 4 15,0 1 1,1 1-1,1 0 0,0 1 0,16-9-15,25-19 7,-42 30 16,0 1-1,1 1 1,0 0 0,0 1 0,1 1-1,18-5-22,37-16 49,-32 11-49,-22 9 0,0 0 0,-1-1-1,0 0 1,7-7 0,48-26 39,21-18-110,58-25 71,-113 67-32,-29 14 15,0 0 0,0-1 0,-1 0 0,9-6 17,52-26 65,-66 34-179,11-8 379,-17 7-76,-16 3-149,14 1-38,0 0-1,-1 1 0,1-1 1,0 1-1,0 0 0,0 0 1,-1 1-1,1-1 0,0 1 1,0 0-1,1 0 0,-4 2-1,-11 5 15,-6-2 11,-1 0 1,-1-2-1,1-1 1,-1-2-27,-54 11 115,-23 16-79,55-17-40,-17 4-22,-29 1 26,-11-7 13,52-7 124,-18 6-137,-30 16-16,14-3-65,62-16 98,21-4-4,-1-1 0,1 1 1,-1-1-1,0-1 1,0 1-1,1-1 0,-1 1 1,0-1-1,0-1 1,0 1-1,0-1-13,-17-2 84,0 1 1,-1 0 0,0 2-1,-19 2-84,-10 0 49,13-4 43,17 1 11,0 1 0,0 1 0,-2 1-103,-6 3 93,0 1 1,1 1 0,0 2-1,1 1 1,-8 4-94,22-8 104,3-3-81,0 0-1,0-1 1,0 0 0,0-1-1,0 0 1,-11 0-23,3-6 842,6 1-3086,9 3-5963,4 1-2994</inkml:trace>
  <inkml:trace contextRef="#ctx0" brushRef="#br0" timeOffset="4">2507 3517 6368,'21'-3'918,"-17"2"1513,-14 3-210,-5 0-381,15-2-713,0 0-160,0 0-224,0 0-84,0 0-118,0 0 22,0 0 204,0 0-17,3 0-351,59-15 32,0-3-1,35-15-430,-19 5 627,-5 0-476,-47 17-109,-1 2-1,2 0 1,15-2-42,-12 4 180,0-2 0,10-5-180,-11 3 93,0 2-1,22-4-92,-38 11-29,195-31 90,-194 30-5,0 0-1,0 0 0,8-5-55,11-2 101,37-15 91,-54 18-186,1 1 0,-1 0-1,15-2-5,2 1 107,0-2 1,-1-2-1,2-1-107,35-12 18,-39 14 50,10-2-1,0-2 0,8-5-67,-47 18 2,29-13 29,0 1 0,1 2 1,1 1-32,22-2 29,-37 9-17,1-1 0,0 0 0,6-4-12,-24 8 17,1-1 0,-1 1 1,1 0-1,-1 0 0,1-1 0,-1 1 0,1 0 0,-1 0 1,1 0-1,-1 0 0,1 0 0,-1 0 0,1 0 1,-1 0-1,1 0 0,-1 0 0,1 0 0,-1 0 0,1 0 1,-1 0-1,1 0 0,-1 0 0,1 1 0,-1-1 1,1 0-1,-1 0 0,1 1 0,-1-1 0,1 0 0,-1 1 1,0-1-1,1 0 0,-1 1 0,1-1 0,-1 1 1,0-1-1,0 0 0,1 1-17,-1 2 7,1-1 1,-1 0-1,1 0 1,-1 0-1,0 0 1,0 0-1,0 1 1,0-1-1,-1 0 1,1 0-1,-1 0-7,-1 7-16,0 0-1,0 0 0,-2 0 1,1-1-1,-2 3 17,-11 15 15,-1-1 1,-2-1-1,0 0 0,-17 15-15,29-33 19,0 0-1,-1-1 0,1 0 1,-1 0-1,-2 0-18,2-1 4,0 1 1,1-1 0,-1 2-1,1-1 1,-2 2-5,5-3 15,-1-1-1,0 0 1,-1 0 0,1-1 0,0 0 0,-1 0-1,-4 1-14,-9 4 22,-13 7-25,0-2-1,-1-1 0,-1-2 1,-11 1 3,35-7 29,-1 0 0,0 1 0,1 0 0,0 0 0,0 1 0,0 0 0,-2 3-29,0-1 15,-1 0 0,0-1 0,-1 0-1,-9 2-14,9-2-41,0 0-1,0 1 0,0 0 1,1 1-1,0 1 1,0 0-1,-1 2 42,-35 24 209,8-12-96,-42 17-113,0 0 25,50-26 13,26-12-20,0 1-1,0 0 0,1 0 0,-1 1 0,-3 3-17,-19 14-27,12-6 82,-1-1-1,-1-1 1,0-1-1,-1-1 1,0-1-1,-8 3-54,27-13 42,-18 12 3,-12 7-131,8-4-47,-1-2 1,-13 6 132,31-16 9,1-1-1,-1 1 1,0-1 0,1-1-1,-1 1 1,-3 0-9,-10 3 36,-58 36 36,70-38-75,1 0 0,-1 0-1,1-1 1,-1 1-1,0-2 1,0 1 0,-3 0 3,-10 2-17,16-4-15,-3 1 23,3 0 4,-15 6 9,-11 1 40,-10 2-23,-11-2-38,50-7 5,1-1-3,0 0-20,0 0 9,0 0 52,0 0 6,0 0-32,0 0-5,0 0 12,-40 6 166,30-6-441,7 1 280,-1-1 0,0 0 1,1 0-1,-1 0 0,1 0 0,-1-1 1,0 1-1,1-1 0,-1 0 1,1 0-1,0-1 0,-1 1 1,1 0-1,-1-2-12,2 2-33,2 1 45,0-2 13,-16-31 62,15 31-38,1 2-132,0 0-22,0-1 92,0 1 0,0 0 0,0-1 0,0 1 0,0 0 1,0-1-1,0 1 0,0 0 0,0 0 0,0-1 0,0 1 0,-1 0 0,1-1 0,0 1 1,0 0-1,0-1 0,0 1 0,-1 0 0,1 0 0,0-1 0,0 1 0,-1 0 0,1 0 1,0 0-1,0-1 0,-1 1 0,1 0 13,-13 13-43,12-12 42,1-1 0,0 1 0,-1 0 0,1-1 0,0 1 0,-1 0 0,1-1 0,0 1 0,-1 0 0,1-1 0,0 1 0,0 0 0,0-1 0,0 1 0,0 0 0,0 0 0,0-1 0,0 1 0,0 0 0,0 0 0,0-1 0,1 1 0,-1 0 0,0-1 0,0 1 0,1 0 0,-1-1 0,0 1 0,1 0 0,-1-1 0,1 1 0,-1-1 0,0 1 0,1-1 0,0 1 0,-1-1 0,1 1 0,-1-1 0,1 1 0,0-1 1,4 3 5,0-1-1,0 0 0,1 0 1,-1 0-1,1-1 0,-1 1 1,1-1-1,0-1 0,-1 1 1,1-1-1,0 0 1,-1 0-1,5-1-4,16-2 45,1-2 0,11-4-45,4 0 20,-15 4 34,0-2 0,-1 0 0,0-2 0,-1-1 0,0-1 0,8-6-54,41-8-487,-42 9 566,-20 11-14,0-1-1,0 0 0,-1-1 0,3-2-64,8-7 54,9-8-44,1 1 1,0 2 0,8-2-11,-19 13 5,-6 2-2,0 1 1,0 0 0,5 0-4,52-16 5,63-30-5,-98 28-9,-32 20 20,0 1 0,0 0 0,1 0 0,-1 1 0,1-1 0,0 1 0,0 1-11,78-36-115,-58 26 116,0 0-1,1 1 1,25-6-1,-39 14-4,0-1 0,-1-1 0,10-5 4,-12 5 29,0 1 1,1-1 0,0 2 0,0 0 0,4-1-30,11-2 27,-1-1 1,0-1-1,17-8-27,15-5 55,-32 12-117,0 2 69,-1-2-1,-1-1 1,6-4-7,22-21 22,-47 32-4,1-1 0,-1 1 0,0-1-1,0 0 1,-1-1 0,1 1 0,1-4-18,-1 3 42,-2 2-11,-2 3-5,5-34 78,-4 25-94,-1 7-20,0 2-60,3-18-12,-1 9 91,-1 7-1,-1 1 0,1-1 0,-1 0 0,1 0 0,-1 0 0,0 0 1,0 0-1,0 0 0,0 0 0,0 1 0,0-1 0,-1 0 0,1 0 0,0 0 0,-1 0 0,0 0 0,0-1-8,0 2-10,1 1-60,-1-2 2,1 1 68,-1 0 1,1 0 0,-1 0-1,0 0 1,1 1 0,-1-1-1,0 0 1,0 0 0,0 1-1,0-1 1,1 1 0,-1-1-1,0 1 1,0-1 0,0 1-1,0-1 1,0 1 0,-1 0 0,1-1-1,0 1 1,0 0 0,0 0-1,0 0 1,0 0 0,0 0-1,0 0 1,0 0 0,0 0-1,0 1 1,0-1 0,0 0-1,0 1 1,0-1 0,0 1-1,0-1 1,0 1 0,0-1-1,0 1 1,0 0 0,0-1-1,0 1 1,0 0-1,-2 1-4,-25 11-27,13-6 21,0 0-1,0-2 0,-1 1 0,0-2 1,-1 0 10,5 0-600,-13 13-15659,17-11 16314,-10 7-4188</inkml:trace>
  <inkml:trace contextRef="#ctx0" brushRef="#br0" timeOffset="5">1766 3573 2072,'0'5'10,"0"-2"25,0-1-1,1 1 1,-1-1-1,0 1 1,-1-1-1,1 1 1,0-1 0,-1 1-1,1-1 1,-1 1-1,0-1 1,0 0-1,0 1 1,0-1-1,0 0 1,0 0-1,-1 1-34,1-2 50,1-1-1,-1 0 0,1 0 1,-1 0-1,1 0 0,-1 0 1,1 0-1,-1 0 1,1 0-1,-1 0 0,1 0 1,-1 0-1,1 0 0,0 0 1,-1 0-1,1 0 0,-1 0 1,1 0-1,-1 0 1,1-1-1,-1 1 0,1 0 1,0 0-1,-1-1-49,-4-1 1980,0 4 4990,-4 6-6627,0 2 0,1-1 0,0 1 1,1 0-1,0 1 0,0-1 0,1 2 0,-2 6-343,-5 14 586,1 1 0,2 0-1,1 2-585,9-33 253,0-2 7,8-23-109,-2-1 0,0 0-1,-1-1-150,3-14 192,-4 24-173,0-1 0,-2 1-1,0-1 1,0-2-19,-2 16 101,0 2-101,0 0-1,0 0 124,0 0 69,0 0 134,0 0 25,-2 3-282,0-1 1,0 1-1,0 0 0,1 0 0,-1 0 1,1 0-1,0 0 0,0 2-69,1-5 19,-5 18 22,0-1 1,2 1-1,0 0 0,1 0-41,0-1 149,0 0 0,-1 0 0,-1 0 1,-1 1-150,-11 50 1337,13-53-1310,3-13-24,0-1 1,0 1 0,0-1-1,0 1 1,0-1 0,0 1-1,1-1 1,-1 1 0,0-1-1,1 0 1,-1 1 0,1-1-1,0 1-3,-1-1 28,1 0-1,-1-1 0,1 1 0,-1 0 1,0 0-1,1 0 0,-1 0 1,0 0-1,0 0 0,0 0 0,0-1 1,0 1-1,0 0 0,0 0 1,0 0-1,0 0 0,0 0 0,0 0 1,-1 0-1,1 0-27,1 2 52,1 1 0,0-1 1,0 0-1,0 0 0,0-1 0,1 1 0,-1 0 1,1-1-1,-1 1 0,1-1 0,1 1-52,2 0 4,0 0 0,0 0 0,0-1 0,0 1 0,1-1 0,-1-1 1,0 1-1,3-1-4,16 2 86,0-1 1,1-1 0,-1-1 0,9-2-87,25 0 127,86 2 37,-87 3 6,-47-3-172,102-4 169,-52 4-188,-59 0 23,-2 0-12,12-1 47,-7 0 5,1-1-40,0 1 0,0 0 0,1 0 0,-1 1 0,0-1 0,0 1 0,1 1 0,-1-1 0,1 1-2,-5 0 95,-2-1 5,0 0-72,0 0-14,0 0 2,0 0 22,0 0 86,0 0 4,11-4-147,-5 2 14,-4 2 9,-2 0-10,0 0 10,1-4 32,0 1 1,-1 0-1,1-1 0,-1 1 0,1 0 0,-1-1 0,0 1 0,-1-1 0,1 1 1,-1-2-37,-5-22 25,5 17-5906,1 10-7332</inkml:trace>
  <inkml:trace contextRef="#ctx0" brushRef="#br0" timeOffset="6">1386 3665 12016,'15'10'-297,"-8"-6"-424,0 1 0,0 0 0,0 1-1,5 5 722,-11-10-1752,-3-6 413,-5-6 4414,4 6 599,8 13-2433,3 6-754,-1 0 1,-1 1-1,0-1 0,-1 1 1,0 0-1,1 12-487,-2-11 174,0-1 0,0-1-1,2 1 1,0-1 0,7 14-174,0-11 1274,-16-29 646,-3-15-2047,-21-115 123,27 125 116,7 28 43,9 30 191,18 93 1255,-34-132-1366,0-2-50,0 0-27,0 0-12,0 0 28,0 0 118,0 0-28,0 0-248,0 0-338,22 16-5286,-11-6-6631</inkml:trace>
  <inkml:trace contextRef="#ctx0" brushRef="#br0" timeOffset="7">1546 3954 5024,'14'0'-1147,"-1"4"4862,-12-3-3342,0 0 1,0-1-1,0 1 0,-1 0 0,1 0 1,0 0-1,-1 0 0,1 0 0,0 0 0,-1 0 1,0 1-1,1-1 0,-1 0 0,1 0 1,-1 0-1,0 0 0,0 1 0,0 0-373,0-2-35,0 1-1,1 0 1,-1-1 0,0 1-1,0 0 1,1-1 0,-1 1-1,0-1 1,1 1-1,-1 0 1,0-1 0,1 1-1,-1-1 1,1 1 0,-1-1-1,1 1 1,-1-1-1,1 0 1,-1 1 0,1-1-1,0 0 1,-1 1 0,1-1-1,-1 0 1,1 1-1,0-1 1,-1 0 0,1 0-1,0 0 1,-1 0 0,1 0 35,2 1-718,9 2-7642</inkml:trace>
  <inkml:trace contextRef="#ctx0" brushRef="#br0" timeOffset="8">3155 1612 4040,'0'0'1440,"0"0"-42,0 0-164,0 0-225,-5 2-746,-17 7-476,-38 12 845,57-20-1038,0 0-1,-1-1 0,1 1 1,-1-1-1,1 0 1,0 0-1,-1 0 0,1 0 1,-3-1 406,6 1-3472</inkml:trace>
  <inkml:trace contextRef="#ctx0" brushRef="#br0" timeOffset="9">3113 1612 3232,'-4'8'6399,"-8"-1"-3642,-18 3-2149,19-6 242,9-3-616,2-1-8,20-2-219,0-1-2,0-1 1,-1-1-1,1 0 0,-1-1 1,13-7-6,-31 12 860,-1 1 126,0 0-179,0 0-87,-30-8 142,25 6-943,0 0 0,-1 1 0,1-1 1,-1 1-1,0 1 0,-2-1 81,-17 1-2566,4 0-7934</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4:23.657"/>
    </inkml:context>
    <inkml:brush xml:id="br0">
      <inkml:brushProperty name="width" value="0.05" units="cm"/>
      <inkml:brushProperty name="height" value="0.05" units="cm"/>
      <inkml:brushProperty name="color" value="#E71224"/>
    </inkml:brush>
  </inkml:definitions>
  <inkml:trace contextRef="#ctx0" brushRef="#br0">1670 2036 816,'-97'-68'442,"-60"-47"1307,129 92-1448,1-2 0,1-1 0,1-1 0,-7-12-301,-82-102 6,53 69 59,3-2-1,4-3 1,2-4-65,33 46 23,2 0 1,2-2-1,1 0 1,2 0 0,1-5-24,-14-69-189,4-11 189,10 54 85,-6-34-42,2-30-43,13 114 31,-1 0-1,-1 0 1,-1 0 0,0 1-1,-8-17-30,-1 5 5758,14 29-5684,0 0-1,0 0 1,0-1 0,-1 1 0,1 0-1,0 0 1,0 0 0,0 0 0,0 0-1,0-1 1,-1 1 0,1 0 0,0 0 0,0 0-1,0 0 1,0 0 0,0 0 0,-1 0-1,1 0 1,0 0 0,0 0 0,0 0-1,-1 0 1,1 0 0,0 0 0,0 0-1,0 0 1,0 0 0,-1 0 0,1 0-1,0 0 1,0 0 0,0 0 0,-1 0-1,1 0 1,0 0 0,0 0 0,0 0-1,0 0 1,0 0 0,-1 1 0,1-1-1,0 0-73,-5 17-484,3-3 386,1 0-1,1 0 1,0 0 0,1 0-1,1 0 1,1 4 98,20 86-534,-8-44 602,8 55 21,-5-22 85,20 53-174,-29-116 171,2-1 0,1 0 0,1-1 0,2 0 0,0-1 1,17 20-172,0-7-38,17 14 38,-24-28 76,-2 0-1,-1 2 1,18 29-76,19 40 87,5-3-1,4-2 1,16 12-87,241 315-161,-308-395 174,13 14 28,2-2 1,1 0-1,1-3 1,35 27-42,26 12 321,42 21-321,-92-66 1154,44 19-1154,-74-38 44,-14-8 278,3 2-231,0 1 0,0-1 0,-1 1 0,1 0 0,-1-1 0,1 1 1,-1 1-1,0-1 0,0 0 0,-1 1 0,2 1-91,-3-3 53,-32-7 77,19 2-64,0-1 1,0-1 0,0 0-1,0-1 1,1 0 0,0-1-1,-9-7-66,-15-14-338,-19-20 338,32 28-214,-22-15 316,-1 1-1,-2 3 1,-18-9-102,7 5-18,8-1 21,2-2 1,1-1-1,3-3 0,-15-19-3,-53-50 7,-215-193 82,255 226-89,3-3 0,4-3 0,-9-22 0,-10-11-17,62 89-42,2 0-1,1-1 1,2-2-1,0 1 1,2-2 0,2 0-1,-7-24 60,-1-24-213,4-1 1,2-10 212,10 54-10,2-1 1,2 1 0,1-1-1,2 0 1,6-30 9,30-106-202,-29 121 105,-5 33 120,0 0 1,-2-1-1,0-6-23,-2 26 128,0 1 3,0 0-111,0 34-55,3-14 18,1-1 0,0 1 0,1-1 0,1 0 0,1 0 0,4 6 17,15 46-63,-12-14 31,-3 0 1,-2 1 0,-2 14 31,0-7 61,2 0 0,7 11-61,-11-54 21,2 0 1,0 0-1,2-1 0,0 0 0,2 0 1,0-1-1,1-1 0,4 5-21,138 174-46,-119-143 143,-1 2 1,13 37-98,10 16 132,-30-61-82,3-2-1,2 0 0,11 9-49,-28-37 10,1-1-1,2-1 1,-1 0-1,2-2 1,0 0-1,1-1 1,0-1-1,18 8-9,29 9-70,42 10 70,-58-22-38,-1 1-1,-1 3 1,39 23 38,-29-8-3,-18-9 1,3-3 0,5 1 3,-17-10-2,2-1 1,0-1 0,0-2 0,1-2 0,30 6 0,-34-13 108,-1-1-1,20-2-107,35 3 149,-63 1 87,-18-3 37,-15-2-172,-101-11 89,53 7-113,1-3 0,-1-2 0,-52-17-77,71 12 28,1-3-1,-29-17-27,-30-13-26,-8 3-8,-5-2 43,-36-25-9,112 53-28,0-3-1,2 0 1,0-2-1,1-2 1,2-1-1,0-2 29,-70-84-56,6-4 0,-8-22 56,-51-64-133,113 151 112,2-1 0,2-2 0,3-1 0,3-1-1,2-2 1,2-1 0,-6-28 21,-55-186-379,68 233 379,15 34 0,0-1 1,0 1-1,1-1 0,0 0 0,1 1 0,0-2 0,0 1 0,0 0 1,1 0-1,0-5 0,1 12 6,0 1-11,0 0-52,0 0-51,0 0-170,0 0 4,12 13 247,-2-1 0,0 1-1,0 1 1,-1 0 0,-1 0 0,0 1 0,1 6 27,12 29 33,6 33-33,-6-19 6,50 135 70,60 113-76,-45-118 20,24 51-2,-35-105-19,36 43 1,-67-117 1,4-2-1,1-2 1,42 37-1,-66-76-6,1-1 0,1-2 1,1-1-1,0-1 0,1-1 0,1-1 0,1-2 1,20 6 5,53 15 92,1-5 1,2-5-93,-68-15 106,-27-7-80,-1-1 0,1 0 0,0-1 0,0 0 0,-1-1 0,1 0 0,0-1 0,0 0 0,0-1 0,-1 0 0,1-1 0,-1 0-1,4-2-25,-8 3-2,-3 1 6,-1 0 0,1-1-1,-1 1 1,1-1 0,-1 0 0,0 0-1,3-1-3,-6 2 122,0 1 70,-15-16 574,12 13-770,1-1 0,-2 1 0,1 0 0,0 0 0,-1 1 0,1-1 0,-5-2 4,-53-29 61,-33-11-61,28 13 85,-22-15-85,-56-36-31,34 21 38,3-5-1,-89-73-6,109 72 150,49 41-200,2-2-1,0-1 1,2-3-1,2 0 1,-18-25 50,-136-220-267,129 190 226,1-2 4,13 19 100,-6-1-63,37 54 20,1-1 0,1 0 0,0 0 0,2-1-1,0-1 1,-3-13-20,-6-29 40,-3-38-40,10 38-163,3 0-1,3 0 0,2-7 164,2 57-1,-1 1 0,-1 0-1,-3-12 2,3 12-18,-1 0-1,2 0 0,-1-11 19,-31 49-380,-23 24 405,23-20 87,-27 31-112,48-48 12,2 0 1,0 2-1,0-1 0,1 1 1,1 0-1,-5 13-12,-1 12 1,1 0 1,2 1-1,-4 29-1,-13 130-84,14-92 109,-20 90 102,33-194-131,-1 5-6,1 1 0,-1-1 0,2 1 0,-1 0-1,1 5 11,0-13-85,-3 6-362,3-16 594,2-20-58,1 1 0,1-1 0,1 1 0,2-3-89,6-31 16,43-215-52,22-38 36,-48 238-46,-4 16 128,-26 58 111,0 2-14,0 0-212,-16 26-49,-2 8 119,1 1 0,2 0 0,1 1 0,2 1 0,0 3-37,-37 191 295,21-89-228,17-97-121,5-23 44,0 1-1,2 0 1,1 0-1,0 10 11,3-32 15,2 7 14,2 6-22,-4-13-6,0-1 0,0 0 0,0 0 0,0 0 0,0 0 0,0 0-1,0 1 1,0-1 0,0 0 0,0 0 0,0 0 0,0 0 0,0 0 0,0 1 0,0-1 0,0 0-1,0 0 1,0 0 0,0 0 0,0 0 0,0 1 0,0-1 0,1 0 0,-1 0 0,0 0 0,0 0-1,0 0 1,0 0 0,0 0 0,0 0 0,1 1 0,-1-1 0,0 0 0,0 0 0,0 0 0,0 0-1,0 0 1,1 0 0,-1 0 0,0 0 0,0 0 0,0 0 0,0 0 0,0 0 0,1 0 0,-1 0-1,0 0 1,0 0 0,0 0 0,0 0 0,0 0 0,1 0 0,-1 0-1,24-34 59,-1-1-1,-2 0 1,-1-2 0,-2 0 0,-1-1 0,0-10-59,17-54-139,15-89 139,-35 129 143,-1 2 85,19-53-228,29-41-155,-51 114 45,-6 41 107,0-1-1,0 2 1,0-1 0,0 0 0,0 1 0,0 0 0,-1 0-1,1 0 1,-1 0 0,0 0 0,1 1 0,-1-1 0,0 1-1,0 0 1,1 3 3,11 8-11,3-1 13,206 152 26,-152-117 61,3-3 0,18 6-89,-2-8 224,-40-14-65,-38-21 163,-11-7-99,-2-1-98,0 0-10,0 0 106,-2-2-198,0-1-1,-1 1 0,1 0 0,0 0 0,-1 0 0,0 0 0,1 0 0,-1 0 0,0 1 1,-1-1-23,-8-5 18,-40-26 60,-24-9-78,-36-22 48,49 24-96,-9-6 74,1-4 0,-2-6-26,58 44 0,0-1 0,1 0 0,1-1 0,0-1 0,0 0 0,2-1 0,-4-7 0,15 23-11,0 0 1,0 0 0,0 0-1,0 1 1,0-1-1,0 0 1,0 0 0,0 0-1,0 0 1,0 0 0,0 0-1,0 0 1,1 0-1,-1 0 1,0 0 0,0 0-1,0 0 1,0 0 0,0 0-1,0 0 1,0 0 0,0 0-1,0 0 1,0 0-1,0 0 1,0 0 0,0 0-1,0 0 1,0 0 0,1 0-1,-1 0 1,0-1-1,0 1 1,0 0 0,0 0-1,0 0 1,0 0 0,0 0-1,0 0 1,0 0-1,0 0 1,0 0 0,0 0-1,0 0 1,0 0 0,0 0-1,0 0 1,0 0 10,10 7-78,11 11 120,28 32-49,3-2 0,1-2-1,3-3 1,38 22 7,-54-43 83,1-2 0,1-2 0,13 2-83,62 12 602,-115-32-516,-2 0 69,0 0 204,-8-10-311,0 0 0,-1 0 1,0 1-1,0 0 0,-1 0 0,0 1 1,0 1-1,-2-1-48,3 1 35,-49-33-55,-30-14 20,49 33 4,2-2 0,0-2 0,2-1 0,1-2 0,-17-18-4,-7-3-25,55 47-35,3 2-188,0 0-56,0 0-58,1 13-14,1-5 377,1 0-1,-1 1 0,2-1 1,-1 0-1,1-1 0,0 1 1,1 0-1,-1-1 0,2 1 0,54 61 5,-37-45-5,67 64 6,-28-29 26,-55-54 496,-5-7-221,-9-14-149,-14-22-198,-10 0 619,-17-16-579,19 23 110,-24-35-110,50 63-6,1 0 0,-1 1-1,0 0 1,0 0-1,0 0 1,0 0 0,0 0-1,-1 1 1,1-1-1,-1 1 1,1 0 0,-1 0-1,1 0 1,-1 0 0,1 1-1,-1-1 1,0 1-1,1 0 1,-2 0 6,-4 0-23,0 1 0,0-1 0,0 1 0,0 1 0,1-1 0,-1 2 0,-1 0 23,-4 2-16,1 1 0,-1 0 0,2 1 0,-1 0 0,1 1 1,0 0-1,1 1 0,0 1 0,-4 4 16,-22 22-10,21-20-76,0 0 0,1 1 0,1 0-1,-3 6 87,0 5-78,0 1-1,3 0 1,0 1-1,2 1 1,1 0 0,2 1-1,-2 10 79,-29 186 154,24-131-123,15-92-42,0 0-1,0 0 1,0 0-1,1 0 1,-1 0-1,1 0 1,1 0-1,-1 0 1,1 0-1,0-1 0,0 1 1,0 0-1,0 0 1,1-1-1,0 1 1,0 0-1,0-1 1,1 0-1,0 1 1,-1-1-1,1 0 1,1-1-1,-1 1 0,0 0 1,1-1-1,3 3 12,-6-6 4,-1 0 0,1 0-1,-1 1 1,1-1-1,0 0 1,-1 0 0,1 0-1,-1 0 1,1 0-1,-1 0 1,1 0 0,-1 0-1,1 0 1,0 0-1,-1 0 1,1 0 0,-1 0-1,1-1 1,-1 1-1,1 0 1,-1 0-1,1-1 1,-1 1 0,1 0-1,-1-1 1,0 1-1,1 0 1,-1-1 0,1 1-1,-1-1 1,0 1-1,1 0 1,-1-1-4,10-13 63,-10 13-59,9-17 68,-1-1 0,0 0 0,-2 0 0,0 0 0,-1-1 0,-1 0 0,0-9-72,2-35-77,-2-46 77,-3 59-61,1 0 1,3 0-1,2-1 61,2 6-5,1 1 0,3 0 0,1 1 0,2 0 0,4-2 5,-9 15 72,-11 31-70,0-1 0,0 1 1,0 0-1,0 0 1,0 0-1,0 0 0,0 0 1,0 0-1,0 0 1,0 0-1,0 0 0,0-1 1,0 1-1,0 0 1,0 0-1,0 0 1,0 0-1,0 0 0,0 0 1,0 0-1,0 0 1,0-1-1,0 1 0,0 0 1,0 0-1,0 0 1,0 0-1,0 0 0,0 0 1,0 0-1,-1 0 1,1 0-1,0 0 1,0-1-1,0 1 0,0 0 1,0 0-1,0 0 1,0 0-1,0 0 0,0 0 1,0 0-1,-1 0 1,1 0-1,0 0 0,0 0 1,0 0-1,0 0 1,0 0-1,0 0 0,0 0 1,0 0-1,-1 0 1,1 0-1,0 0 1,0 0-1,0 0 0,0 0 1,0 0-1,0 0 1,0 0-1,0 0 0,0 0 1,-1 0-1,1 0-2,-13 15 157,-4 10-152,2 1 1,0 1-1,1 0 0,2 1 0,1 0 1,-1 7-6,-14 56 3,-3 32-3,-3 15 17,25-110-10,-32 116 207,-16 29-214,49-160 17,5-10-2,-1 0 1,1 1-1,-1-1 0,1 1 0,0 0 1,1-1-1,-1 1 0,0 1-15,1-4-7,0-1 5,1-4 22,36-134-464,7 0 444,20-70-66,-60 190 22,-11 37 3,-115 294 168,56-130-357,0-2 209,61-170-1,1 1-1,0 0 1,1 0 0,0 0-1,1 0 1,1 0 0,-1 0-1,2 3 23,18-24 134,-9 4-139,0 0 1,1 0-1,-2-1 1,1 0 0,-1-1-1,0 0 1,0 0-1,-1-1 1,0 0 0,2-2 4,27-35-28,1 1 0,2 3 1,2 1-1,2 2 0,13-7 28,-34 29 0,89-65-8,61-61 8,-123 93-12,3-7 12,-13 13 9,1 2-1,13-8-8,-31 31 67,1 1-1,1 0 1,17-8-67,-32 21 6,-1-1 0,1 1 0,-1 1 0,1 0 0,1 0-1,-1 1 1,0 0 0,0 0 0,1 1 0,-1 1 0,1-1 0,8 2-6,-16-1 65,-2 0 211,16 27 86,-16-23-362,1 0 1,-1 0 0,0 0-1,0 0 1,-1 0 0,1 0-1,-1 0 1,0 0-1,0 0 1,0 0 0,-1-1-1,1 1 1,-1 0 0,0-1-1,0 1 1,-1-1 0,1 1-1,0-1 1,-1 0 0,0 0-1,0 0 0,-11 11-32,-1 0 0,0-1-1,-14 8 33,16-11-12,-79 52 67,-75 38-55,129-78-17,-36 12-18,27-13 14,133-59-372,-36 17-258,28-17 651,-16 6-43,6 1 43,-20 10 97,-1-2 0,29-20-97,-62 33 43,-1-1 0,-1 0 0,1-1 0,1-4-43,6-5 63,-19 20 45,9-11 126,-8 7-191,-1 1 0,0 0 0,-1 0 0,1-1-1,-1 1 1,0 0 0,0-1 0,0 1 0,0 0-1,-1-1 1,0 1 0,0 0 0,0-1 0,0 1-1,-1 0 1,1 0 0,-1 0 0,0 0 0,-1 1-1,0-3-42,-11-10 7,0 0-1,-2 1 1,1 1-1,-2 0 1,0 1-1,0 1 1,-3-1-7,-9-7-46,-16-8 19,-20-9 27,22 12 65,-31-22-65,20 10-21,18 12-78,-27-23 99,51 38-18,1 0 0,-1-2 0,2 1 1,0-1-1,0-1 0,-5-9 18,14 21-165,1 1-34,-3-2 18,3 2 173,-1-1 1,1 1 0,-1-1 0,1 1-1,-1 0 1,0-1 0,1 1-1,-1 0 1,1-1 0,-1 1 0,0 0-1,1 0 1,-1 0 0,0 0-1,1-1 1,-1 1 0,0 0-1,1 0 1,-1 0 0,0 0 0,1 0-1,-1 1 1,0-1 0,1 0-1,-1 0 1,0 0 0,1 0 0,-1 1-1,1-1 1,-1 0 0,0 1-1,1-1 1,-1 1 0,1-1 0,-1 0-1,1 1 1,-1-1 0,1 1-1,0-1 1,-1 1 0,1-1 0,-1 1-1,1 0 1,0-1 0,-1 1 7,1 4-15,-1 0 0,0-1 0,1 1 1,0 0-1,0 0 0,0 4 15,0-6-14,9 103-575,4 1 589,-3-28-24,-3 1 0,-3 44 24,-10-33-10,2-47 7,2 1 0,2 7 3,0-43 0,3 27 13,-1-29-7,2-17-3,17-91 46,-2-28-49,-4 22 25,8-10-25,-15 82-39,32-123-145,-25 87-149,-8 32 45,-6 39 303,-1 0 0,0-1 0,0 1 1,0 0-1,0-1 0,0 1 0,1 0 0,-1-1 1,0 1-1,0-1 0,0 1 0,0 0 1,0-1-1,0 1 0,0 0 0,0-1 0,0 1 1,-1 0-1,1-1 0,0 1 0,0 0 1,0-1-1,0 1 0,0 0 0,-1-1 0,1 1 1,0 0-1,0-1 0,0 1 0,-1 0 1,1 0-1,0-1 0,-1 1 0,1 0-15,-12 4 66,-11 18-141,1 6 63,2 0 0,1 2 1,-12 26 11,-43 100-30,65-135 29,-236 551-25,240-562 27,10-27-31,12-33-77,74-188-39,31-73 56,-114 295 70,-4 8 42,0 0 1,-1 0 0,0 0-1,0-1 1,0-2-23,-3 9 89,0 2-73,-10 21-41,-130 292-48,68-143 109,60-140-36,1 1 0,0 6 0,-12 35-19,22-67 14,3 3 5,22-27-100,-7 1 81,-1-1 0,-1 0 0,-1-1 0,0-1 0,-2 0-1,2-7 20,-4 11 3,20-43 78,21-59-81,-24 51 64,18-28-64,-38 85 1,2 1 27,-1 43 256,-8-2-330,-1 1 0,-2 0 0,-1-1 0,-1 0 0,-1 0 0,-8 18 46,-9 56 3,10-62-9,10-36-10,0 0 1,1 0-1,0 0 1,0 0 0,1 0-1,0 7 16,0-6-57,1-9 54,1 1 0,-1 0 0,0 0 0,0 0 0,0 0 0,0 0 0,0 0 0,0 0 0,0 0 0,1 0 0,-1 0 0,0 0 0,0 0 0,0 0 0,0 0 0,0 0 0,0 0 0,1 0 0,-1 0 0,0 0 0,0 0 0,0 0 0,0 0 0,0 0 0,0 0 0,1 0 0,-1 0 0,0 0 0,0 0 0,0 0 0,0 0 0,0 0 0,0 0 0,0 0 0,0 0 0,1 1 0,-1-1 0,0 0 0,0 0 0,0 0 0,0 0 0,0 0 0,0 0 0,0 0 0,0 1 0,0-1 0,0 0 0,0 0 0,0 0 0,0 0 0,0 0 0,0 0 0,0 1 0,0-1 0,0 0 0,0 0 0,0 0 0,0 0 0,0 0 0,0 0 0,0 1 0,0-1 0,0 0 3,7-3-12,11-3 21,1-2-1,-1 0 1,0-2 0,-1 0 0,0 0 0,-1-2-1,0 0 1,-1-1 0,0 0 0,-1-1 0,-1-1 0,0 0-1,10-16-8,44-67-45,-47 66 81,2 0-1,0 2 1,2 0-1,1 2 1,2 0-1,9-5-35,-32 29-34,-3 3 49,0 0 0,0-1 0,0 1-1,0 0 1,1 0 0,-1 0 0,1 0 0,-1 0 0,0 0 0,1 0 0,-1 1 0,1-1 0,0 0 0,-1 1-1,1-1 1,0 1-15,-21 32-1,-65 88 10,50-76-68,27-37 45,1 0 1,0 0-1,1 1 1,0 0 0,-1 2 13,5-9 6,1-1 2,28 16 174,-23-15-160,0 0 0,-1-1 0,1 1 0,0-1 0,0 0 0,-1 0 0,1-1 0,0 1 0,-1-1 0,1 0 0,0-1 0,-1 1 0,1-1-22,60-26 285,-48 20-220,12-6-24,-1-2 1,0-1 0,-1-1 0,-1-1-1,-1-1 1,14-16-42,4-8 161,-2-2 0,33-49-161,-52 69 25,-21 25 14,1-23 119,-9 19-94,1 1-1,-1 0 1,0 1 0,0 0-1,0 0 1,0 0-1,0 1 1,-1 0-1,1 0 1,-5 0-64,-85-7-58,49 5-54,3 0 39,-111-10 116,127 13-53,0 2 1,0 0-1,0 2 1,-9 3 9,19-2-108,11-3 60,0 0 0,0 1 0,0 0 0,1 0 0,-2 2 48,7-4-142,2 0-56,13 24-4,-3-9 176,1-1-1,1 0 1,0 0-1,1-1 0,2 1 27,-8-9-9,-1 0 0,1 0-1,0 0 1,1-1 0,-1 0-1,1-1 1,-1 1-1,1-2 1,0 1 0,0-1-1,8 1 10,-16-2 4,1-1 0,-1 0 0,1 0-1,-1 0 1,1 1 0,-1-1 0,1 0 0,0 0-1,-1 0 1,1 0 0,-1 0 0,1 0 0,-1 0-1,1 0 1,-1-1 0,1 1 0,-1 0-1,1 0 1,0 0 0,-1 0 0,1-1 0,-1 1-1,1 0 1,-1-1 0,0 1 0,1 0-4,-10-11 203,-39-20 244,24 16-336,-39-25-146,40 27 1,0-1-1,1-1 1,-6-7 34,16 14-695,7 9 299,7 22 216,21 34 284,-19-49-110,0-1-1,1 0 1,0 0-1,1 0 1,-1-1 0,1 0-1,1 0 1,-1 0-1,1-1 1,0 0 0,2 1 6,-4-2 24,1 0 0,-1-1 0,1 0 0,0 0 0,0-1 0,0 0 0,1 0 0,-1 0 0,0-1 0,1 0 0,-1 0 1,1 0-1,0-1 0,4 0-24,-9 0 8,1-1 1,-1 1 0,0 0-1,1-1 1,-1 1 0,0-1-1,0 0 1,0 1 0,1-1-1,-1 0 1,0 0-1,0-1 1,0 1 0,0 0-1,-1-1 1,1 1 0,0-1-1,-1 0 1,1 1 0,-1-1-1,2-2-8,-2 2 10,-1 0-1,1 0 1,-1-1 0,1 1-1,-1 0 1,0-1-1,0 1 1,0 0-1,0 0 1,-1-1 0,1 1-1,0 0 1,-1 0-1,0-1 1,1 1-1,-1 0 1,0 0 0,0 0-10,-6-10 54,0 0 1,0 1-1,-1 0 1,0 0-1,-1 1 1,-8-8-55,-38-38 214,2-2 0,-42-62-214,91 114-30,-8-12 49,-1 0 0,-1 1 1,-1 0-1,-11-9-19,17 18-105,7 6-561,1 7 264,2 3 647,-1 11-307,1-1 1,1 1 0,1 0 0,0-1-1,2 1 1,0-1 0,1 0-1,1 1 62,-2-8-15,0 1-1,1-2 1,0 1 0,1-1-1,0 0 1,1 0-1,0 0 1,0-1-1,1-1 1,0 0-1,1 0 1,10 7 15,-13-10 16,0-1 0,0 1 0,1-1 0,0-1 0,0 1 0,0-1 0,0-1 1,0 1-1,1-1 0,-1-1 0,1 0 0,-1 0 0,9 0-16,-14-2 52,-3 1 157,0-9-132,-1-1-1,0 1 1,-1-1-1,0 1 1,-1 0-1,0-1 1,0 1-1,-1 0-76,-38-71 327,26 50-299,-128-230-599,142 255 576,0 1-1,-1 0 0,1 1 1,-1-1-1,0 0 0,0 1 1,0-1-1,0 1 0,-1 0 1,1 0-1,-1 0 0,0 1 0,0-1 1,0 1-1,0 0 0,0 0 1,-3 0-5,5 1-16,2 1-166,-16 32-42,13-19 216,1 0-1,0 0 0,1 0 1,0 0-1,1 0 0,1 6 9,10 77-84,-10-91 80,3 21-44,1 0 0,1-1 0,2 0-1,0 0 1,1-1 0,6 8 48,-7-9 155,-7-22-167,-1-1 10,0 1 10,0-1-1,0 0 1,1 1 0,-1-1-1,0 0 1,1 0-1,-1 1 1,0-1-1,1 0 1,-1 0-1,1 0 1,-1 0-1,0 0 1,1 1-1,-1-1 1,1 0 0,-1 0-1,0 0 1,1 0-1,-1 0 1,1 0-1,-1 0 1,0 0-1,1-1 1,-1 1-1,1 0-7,-1-11 86,1 0-1,-2 0 1,1 1-1,-2-1 1,1 0-1,-2 0 0,1 1 1,-3-6-86,0-4-45,-1-5-105,-1 0 1,0 0-1,-2 1 1,-1 0-1,-7-11 150,17 34 7,-1 0 1,1-1-1,-1 1 0,0 0 1,1 0-1,-1 0 1,0 0-1,0 0 0,0 0 1,0 0-1,1 0 0,-1 0 1,-1 0-1,1 0 0,0 0 1,0 1-1,0-1 0,0 1 1,0-1-1,-1 1 0,1-1 1,0 1-1,0-1 1,-1 1-1,1 0 0,0 0 1,-1 0-1,1 0 0,0 0 1,-1 0-1,1 0 0,0 0 1,-1 0-1,0 1-7,0 0-9,-1 1 1,1-1-1,-1 1 0,1 0 0,0 0 1,-1 0-1,1 0 0,0 0 0,0 0 0,1 0 1,-1 1-1,0-1 0,1 1 0,0-1 1,-1 2 8,-7 17-39,1-1 0,1 1 0,1 0 0,1 1 1,-1 16 38,-9 117-215,7-63 162,2-36 54,-6 46 11,5 1 1,4 65-13,7-138 41,-2-21-123,-1-20-232,-1-86 112,-3-1 0,-5 1 0,-4 1 0,-11-37 202,22 129 40,0 0 0,1 0 1,-2 0-1,1 0 0,0 1 0,-1-1 0,1 0 1,-1 1-1,0-1 0,-1 1 0,1 0 0,0-1 1,-1 1-1,-1-1-40,3 4-9,1 0 1,-1 0-1,1 0 1,-1 0-1,0 0 1,1 0-1,-1 1 1,1-1-1,-1 0 1,0 0 0,1 0-1,-1 1 1,1-1-1,-1 0 1,1 1-1,-1-1 1,1 1-1,-1-1 1,1 0-1,-1 1 1,1-1-1,0 1 1,-1-1-1,1 1 1,0 0-1,-1-1 1,1 1 8,-10 14-125,10-15 128,-6 14-26,0 0-1,0 0 1,1 0-1,1 1 1,1-1-1,0 4 24,-12 92 233,13-91-222,-17 167-51,8 2 0,9 33 40,3-213 26,0 1 0,0-1 0,1 0 0,0 1 0,2 3-26,13-67-153,2-23-152,-3 0-1,-4-1 1,0-34 305,0-40-75,0 12 62,-6-14 13,-7 152 174,-1 10-65,-7 29-30,-10 52-52,-72 493 88,82-514-124,5-41-10,1-1 1,1 1 0,1 0-1,1 0 1,2 14 18,-1-36-7,-1-4-52,20-27-13,-9 10 77,-2 0 1,-1-1-1,0 0 0,2-11-5,16-34 18,52-116-141,22-94 123,-72 196-93,38-152 276,-37 123-174,-21 75-14,-1 1-1,0-6 6,-7 33-20,1 6-50,5 37-97,-2 1 1,-2 0 0,-1 0-1,-3 6 167,2 10-56,1 102 144,7-1 0,8 9-88,-15-151 24,1 5 56,-2-20-78,1-1-1,-1 1 1,0-1-1,0 1 1,1-1 0,-1 1-1,0-1 1,0 1-1,1-1 1,-1 1-1,1-1 1,-1 0-1,0 1 1,1-1 0,-1 0-1,1 1 1,-1-1-1,1 0 1,-1 0-1,1 1 1,-1-1 0,1 0-1,-1 0 1,1 0-1,-1 0 1,1 1-1,-1-1 1,1 0 0,-1 0-1,1 0-1,0-1 0,0 1 0,0 0 0,0 0-1,0-1 1,0 1 0,-1-1 0,1 1 0,0-1 0,0 1-1,-1-1 1,1 1 0,0-1 0,-1 0 0,1 1 0,-1-1-1,1 0 1,0 0 0,-1 1 0,0-1 0,1 0 0,-1 0-1,1 0 1,-1 0 0,8-23-2,-7 21 1,7-35 37,-1 0 0,-2-1-1,-2 0 1,-2 1-1,-2-19-35,4-63 56,1-41 15,-6 0 0,-8-5-71,7 136-160,4 57 128,-1-6 27,1 10-52,0 36 122,7 40-65,-6-89-81,1 0 1,1 0-1,0 0 0,2-1 1,0 1-1,1-1 0,0-1 1,4 5 80,-10-19-2,0-1-1,-1-1 1,1 1 0,0 0 0,0 0 0,0 0 0,0 0 0,0-1-1,1 1 1,-1 0 0,0-1 0,0 1 0,0-1 0,1 0-1,-1 1 1,0-1 0,0 0 0,1 0 0,-1 1 0,0-1-1,0 0 1,1 0 0,-1 0 0,0-1 0,1 1 0,-1 0-1,0 0 1,0-1 0,1 1 2,31-14 17,-26 9-15,0 0-1,0 0 0,0-1 1,-1 1-1,5-6-1,-3 2 8,0 0-1,-1 0 1,0-1 0,0 0-1,-1 0 1,0 0 0,-1-1-1,0 0 1,-1 0 0,0-1-1,-1 1 1,2-8-8,-3-3-293,-1 0 0,-1 0 0,0-1 0,-2 1 0,-1 1-1,0-1 1,-2 0 0,-5-17 293,7 29-12,-1 0-1,0 0 1,0 1-1,-1-1 1,0 1-1,-1 0 1,0 1-1,0-1 1,-1 1-1,0 0 1,0 1-1,-1 0 1,0 0-1,0 1 1,0 0-1,-1 0 1,0 1-1,-1 0 1,-6-3 12,6 5 125,-1 0 1,0 1 0,1 0 0,-1 0 0,0 1 0,0 1 0,0 0-1,0 1 1,0-1 0,0 2 0,1 0 0,-1 0 0,0 1 0,1 0-1,-2 2-125,17 29-138,0-15 127,1-2 1,1 1-1,0-1 1,1 0-1,1 0 1,0-1-1,2 0 0,0-1 1,0 0-1,1-1 1,1 0-1,1-1 1,-1 0-1,3 0 11,10 7-17,1 0 1,0-2-1,2-1 1,0-1-1,0-1 0,2-2 1,19 6 16,62 9-2,-27-8 4,-74-18-12,1 0 1,-1 0 0,1-1-1,1 0 10,32 4 502,-43-4-230,-2-1-154,0 0 1,0 0 220,-25-13 69,4 3-470,0 2 0,-1 1 0,0 0 0,0 2 0,-1 0 0,1 2 0,-1 0 0,-4 2 62,-34-7 288,-19-4-158,1-3 0,-34-14-130,77 20-15,32 9-34,4-1-21,-1 1 1,0-1-1,0 1 1,0-1-1,0 1 0,0 0 1,0-1-1,0 1 1,0 0-1,0 0 1,0 0-1,0 0 0,0 0 1,0 0-1,0 0 1,0 0-1,-1 1 70,15 11-4,-1 1 1,1-2-1,1 0 0,0 0 1,1-2-1,0 1 0,0-2 0,1 0 4,45 20 64,34 9-64,4 2 23,-73-29 144,-1-2 0,2-1 0,13 2-167,5 1 138,-43-9-25,8-6 399,-72-63-21,-16-11-491,32 35 17,1-3-1,3-1 0,-23-37-16,36 42-6,-1-4-13,-12-11 19,38 54 21,1-1 1,-1 0-1,-1 1 0,1 0 1,-1 0-1,1 0 0,-1 1 1,0 0-1,-1 0 0,1 0 0,0 0 1,-1 1-1,0 0 0,1 0 1,-4 0-22,4 1 12,0 0 0,0 1 0,0 0 0,-1 0 0,1 1 0,0-1 0,0 1 0,0 0 0,0 0 0,0 1 0,0 0 0,0 0 0,0 0 0,0 0 0,1 1 0,-1-1 0,-2 4-12,2-2 2,-1 1 1,1 0-1,0 0 1,1 0-1,-1 1 1,1 0-1,0 0 0,1 0 1,-1 0-1,1 1 1,0-1-1,1 1 0,-1 0-2,-5 21 18,1-1 1,-2 20-19,3-20-9,-21 132-430,1 50 439,-3 162-241,27-343 277,0 2 88,1 1-137,-2-1-1,-6 30 14,8-57-319,2-6-185,4-40-18,-2-1 0,-1 0-1,-4-40 523,1 48-99,-4-49-45,-3-1 0,-16-64 144,22 138 83,-2 0 0,1 0 0,-2 0 1,0 1-1,0-1 0,-3-3-83,6 11 21,0 1 0,0 0 0,0 0 0,0 0 0,0 0 0,-1 0 0,1 0 0,-1 0 0,0 1 0,1-1 0,-1 1 0,0 0 0,-1 0 0,1 0 0,0 0 0,-1 1 0,1-1 0,-1 1 0,1 0 0,-1 0 0,0 0 0,-1 1-21,2 0 34,0 0 0,1 1 0,-1 0 0,0-1 0,0 1 0,1 0 1,-1 1-1,0-1 0,1 0 0,-1 1 0,1 0 0,0-1 0,-1 1 0,1 0 0,0 0 0,0 0 0,0 0-34,-30 41 456,18-17-477,0 1 1,2 0 0,1 1-1,-4 18 21,-26 118-129,25-97 145,-41 241 114,45-240-31,-6 30-721,18-97 611,0-1 1,-1 1-1,1-1 1,0 1 0,0-1-1,0 1 1,0 0-1,0-1 1,0 1-1,0 0 1,0-1-1,0 1 1,0-1-1,0 1 1,0 0-1,0-1 1,0 1 0,0-1-1,1 1 1,-1-1-1,0 1 1,0-1-1,1 1 1,-1-1-1,0 1 1,1-1-1,-1 1 1,1-1-1,-1 1 1,1-1 0,-1 1-1,1-1 1,-1 0-1,1 1 1,-1-1-1,1 0 1,-1 0-1,1 1 11,2-2-28,-1 1-1,1 0 1,0-1 0,0 1-1,-1-1 1,1 0-1,0 0 1,-1 0-1,3-1 29,20-11 125,0-1-1,-1-1 0,0-2 0,-1 0 0,2-4-124,39-28-11,-12 12 52,-2-1 0,-2-3 0,-2-2 0,-1-2 0,-3-2 0,21-30-41,-20 19-107,51-53 107,-77 93-15,1 0 0,0 2 1,2 0-1,0 2 0,1 0 1,0 1-1,17-7 15,-36 19-3,3-2 12,0 0 1,1 1-1,-1 0 0,0 0 1,1 1-1,0-1 0,-1 1 1,1 1-1,2-1-9,-8 1 1,0 0 0,0-1 1,1 1-1,-1 0 0,0 0 0,0 0 0,0 0 0,1 0 0,-1 0 1,0 0-1,0 0 0,1 0 0,-1 0 0,0 0 0,0 0 0,1 0 0,-1 0 1,0 0-1,0 0 0,1 0 0,-1 0 0,0 0 0,0 0 0,1 0 1,-1 1-1,0-1 0,0 0 0,0 0 0,1 0 0,-1 0 0,0 0 1,0 1-1,0-1 0,1 0 0,-1 0 0,0 0 0,0 1 0,0-1 0,0 0 1,0 0-1,0 1 0,0-1 0,1 0 0,-1 0 0,0 1 0,0-1 1,0 0-1,0 0 0,0 1 0,0-1 0,0 0 0,0 0 0,0 1 1,0-1-1,0 0 0,-1 0 0,1 1 0,0-1 0,0 0 0,0 0 0,0 0 1,0 1-2,-10 10 13,10-11-14,-150 148 702,148-146-705,-26 24-10,1 0 1,2 2-1,0 1 0,-19 32 14,39-53 20,0 0 0,1 0 0,0 0 0,0 0 0,1 1 0,0 0 0,1-1 0,0 1-1,0 0 1,1 0 0,0 0 0,0 5-20,1-14-1,1 1 0,-1-1 0,0 1-1,0-1 1,0 1 0,1-1 0,-1 0 0,0 1 0,1-1-1,-1 1 1,0-1 0,1 0 0,-1 1 0,1-1 0,-1 0-1,0 0 1,1 1 0,-1-1 0,1 0 0,-1 0 0,1 0 0,-1 1-1,1-1 1,-1 0 0,1 0 0,-1 0 0,1 0 0,-1 0-1,1 0 2,15 1-11,-15-1 9,20-1-49,1-1-1,-1 0 0,0-2 0,0-1 0,0 0 1,0-2-1,-1 0 0,0-1 0,0-2 0,-1 1 1,-1-2-1,14-10 52,-13 8 9,-2-1 1,1-1 0,-2 0 0,0-1-1,-1-1 1,0-1 0,-2 0-1,0 0 1,-1-1 0,-1-1-1,-1 0 1,1-4-10,-7 15 4,-1 0 0,0-1 0,0 0 1,-1 1-1,0-1 0,-1 0 0,0 0 0,0 0 0,-1 0 0,-1 1 0,1-1 0,-2-2-4,0 4 4,0 0-1,-1 0 1,0 0-1,0 1 1,0-1 0,-1 1-1,-1 0 1,1 0-1,-1 0 1,0 1-1,0 0 1,-1 0-1,0 0 1,-6-5-4,-30-19 146,-1 1 1,-1 2 0,-1 2-1,-12-3-146,-68-38 208,110 57-102,-51-28 413,60 34-540,-1 0-1,1 1 0,-1-1 1,0 1-1,1 0 1,-1 1-1,0 0 0,-5 0 22,8 1-47,1 0-1,-1 0 0,0 1 0,1 0 1,-1-1-1,0 1 0,1 1 0,-1-1 1,1 0-1,0 1 0,-1 0 0,1 0 1,0 0-1,0 0 0,0 0 0,0 1 1,-2 2 47,0 0-36,1 0 1,0 1 0,0 0 0,1 0-1,-1 0 1,1 0 0,1 0-1,-1 1 1,-1 4 35,1 3-40,0-1 0,0 0 0,2 1 0,-1-1 0,2 1 0,0 0 0,0-1 0,1 1 0,1-1 0,1 1 40,12 42 102,4 0 0,4 5-102,-2-7 5,-3 0-1,3 19-4,-16-49 8,63 250 31,-51-218 2,3-2 1,2 0-1,26 45-41,5-4 35,32 41-35,-65-112-27,1-1 1,1 0-1,1-2 0,1-1 1,1 0-1,10 4 27,-3-1 38,-1 2 0,-2 1 0,14 15-38,3 14 173,-26-30-176,1-1 0,6 5 3,6 4 37,-16-15-32,1-1 0,9 7-5,41 29-67,-67-52 68,-1-1 107,5-23 368,-5 17-449,-1-1-1,0 1 0,0 0 1,-1 0-1,1 0 0,-1 0 1,-1 0-1,1 0 0,-1 0 1,0 1-1,0-1 0,-1 1 1,-1-3-27,-12-12-52,0 0 1,-16-13 51,-18-21 14,-18-21-15,5 7 7,-65-92-373,-164-192 106,259 317 294,-1 1-1,-19-12-32,52 43-33,2 3-58,-5-11 34,5 11 58,1 0 1,-1 0-1,0 0 0,0 0 0,0 0 0,0 0 1,0 0-1,0 0 0,0 0 0,1-1 0,-1 1 1,0 0-1,0 0 0,0 0 0,0 0 0,0 0 1,0 0-1,0 0 0,0 0 0,0 0 0,1 0 1,-1 0-1,0 0 0,0 0 0,0-1 0,0 1 1,0 0-1,0 0 0,0 0 0,0 0 0,0 0 1,0 0-1,0 0 0,0 0 0,0-1 0,0 1 1,0 0-1,0 0 0,0 0 0,0 0 1,0 0-1,0 0 0,0 0 0,0-1 0,0 1 1,0 0-1,0 0 0,0 0-1,17 13 49,19 25 32,89 118-280,-17-20 234,95 93-35,-122-142-1,0 8 1,-4-4 13,-22-27 10,77 83 134,-106-121-53,2-1 0,1-1-1,1-1 1,10 4-104,30 13 253,1-3 1,2-3 0,1-4-1,41 10-253,-6-4 284,42 13-1810,9 1-4277,-82-26-2163</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0"/>
    </inkml:context>
    <inkml:brush xml:id="br0">
      <inkml:brushProperty name="width" value="0.05" units="cm"/>
      <inkml:brushProperty name="height" value="0.05" units="cm"/>
    </inkml:brush>
  </inkml:definitions>
  <inkml:trace contextRef="#ctx0" brushRef="#br0">0 169 6368,'0'0'0,"13"6"0,7 9 0,11 7-4296</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1"/>
    </inkml:context>
    <inkml:brush xml:id="br0">
      <inkml:brushProperty name="width" value="0.05" units="cm"/>
      <inkml:brushProperty name="height" value="0.05" units="cm"/>
      <inkml:brushProperty name="color" value="#70AD47"/>
    </inkml:brush>
  </inkml:definitions>
  <inkml:trace contextRef="#ctx0" brushRef="#br0">251 0 1080,'15'2'343,"7"2"1481,-24-2-894,-12 1-355,12-3 706,2 0 156,0 0-419,0 0-130,0 0-96,0 0-146,12 14-478,7 11 3,-8-11 84,1 1-1,1-1 0,0-1 1,0-1-1,2 1-254,21 13 1362,28 14-1362,-37-24 472,0 1 0,-1 1 0,-1 1 1,13 14-473,30 36 1579,-16-14-801,-51-53-492,-1-2 58,0 0 0,0 0 11,0 0 44,0 0-3,-39-14 472,-102-68-298,111 63-805,-42-27 170,-46-41 65,94 63 107,20 19-90,0 0 0,0 1 0,0 0 0,0 0 0,-1 0 0,0 0 0,0 1 1,0 0-1,0 0 0,-3-1-17,0-1-67,14 5-99,17 7 83,19 17 46,-1 2 0,-1 1 1,-1 2-1,-2 1 0,13 15 37,11 8 556,-37-28-844,-19-18 297,1-1 0,0 0 1,0 0-1,1-1 0,1 2-9,11 5 142,-1 2-1,-1 0 0,2 3-141,-17-15 306,-2-2-70,0 0-48,0 0-74,0 0-4,0 0 52,-4-3-15,-63-35-67,47 28-98,0-1 1,1-1-1,0-1 0,-3-4 18,-139-108 284,150 117-312,-96-70 35,50 37-612,54 39 571,3 2 70,0 0-37,-6-14-397,3 9 336,15 9 107,81 36-84,-46-21 11,-1 2-1,5 5 29,-38-17 20,-1 0 0,-1 0 0,0 2 0,0-1 0,-1 1 0,4 5-20,37 36 138,-51-52-101,0 0 0,-1 0 0,1 0 1,0 0-1,0 0 0,0 0 1,0 0-1,0 0 0,0 0 0,0 0 1,0 0-1,0 0 0,-1 1 1,1-1-1,0 0 0,0 0 0,0 0 1,0 0-1,0 0 0,0 0 0,0 0 1,0 0-1,0 0 0,0 0 1,0 0-1,0 1 0,0-1 0,0 0 1,0 0-1,-1 0 0,1 0 0,0 0 1,0 0-1,0 0 0,0 0 1,0 1-1,0-1 0,0 0 0,0 0 1,0 0-1,1 0-37,-24-8 353,-29-17-393,10-2 20,-2 2 1,-1 2-1,-44-16 20,15 3-12,47 22-79,0 1 1,-20-6 90,41 17-51,1 0-389,7 3-159,10 7 360,-2 0 207,20 17 52,1-1 0,1-2 0,1-1 1,1-1-1,12 4-20,-3-6 342,-1 3 0,10 8-342,-51-29 713,-5-4-309,-18-14-227,-28-21-286,4 10 163,-49-23-54,67 38-12,1-2 1,1 0 0,0-2-1,-20-18 12,44 35-200,2 1-6,0 0 134,0 0 8,0 0-122,0 0 4,9 5 167,-1 0 1,-1 1 0,1 0 0,-1 0 0,1 2 14,33 25-3,29 9-8,2-3 0,5-2 11,-12-1 109,-63-35-81,-2-1 139,0 0 33,0 0-26,-13-19 221,-6 1-296,-1 1 0,-1 1 1,0 1-1,-14-7-99,-97-48-5,36 20 13,51 26-75,60 36-913,6 6 939,1-1 0,1-1 1,10 5 40,49 25-89,15 8-174,-78-45 336,0 1 0,-1 0 0,0 1 0,11 10-73,-27-20 26,-2-1 60,0 0 214,0 0 1,0 0-228,-2-2-69,0-1 0,0 1-1,0 0 1,0-1 0,0 1 0,0 0-1,0 0 1,-3-1-4,-2-3 13,-10-8 7,-2 1 0,0 0 0,0 1 0,-1 1 0,-15-5-20,-17-11 121,-16-3-104,50 23-15,2 0 0,-1-1 0,1-1-1,-10-7-1,-34-12-49,58 27-196,2 1 1,0 0 184,0 0 56,0-1 0,0 1 0,0 0 1,0 0-1,0 0 0,1-1 0,-1 1 0,0 0 1,0 0-1,0 0 0,0-1 0,0 1 1,0 0-1,0 0 0,1 0 0,-1-1 1,0 1-1,0 0 0,0 0 0,0 0 1,1 0-1,-1 0 0,0 0 0,0-1 1,1 1-1,-1 0 0,0 0 0,0 0 1,0 0-1,1 0 0,-1 0 0,0 0 0,0 0 1,1 0-1,-1 0 0,0 0 0,0 0 1,0 0-1,1 0 0,-1 0 0,0 0 1,0 0-1,1 1 4,17 4-139,24 17-111,-33-17 157,180 104-159,-85-47 302,-18-7 1192,-98-69-1180,-1 1 1,-1 0 0,0 1 0,0 0 0,-1 1 0,-12-6-63,-25-12 193,-26-10-193,21 12 0,35 15-62,-1 1 0,0 2 0,0 0 0,-1 1 0,0 2 0,-14-3 62,35 9-109,3 0-210,0 0-6,2 1 306,0-1 0,1 1 1,-1 0-1,0 0 0,0 0 0,0 1 1,0-1-1,0 0 0,0 1 0,-1-1 1,2 2 18,3 1-35,40 32 14,-24-19-43,1 0 1,1-1 0,1-1-1,0-2 1,1 0-1,17 5 64,-6-2 47,0 3 0,-1 0-1,6 8-46,-41-27 35,-1 0 0,0 1 0,1-1-1,-1 1 1,1-1 0,-1 0 0,1 1-1,-1-1 1,1 0 0,-1 1 0,1-1-1,-1 0 1,1 0 0,-1 1 0,1-1 0,-1 0-1,1 0 1,-1 0 0,1 0 0,-1 0-1,1 0 1,0 0 0,-1 0 0,1 0-1,-1 0 1,1 0 0,-1 0 0,1 0-35,-9-18 298,-6 2-287,-1 1 1,0 0-1,-1 1 0,-1 1 0,0 1 0,-1 0 0,-16-8-11,-32-23 44,44 27 3,4 2-23,-1 1-1,0 1 0,-1 0 1,-6-1-24,-64-29-105,74 38-88,19 10-97,27 19-122,-16-15 544,15 14-88,1-2 0,1-1 1,25 12-45,104 46 325,-156-77-314,-3-2 21,29 13-114,-19-11 303,-11-2-197,0 0-1,0 0 0,1-1 0,-1 1 1,0 0-1,0 0 0,0 0 0,0 0 1,0-1-1,0 1 0,0 0 0,0 0 0,0 0 1,0-1-1,0 1 0,0 0 0,0 0 1,0 0-1,0-1 0,0 1 0,0 0 1,0 0-1,0 0 0,0 0 0,0-1 1,0 1-1,0 0 0,0 0 0,-1 0 0,1 0 1,0-1-1,0 1 0,0 0 0,0 0 1,0 0-1,-1 0 0,1 0 0,0 0 1,0-1-1,0 1 0,0 0 0,0 0 1,-1 0-1,1 0 0,0 0 0,0 0-23,-19-21 19,-2 2 0,1 0 0,-2 2-1,-1 0 1,0 1 0,-1 1 0,0 2 0,-1 0 0,-19-6-19,38 17-12,0 1 1,0 0 0,-1 0 0,1 0-1,0 1 1,-1 0 0,1 0 0,-2 1 11,-34-3-216,25-5 248,16 6-57,-1 1 0,1-1 0,-1 0 0,1 0 0,-1 1 0,1-1 0,-1 1 0,1 0 0,-1-1 0,0 1 0,1 0 0,-1 0 0,1 0 0,-1 0 0,0 0 0,1 0 0,-1 0 0,1 1 0,-1-1 0,0 0 0,1 1 0,-1 0 0,1-1 0,0 1 0,-1 0 0,0 0 25,0 0-34,2-1 0,0 0 20,0 0 13,0 0 28,0 0 25,0 0 56,0 0-188,0 0-826,0 0-1203,0 0-3988,0 0-586,0 0 1629</inkml:trace>
  <inkml:trace contextRef="#ctx0" brushRef="#br0" timeOffset="1">286 155 8160,'0'0'0,"0"0"0,17-3 0,0 0-5640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3"/>
    </inkml:context>
    <inkml:brush xml:id="br0">
      <inkml:brushProperty name="width" value="0.05" units="cm"/>
      <inkml:brushProperty name="height" value="0.05" units="cm"/>
      <inkml:brushProperty name="color" value="#66CC00"/>
    </inkml:brush>
  </inkml:definitions>
  <inkml:trace contextRef="#ctx0" brushRef="#br0">3 0 4576,'-2'31'3620,"1"0"0,4 24-3620,0 18 4602,-4 2-4602,1-29 1103,0-41-1125,1-1-1,0 1 1,0-1 0,0 1 0,0-1 0,1 0 0,0 0-1,-1 1 1,2-1 0,-1 0 0,2 1 22,2 8-1637,1 0-9083</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4"/>
    </inkml:context>
    <inkml:brush xml:id="br0">
      <inkml:brushProperty name="width" value="0.05" units="cm"/>
      <inkml:brushProperty name="height" value="0.05" units="cm"/>
      <inkml:brushProperty name="color" value="#FBE5D6"/>
    </inkml:brush>
  </inkml:definitions>
  <inkml:trace contextRef="#ctx0" brushRef="#br0">527 608 3056,'-17'-12'-93,"3"0"601,-1 1 0,-1 1 0,0 1 0,-7-4-508,15 9 81,0-1 0,0 0 0,0 0 0,1-1 0,0 0 1,0 0-1,-2-4-81,-35-27 1227,31 27-807,-1-2 0,2 1-1,-1-2 1,2 0-1,-1 0 1,-8-15-420,16 22 157,3 5 410,1 1-7,-2-1-533,0 0 1,0 0-1,0 0 1,-1 0-1,1 0 0,0 0 1,0 0-1,0 1 1,-1 0-1,-1-1-27,4 6 50,-1 0 0,1-1-1,0 1 1,0 0 0,1 0-1,-1 0 1,1-1 0,0 1-1,1 0 1,-1-1 0,1 1-1,0-1 1,0 1 0,1 0-50,37 65 798,-35-62-701,2 4 33,2-1 0,-1 0 0,1-1 0,1 0 1,0 0-1,0-1 0,1 0 0,0-1 0,1 0 0,1 0-130,47 35 202,-18-10-205,-24-17 40,1-2-1,12 8-36,-30-21 234,-1-1 79,7 1 120,-7-1-423,0 0 0,0 0 0,0 0 0,0 0 0,1 0 0,-1 1 0,0-1 0,0 0 0,0 0 0,0 0 0,0 0 0,0 0 0,0 0 0,1 0 0,-1 0 0,0 0 0,0 0 0,0 0 0,0 0 0,0 0 0,0 0 0,0 0 0,1 0 0,-1 0-1,0 0 1,0 0 0,0 0 0,0 0 0,0 0 0,0-1 0,0 1 0,0 0 0,1 0 0,-1 0 0,0 0 0,0 0 0,0 0 0,0 0 0,0 0 0,0 0 0,0 0 0,0-1 0,0 1 0,0 0 0,0 0 0,0 0 0,0 0 0,0 0 0,0 0 0,0 0 0,1 0 0,-1-1 0,0 1 0,0 0 0,0 0 0,0 0 0,-1 0 0,1 0 0,0 0 0,0 0 0,0-1 0,0 1-10,-4-7 44,-1 0 0,0 1 0,-1-1 0,1 1 0,-1 0 0,0 0 0,-1 1 1,-1-1-45,-62-42 287,25 20-134,14 5-158,13 9 225,0 1-1,0 1 0,-2 1 0,1 0 1,-1 2-1,-16-6-219,27 13-8,-7-1-91,26 23 14,1-4 56,1 0 0,1-1 0,1 0 0,0-1 0,8 6 29,82 59 56,-53-42-10,-25-19 36,1-2-1,0 0 1,1-2 0,1-1-82,-26-12 37,-3-1 126,0 0 58,0 0 92,-2-2-282,1 0 0,-1-1 0,0 1 0,0 0 0,0 0 0,0 0-1,0 0 1,-1 1 0,1-1 0,-1 0-31,-4-3 14,-51-41 201,-3 2-1,-24-11-214,63 41 13,12 7-44,0 0-1,-1 1 1,0 0 0,0 1 0,-1 0 0,-1 0 31,-10-1-148,-34-13 28,55 18 66,2 1-11,0 0-4,0 0 59,19 9 273,59 37-308,-1 3 0,10 13 45,-1-1 315,-59-46 177,-26-20-398,-12-11-12,-10-9-62,-2 1 0,0 1-1,-2 1 1,0 1 0,-2 1-1,0 1 1,-1 2 0,-6-2-20,-80-54 109,63 49-120,48 23-81,-4-2-44,15 9 48,4 2 87,0 2-1,-1 0 1,0 0 0,4 5 1,14 14-3,13 8 74,0-1 328,30 34-399,-57-53 191,-25-30 384,-28-30-264,8 14-344,-1 1 0,-1 1 0,-12-5 33,-2-3-86,34 25 135,-1 1 0,1 1 0,-1 0 0,-7-2-49,-4-5 30,21 14-72,3 1-96,0 0-8,0 0 54,24 6 5,0 8 53,-1 0-1,0 2 0,-1 0 1,-1 2-1,0 0 35,72 58 548,-90-74-536,-3-2 22,0 0 45,0 0 154,0 0-13,-29-19-234,-89-65-234,100 69 101,-14-6 300,25 18-133,5 3-9,1 0 1,-1 0-1,0-1 0,1 1 0,-1-1 0,0 0 0,1 1 0,-1-1 1,1 0-1,-1 0 0,1 0 0,0 0 0,-1 0 0,1 0 0,0-1 0,0 1 1,0 0-1,0-1 0,0 1 0,0-1-11,1 2-47,-7-1 15,1-1 0,0 1 0,1-1 0,-1 0 0,0 0 0,0-1 0,-4-2 32,-3-4-433,37 17 29,11 9 584,-1 1-1,-2 1 0,1 2 1,-2 1-1,25 24-179,-41-34 24,55 40-58,-69-51 66,-1-1 102,0 0 1,-2-2-132,0 1 0,0-1 0,0 0 0,0 0 0,1 0 0,-1 0 0,1-1 0,-1 1 0,1 0 0,0-1-3,-7-9-3,-23-23 22,19 23 77,1 0-1,1-1 1,0 0-1,1-1 1,-6-11-96,5 6 9,0 1 0,-1 1 0,-1 0 0,-10-12-9,10 12-22,-14-14 21,25 30-17,0 0 1,0 0 0,0 0 0,-1 0-1,1 0 1,0 1 0,-1-1 0,1 0-1,0 1 1,-1-1 0,1 1 0,-1 0 0,1-1-1,-1 1 1,1 0 0,-1 0 0,1 0-1,-1 0 1,1 0 0,-1 0 0,1 1-1,-2-1 18,-8 1-235,11-1 257,10 5 19,6 4-96,-1 2 0,0 0 0,-1 1 1,0 0-1,6 9 55,24 20-280,-1-2 35,-27-23 359,1 0 0,1-2 0,0 1 0,1-2 0,0-1 1,1 0-1,0-1 0,14 4-114,-32-14 144,-2-1 246,1-3-339,-1 0 0,1 0 0,-1 0 0,0 0 0,0 0 0,0 0 0,0 0 0,0 0 0,0-1-51,-8-16 7,0 1 0,-1 0 1,-3-3-8,-18-40 6,11 12 12,2 7 38,-1 0-1,-2 2-55,9 27-40,10 12-160,1 2 2,0 11 132,6 30-308,9 35 374,-11-60 43,0-1-1,2 0 1,0 0 0,0-1-1,1 0 1,7 9-43,-11-18 56,1-1 0,0 0 0,0 0 0,1 0 0,-1 0 0,1-1 0,3 3-56,17 14 397,-24-20-382,-1 1 1,1-1-1,-1 0 1,1 1-1,-1-1 1,1 1-1,-1-1 1,1 0-1,0 1 0,-1-1 1,1 0-1,-1 0 1,1 1-1,0-1 1,-1 0-1,1 0 1,0 0-1,-1 0 0,1 0 1,0 0-1,-1 0 1,1 0-1,0 0 1,-1 0-1,1 0 1,0-1-1,-1 1 0,1 0 1,-1 0-1,1-1 1,0 1-1,-1 0 1,1-1-1,-1 1 1,1 0-1,-1-1 0,1 1 1,-1-1-1,1 1-15,0-2 5,0 1-1,0 0 0,0-1 0,0 1 0,0-1 1,0 0-1,0 1 0,0-1 0,0 0 1,-1 1-1,1-1 0,-1 0 0,1 0-4,-1-9 9,-1 0 0,0 0 0,0 0 1,-1 0-1,0 0 0,-1 0 0,0 0 0,-1 1 0,0-1 0,-5-6-9,-3-14-3,0 0 62,0 0-1,-2 2 0,-1-1 1,-2 2-1,-12-17-58,27 43 127,2 2-178,0 0-54,0 0-4,1 3 21,10 36 42,3-1 0,1 0 0,1-2 0,10 14 46,2 8-43,-23-47 76,1 0 1,-1-1-1,2 1 1,0-1-1,0 0 1,1-1-1,0 0 1,0 0-1,1-1 0,0 0 1,6 3-34,-15-10 10,0-1-1,1 0 1,-1 0-1,0 0 1,0 0 0,1 0-1,-1 0 1,0 1-1,0-1 1,1 0 0,-1 0-1,0 0 1,1 0 0,-1 0-1,0 0 1,0 0-1,1 0 1,-1 0 0,0 0-1,1-1 1,-1 1-1,0 0 1,0 0 0,1 0-1,-1 0 1,0 0 0,0 0-1,1-1 1,-1 1-1,0 0 1,0 0 0,0 0-1,1 0 1,-1-1-1,0 1 1,0 0 0,0 0-1,0-1 1,1 1 0,-1 0-1,0 0 1,0-1-1,0 1 1,0 0 0,0 0-1,0-1 1,0 1-10,2-23 110,-7-26-101,-5 13-1,-1 0 0,-2 0 1,-2 1-1,-12-22-8,10 21 4,7 16-19,0-1 0,-1 2 0,-1 0 0,-11-14 15,21 31-65,2 2-159,6 33-36,0 0 237,2-1 1,2 0 0,1-1 0,1 0 0,11 20 22,-12-27-31,-7-16 12,-1 0 0,1 0 0,1 0 0,-1-1-1,1 0 1,1 0 0,-1 0 0,1-1-1,0 0 1,3 3 19,-8-9 8,-1 1 0,1 0 0,0-1 0,-1 1 0,1 0-1,0-1 1,-1 1 0,1-1 0,0 1 0,0-1 0,0 0-1,-1 1 1,1-1 0,0 0 0,0 1 0,0-1 0,0 0 0,0 0-1,0 0 1,-1 0 0,1 0 0,0 0 0,0 0 0,0 0 0,0 0-1,0 0 1,0-1 0,0 1 0,-1 0 0,1 0 0,0-1-8,1 0 14,0-1 0,-1 1 0,1-1 0,-1 0 0,0 1-1,1-1 1,-1 0 0,0 0 0,0 0 0,0 0 0,0 0 0,-1 0 0,1-1-14,2-6 69,0-1 0,-1 0 0,-1 0 0,1 0 0,-1-6-69,-3-14 4,-1-1 0,-2 1 0,-1 0 0,-1 0 1,-1 1-1,-2 0 0,-9-19-4,6 26-8,12 20-20,1 2-85,0 0-6,0 0 44,1 3 22,54 177-19,-51-166 70,0-1-1,2 1 1,0-1 0,0 0 0,1 0-1,1 0 1,0-1 0,1-1 0,0 1-1,1-1 3,-10-11 1,0 0 0,0 1-1,1-1 1,-1 0 0,0 0-1,1 0 1,-1 1 0,0-1-1,1 0 1,-1 0 0,0 0-1,1 0 1,-1 0 0,0 1-1,1-1 1,-1 0 0,0 0-1,1 0 1,-1 0 0,0 0-1,1 0 1,-1 0 0,1 0-1,-1 0 1,0 0 0,1-1-1,-1 1 1,0 0 0,1 0-1,-1 0 1,0 0 0,1-1-1,-1 1 1,0 0 0,1 0-1,-1 0 1,0-1 0,0 1-1,1 0 1,-1 0 0,0-1-1,0 1 1,1-1-1,5-13 18,-3-10 11,-1 1 0,-1-1 0,-1 0 0,-1 1 0,-2-4-29,1 19 19,0 0-1,0 0 1,-1 0 0,-1 1-1,1-1 1,-1 1-1,0 0 1,-1 0-1,1 0 1,-1 1 0,-1-1-1,1 1 1,-1 0-1,0 1 1,-2-1-19,7 5 1,0 1 1,0-1-1,0 1 1,0 0-1,0-1 1,0 1-1,-1 0 1,1 0-1,0 0 1,0 0-1,0 0 1,0 0-1,-1 0 1,1 0-1,0 1 1,0-1-1,0 0 1,0 1-1,0-1 1,0 1-1,0-1-1,-22 11-2,20-8 7,0-1 1,0 1-1,0 0 0,1 0 0,-1 0 0,1 1 1,0-1-1,-1 1 0,2-1 0,-1 1 0,0 0 1,1 0-1,0-1 0,-1 1 0,1 0 0,1 0 1,-1 0-1,1 2-5,-3 14 31,2 0 1,1 0-1,0 2-31,0-16 8,1 16 43,0 1 0,2-1 0,0 1 0,1-1 0,6 15-51,-8-29 30,1-1 0,0 0 0,0 0 0,0 0-1,1 0 1,0 0 0,0 0 0,1-1 0,0 0 0,0 0-1,0 0 1,1-1 0,0 0 0,0 0 0,0 0 0,1-1-1,0 0 1,0 0-30,-5-3 11,0 0-1,-1-1 1,1 1-1,0-1 0,0 1 1,0-1-1,0 0 1,0 0-1,0 0 1,0 0-1,-1 0 0,1 0 1,0 0-1,0 0 1,0-1-1,0 1 1,0-1-1,0 0 1,-1 1-1,1-1 0,0 0 1,-1 0-1,1 0 1,0 0-1,-1-1 1,1 1-1,-1 0 0,0-1 1,1 1-1,-1 0 1,0-1-1,0 0 1,0 1-1,0-1 1,0 0-1,0 1 0,0-2-10,3-5 0,-1 0-1,0-1 0,0 1 0,0-1 0,-1 0 0,-1 1 0,1-7 1,-1 1 11,-1 0 0,-1-1 1,0 1-1,-1-1 0,-1 1 0,0 0 0,-3-5-11,-10-33-43,-10-14 43,22 56-12,-2-4-65,0 1-1,-1 0 1,-1 0 0,0 0 77,5 8-23,-1-1 0,0 1 0,-1 0 1,1 1-1,-1-1 0,0 1 0,0 0 0,0 0 0,-5-3 23,8 6-4,2 1-92,-1 0 91,0 1 0,0-1-1,0 0 1,0 1 0,0-1 0,0 1-1,1-1 1,-1 1 0,0 0 0,0-1-1,1 1 1,-1 0 0,0-1-1,1 1 1,-1 0 0,1 0 0,-1 0-1,1 0 1,-1-1 0,1 1 0,-1 0-1,1 0 1,0 0 0,0 0-1,-1 0 1,1 0 0,0 0 0,0 0-1,0 0 1,0 0 0,0 0 0,0 0 5,0 34-25,4-9-14,0 0 0,2 0 0,1 0-1,1-1 1,1 0 0,4 7 39,-7-21-36,0-1-1,0 0 1,1 0 0,0 0-1,1-1 1,0 0 0,1 0-1,-1-1 1,11 7 36,-14-11 14,0 0 1,0 0 0,0-1 0,0 0-1,0 0 1,1-1 0,0 1-1,-1-1 1,1 0 0,0-1 0,0 1-1,0-1 1,0-1 0,0 1-1,0-1 1,0 0 0,1 0-1,-1 0 1,0-1 0,3-1-15,-6 1 10,-1-1 0,1 0 1,-1 0-1,1 0 0,-1 0 1,0 0-1,0 0 0,0 0 0,0-1 1,0 1-1,0-1 0,-1 0 0,1 1 1,-1-1-1,0 0 0,0 0 1,0 0-1,0 0 0,0 0 0,-1 0 1,1-3-11,2-7-7,-1-1 1,-1 1 0,0-1 0,-1-5 6,-1 1 42,-1 0 1,-1 0-1,0 0 1,-1 0 0,-2-2-43,3 10 6,0 0 0,-1 0 0,0 1 1,-1 0-1,0 0 0,-1 0 0,0 1 1,0-1-1,-7-5-6,6 7 1,-1 1 0,-1 0-1,1 0 1,-1 1 0,0 0 0,0 1 0,-1-1-1,1 2 1,-1 0 0,0 0 0,0 1 0,0 0 0,-3 0-1,11 2-4,0 0 1,0 1 0,0-1 0,1 1 0,-1-1-1,0 1 1,0 0 0,1 0 0,-1 0 0,0 0 0,1 0-1,-1 0 1,1 0 0,-1 0 0,1 1 0,0-1-1,-1 1 1,1-1 0,0 1 0,0-1 0,0 1 0,0 0-1,0-1 1,1 1 0,-1 0 0,0 0 0,1 0-1,-1-1 1,1 1 0,0 0 0,0 0 0,-1 0 0,1 0-1,1 0 4,-2 3-10,1 0-1,0-1 0,0 1 0,0 0 0,0 0 0,1 0 0,0-1 1,0 1-1,0 0 0,1-1 0,0 1 0,0-1 0,2 4 11,19 25 13,57 88-202,-76-115 183,-1 0-1,1 0 1,1 0-1,-1-1 1,1 0-1,0 0 1,0 0-1,0-1 1,1 0-1,0 0 1,-1 0-1,1-1 1,1 1-1,-1-1 1,0-1-1,1 1 1,4 0 6,12 6 1,-21-8 6,1 0 1,-1 0-1,0 0 1,1 0-1,-1 0 1,1-1-1,-1 1 1,1-1-1,0 1 1,1-1-8,-2 0 5,-1-1 0,0 1-1,1-1 1,-1 0 0,0 1 0,1-1 0,-1 0-1,0 0 1,0 0 0,0 0 0,0 0 0,0 0 0,0 0-1,0 0 1,0 0 0,0 0 0,-1 0 0,1-1-1,0 1 1,-1 0 0,1-1 0,-1 1 0,1 0 0,-1-1-5,5-10 27,-1-1 0,-1 0 1,1 0-1,-2 0 1,0 0-1,-1-1 1,0 1-1,-1-1 1,0 1-1,-1 0 0,-1-1 1,0 1-1,-1 0 1,0 0-1,-1 0 1,0 1-1,-1-1 0,-1 1 1,-2-5-28,-14-14-11,-1 4 11,-3 3 2,21 20-10,0 1 0,0-1 0,-1 1 0,1 0 1,0 0-1,-1 1 0,0-1 0,0 1 1,0 1-1,0-1 0,0 1 0,0 0 0,0 0 1,0 1-1,0 0 0,0 0 0,-1 0 1,1 1-1,0 0 0,0 0 0,0 0 0,0 1 1,0 0-1,0 0 8,4-1-1,1 0 1,0 1-1,-1-1 1,1 0-1,0 0 1,0 1-1,0-1 1,0 0-1,0 1 1,0 0-1,0-1 0,0 1 1,1-1-1,-1 1 1,1 0-1,-1-1 1,1 1-1,-1 0 1,1 0-1,0-1 1,0 1-1,0 0 1,0 0-1,0-1 1,1 2-1,9 48-44,-8-41 23,6 19-90,0 0 0,3 0 0,12 27 112,-17-44 15,1 0 0,0-1 0,1 0 0,0 0-1,0 0 1,1-1 0,0 0 0,1-1 0,0 0 0,4 2-15,23 14 384,-29-47-357,2-1-38,-1-1 1,-2 1 0,4-21 10,-9 37-1,-1 0 0,0-1 0,0 1 0,-1-1 0,0 1 0,0 0 0,-1-1 0,0 1 0,0 0 0,-1 0 0,0-1 0,0 1 0,-1 0 0,0 1 0,-2-5 1,-4-4 36,-1 1 0,0 0 0,-1 0-1,-1 1 1,0 1 0,-1 0 0,-3-2-36,12 11-13,0 1 1,-1-1 0,1 1-1,-1 0 1,1 1-1,-1-1 1,0 1-1,1 0 1,-1 0 0,0 0-1,0 0 1,0 1-1,0 0 1,0 0-1,1 1 1,-1-1 0,0 1-1,0 0 1,0 0-1,1 1 1,-5 1 12,4-1-23,0 0 0,0 0 0,0 0 0,0 1 0,1 0 1,0 0-1,-1 0 0,1 1 0,0-1 0,0 1 0,1 0 0,-1 0 0,1 0 0,0 1 1,0-1-1,0 1 0,1-1 0,-1 1 0,1 0 0,0 1 23,-1 12-2,0 0-1,1 1 0,1-1 1,1 1-1,0 0 0,2-1 1,0 1-1,1-1 0,1 0 1,0 1-1,5 10 3,-1-12-2,1 0 0,0-1 0,1 0 0,0 0 1,1-1-1,1-1 0,10 10 2,-17-18-6,-1-3 2,0 1 0,-1-1 0,2 1 0,-1-1 0,0 0 0,1-1 0,-1 1-1,1-1 1,0 0 0,1 1 4,-3-2 10,-1 0-1,1-1 1,0 1-1,0 0 1,0-1-1,-1 1 1,1-1 0,0 0-1,0 0 1,0 0-1,0 0 1,0-1-1,-1 1 1,1-1-1,0 0 1,0 0-1,-1 0 1,3 0-10,-4-1 9,1 1 0,0-1 1,0 1-1,-1-1 0,1 0 0,-1 0 0,0 0 1,1 0-1,-1 0 0,0 0 0,0 0 1,0 0-1,-1 0 0,1 0 0,0 0 0,-1-1 1,1 0-10,3-41 21,-4 40-12,1-14 1,-2 0 0,0 0 0,-1 0 0,-1 0 0,0 1 0,-2-1 0,0 1 0,-1 0 1,-4-8-11,5 14 28,-1-1 1,0 1 0,-1 0-1,0 1 1,-1-1 0,0 2-1,0-1 1,-1 1 0,0 0-1,-1 1 1,0 0 0,-1 0 0,-9-4-29,8 5 69,3 2-118,0 0 1,0 0-1,-1 1 0,1 0 1,-10-2 48,15 5-14,1 1 0,0 0 0,0-1-1,0 1 1,-1 0 0,1 1 0,0-1 0,0 0 0,0 1 0,-1 0 0,1 0 0,0 0 0,0 0 0,0 0 0,0 1 0,0-1 0,1 1-1,-1 0 1,0-1 0,1 2 0,-1-1 14,-2 3-6,1 0 1,0 0-1,0 1 0,1-1 0,-1 1 0,1 0 1,0 0-1,1 0 0,-1 0 0,1 0 0,1 0 1,-1 1-1,1-1 0,0 1 0,0-1 1,1 1-1,0 0 0,0-1 0,1 4 6,1 14-13,1 0 1,1 0-1,1 0 0,6 16 13,-8-32 3,0 0 1,1 0 0,0 0-1,0 0 1,1-1-1,0 0 1,0 0 0,1 0-1,0 0 1,0-1-1,0 0 1,1-1 0,0 1-1,0-1 1,1 0-1,-1-1 1,1 0 0,0 0-1,0-1 1,0 0-1,1 0 1,-1 0-1,1-2 1,-1 1 0,1-1-1,7 0-3,-14-1 6,-1-1 0,1 1 0,0-1-1,0 0 1,0 1 0,-1-1 0,1 0-1,0 0 1,-1-1 0,1 1 0,-1 0-1,0 0 1,1-1 0,-1 1 0,0-1-1,0 1 1,0-1 0,0 1 0,0-1 0,0 0-1,0 0 1,0 1 0,-1-1 0,1 0-1,0-1-5,0-2-9,1 1 0,-1-1-1,0 0 1,0 1 0,0-1-1,-1 0 1,0 0 0,0 0-1,0 1 1,0-3 9,-4-5 6,-1 1-1,0 0 1,-1 0 0,0 0-1,-1 0 1,0 1-1,0 0 1,-1 1 0,-1-1-1,-7-5-5,3 0 5,-1 0-6,0 2 1,0 0-1,-14-9 1,21 17-10,0 0 1,-1 0-1,0 1 1,0 0-1,0 1 1,0-1-1,-1 1 1,1 1-1,-5-1 10,11 2-2,1 1 0,0 0 0,0-1 0,0 1-1,-1 0 1,1 0 0,0 0 0,0 0 0,-1 0-1,1 0 1,0 0 0,0 1 0,0-1 0,-1 0 0,1 1-1,0-1 1,0 0 0,0 1 0,0 0 0,0-1-1,0 1 1,0 0 0,0-1 0,0 1 0,0 0 0,0 0-1,0 0 1,0 0 0,1 0 0,-1 0 0,0 0-1,1 0 1,-1 0 0,0 1 2,1 1-11,-1 1-1,1-1 1,-1 1-1,1-1 1,0 1-1,0-1 1,1 1-1,-1-1 1,1 1 11,-1 3-8,3 14-37,-1 0-1,2 0 1,1 0 0,1 0-1,0-1 1,2 0 0,0 0-1,1-1 1,10 14 45,-15-28 5,1 0 1,0 0-1,1 0 0,-1-1 1,1 1-1,0-1 0,0-1 1,1 1-1,-1-1 0,3 1-5,-7-4 100,-2 0 172,0 0-9,-1-3-257,0 1 0,0-1 0,-1 0 0,1 0 0,-1 1 0,0-1 1,1 1-1,-1 0 0,0-1 0,0 1 0,-1 0 0,0-1-6,-3-4 12,-31-36-27,21 23 37,-1 1 0,0 0 0,-2 1 0,0 1 0,-18-12-22,23 19 13,5 3-6,0 1 0,-1-1 0,0 2 0,0 0 0,0 0 0,-1 0 1,-5 0-8,15 5-3,-1 0 0,1 0 0,0 0 0,0 0 0,0 0 0,0 0 0,0 1 0,0-1 0,-1 1 0,1-1 0,0 0 0,0 1 0,0 0 0,0-1 0,1 1 0,-1 0 0,0-1 0,0 1 0,0 0 0,0 0 0,1 0 0,-1 0 3,-16 23-55,16-23 49,-1 2-28,1 1 0,-1-1 0,1 0 0,-1 1 0,1-1-1,0 1 1,0-1 0,1 1 0,-1 0 0,1-1 0,0 1 0,0 0 0,0-1 0,0 1 0,1 3 34,1-1-27,-1 0 0,1 1-1,1-1 1,-1 0 0,1 0 0,0 0 0,1-1 0,2 5 27,9 10-2,2-2 0,0 1 0,1-2 0,9 7 2,-11-9 5,-9-10 20,0 1 0,0-1 0,0-1 0,0 1 0,1-1 0,-1-1 0,1 1 0,0-1 0,0 0 1,0-1-1,1 0 0,-1-1 0,7 1-25,-37-32 462,-121-129-442,123 131-4,-19-23 105,36 47-167,0 0 0,-1 1 0,1 0 0,-1-1 0,0 2 1,0-1-1,0 0 0,0 1 0,-1-1 0,-2 0 46,15 32-294,8 3 283,1 0 0,6 6 11,-15-26 1,1-1 0,0 0-1,0 0 1,1-1 0,1 0-1,0-1 1,3 2-1,80 52-152,-87-59 200,1-1 0,1 0 0,-1 0 0,6 1-48,-11-4 143,-3 0-11,0 0-35,-3-3-108,-60-61-27,3-3 0,-41-60 38,74 86-312,25 38 123,2 3 181,-1 0 1,1 0-1,0 0 1,-1 0-1,1 0 1,0 0-1,-1 0 1,1 0-1,-1 0 1,1 0-1,0 0 1,-1 0-1,1 0 1,0 0-1,-1 0 1,1 0-1,0 1 1,-1-1-1,1 0 1,0 0-1,-1 0 0,1 0 1,0 1-1,-1-1 1,1 0 7,4 23-74,1 0-1,1-1 1,0 1 0,2-1 0,1-1 0,9 16 74,-11-24-9,2-1 0,-1 0 1,1 0-1,1-1 1,0-1-1,1 0 0,0 0 1,0-1-1,2 1 9,0 0 0,-3-5 43,-8-5 170,-2 0 7,-1-2-144,-34-50 16,-2 1 0,-2 1 0,-28-25-92,65 73-1,-30-27 36,31 28-37,-1 0-1,1 0 0,-1 0 0,0 0 0,1 0 1,-1 1-1,0-1 0,0 0 0,1 1 1,-1 0-1,0-1 0,0 1 0,0 0 1,0 0-1,1 0 0,-1 0 0,0 0 0,0 0 1,0 0-1,0 1 3,0 0-11,1-1 0,0 1 1,0 0-1,0 0 0,0 0 0,0 0 0,0 0 1,0 0-1,0 0 0,1 0 0,-1 0 0,0 0 1,1 0-1,-1 1 0,1-1 0,-1 0 0,1 0 1,-1 1-1,1-1 0,0 0 0,0 1 0,-1-1 1,1 0-1,0 1 0,0-1 0,1 1 11,3 36-279,2-19 273,1 0 1,1 0-1,0 0 1,2-1-1,0-1 0,1 1 1,0-2-1,1 0 1,1 0-1,1-1 1,13 11 5,-26-25 0,29 27 35,33 22-35,-53-42 19,0-2 0,1 1 0,0-2 0,0 1 0,0-2 0,1 1-1,0-1 1,9 1-19,-15-5 27,0 0 0,0 0 0,-1 0 0,1-1 0,0 0 0,-1 0 0,1-1 0,-1 1 0,1-1 0,-1 0 0,0-1 0,0 1 0,0-1 0,0 0 0,0 0 0,0-1 0,-1 0-1,0 1 1,0-2 0,0 1 0,0 0 0,0-1 0,1-2-27,-4 5 0,0 1 0,-1-1 0,1 0 0,0 0 0,-1 1 0,1-1 0,-1 0 0,0 0 0,0 1 0,1-1 0,-1 0 0,0 0 0,0 0 0,-1 0 0,1 1 0,0-1 0,-1 0 0,1 0 0,-1 0 0,-14-35 3,10 28 1,-124-241 135,117 227-108,10 18-35,0 0 0,0 1 0,-1-1 0,0 0 0,0 1 0,0 0 0,0 0 0,-1 0 0,0 0 1,0 0-1,0 1 0,0 0 0,-4-3 4,2 2-7,0 1 0,-1-1 1,0 1-1,1 0 0,-1 1 1,0 0-1,0 0 0,0 0 1,-1 1-1,-4-1 7,11 3-18,1 0 0,-1 0 0,0 0-1,0 0 1,0 0 0,1 1 0,-1-1 0,0 0 0,1 0 0,-1 0-1,1 1 1,0-1 0,-1 0 0,1 0 0,0 2 18,-2 10-35,0 0 0,2 0 0,-1 0 0,2 0 0,0 0-1,0 0 1,1-1 0,2 8 35,2 2-4,0-1-1,1 0 1,1 0-1,8 14 5,-5-17 0,0-1 0,1 0 0,1-1 0,1 0 0,10 8 0,19 23 7,-38-41 28,-4-5-12,0 0 0,0 0 0,0 0 1,0-1-1,1 1 0,-1 0 0,0 0 1,1-1-1,-1 1 0,1-1 0,-1 0 1,1 1-1,-1-1 0,1 0 0,-1 0 1,1 0-1,-1 0 0,1 0 0,-1 0 1,1 0-1,-1 0 0,1-1 0,0 1-23,2-1 43,-1 0 0,0 0 0,1 0 0,-1 0-1,0 0 1,0 0 0,0-1 0,0 0-1,0 1 1,1-2-43,1-3 2,-1 0-1,1 0 0,-1 0 1,0-1-1,0 0 1,-1 1-1,0-1 1,0-1-1,0 1 0,-1 0 1,0-1-1,-1 1 1,0-1-1,0 0 0,0-2 0,0-22-37,0 0 0,-2 1 1,-2-1 35,2 15-43,0 0 35,-1 1-1,0-1 0,-1 1 1,-2-4 8,3 14-12,0 1 1,0 0-1,-1-1 1,1 1-1,-1 0 1,0 0-1,-1 0 1,1 1-1,-1-1 1,0 1-1,0 0 1,-1 0-1,-3-2 12,7 5-13,0 0 0,0 0 0,0 0 0,-1 0-1,1 0 1,0 0 0,-1 1 0,1-1 0,0 1 0,-1-1-1,1 1 1,-1-1 0,1 1 0,-1 0 0,1 0 0,-1-1-1,1 1 1,-1 0 0,1 1 0,-1-1 0,0 0 13,0 1-9,1 0 1,-1 0 0,0 0 0,1 1 0,-1-1-1,1 0 1,-1 1 0,1-1 0,-1 1 0,1-1-1,0 1 1,0 0 0,0 0 0,0-1 0,0 1-1,0 0 1,0 2 8,-3 8-27,0 0 0,1 0-1,0 1 1,1 0 0,0-1-1,1 1 1,0 12 27,2-3-5,0 0 0,1-1 0,1 0 1,4 10 4,-4-20 53,1 1 0,1-1 0,0 0 0,1 0 1,0-1-1,0 0 0,8 9-53,1 2 160,-14-20-158,0 0 0,0 0 0,1 0 0,-1-1 0,0 1-1,1 0 1,-1-1 0,1 1 0,-1-1 0,1 1 0,-1-1 0,1 0 0,-1 0 0,1 1 0,-1-1 0,1 0 0,0 0 0,0-1-2,31-1-17,-31 1 17,8 0 1,-5 1 0,1-1 0,-1 0 1,0 0-1,1 0 0,-1 0 1,0-1-1,3-2-1,-6 3 1,0 0-1,0 0 1,-1-1-1,1 1 1,-1 0-1,1-1 1,-1 0-1,0 1 1,0-1-1,0 0 1,0 0-1,0 1 1,0-1-1,0 0 1,0 0-1,-1 0 1,1 0-1,-1 0 1,1 0-1,-1 0 1,0 0 0,0-1-1,2-17-22,-2 0 0,0 0 0,-2 0 0,0 0 0,-1 1 0,-1-1 0,0 1 0,-2 0 0,0 0 0,-2 0 0,0 1 1,0 0-1,-2 1 0,0 0 0,-1 0 0,-2-1 22,13 18-7,-1-1 0,1 1 1,0-1-1,0 1 0,-1-1 0,1 1 1,0 0-1,-1-1 0,1 1 0,0-1 1,-1 1-1,1-1 0,-1 1 0,1 0 1,0-1-1,-1 1 0,1 0 0,-1 0 1,1-1-1,-1 1 0,0 0 0,1 0 1,-1 0-1,1 0 0,-1-1 0,1 1 1,-1 0-1,1 0 0,-1 0 0,0 0 0,1 0 1,-1 1-1,1-1 0,-1 0 0,1 0 1,-1 0-1,1 0 0,-1 1 0,0-1 7,0 1-3,0 1-1,0 0 0,0-1 0,1 1 1,-1 0-1,0-1 0,1 1 0,-1 0 0,1 0 1,-1-1-1,1 1 0,0 1 4,-3 55 22,6-44-22,0 0 0,0-1 0,1 1 0,1-1 0,0 0 1,1 0-1,1 0 0,2 2 0,9 21 3,-15-29 13,1-1 1,0 0-1,1 0 0,-1-1 0,1 1 0,0-1 1,1 0-1,-1 0 0,1-1 0,0 0 0,0 0 1,0 0-1,3 1-16,2 1 53,-10-6-46,0 0-1,0 0 0,0 0 0,0-1 1,0 1-1,0 0 0,0 0 1,0-1-1,0 1 0,0-1 0,0 1 1,0-1-1,0 1 0,-1-1 1,1 1-1,0-1 0,0 0 1,0 0-1,-1 1 0,1-1 0,0 0 1,-1 0-1,1 0 0,-1 0 1,1 0-1,-1 0-6,18-26-1,-14 19 7,0-1 0,-1 1 0,0-1 0,0 0 0,-1 0 0,0 0 0,-1 0 0,0 0 0,0 0 0,-1 0 0,-1-8-6,-1-10 61,-2 0 1,0 0 0,-5-11-62,6 31-4,1 0 1,-1 0 0,-1 0-1,0 0 1,0 0 0,0 1-1,0-1 1,-1 1 0,0 0-1,-1 1 1,1-1 0,-1 1-1,0 0 1,0 0 0,-1 1-1,-2-2 4,7 6-9,-1-1-1,1 1 0,-1 0 0,0-1 1,1 1-1,-1 0 0,1 0 1,-1 1-1,1-1 0,-1 1 0,1-1 1,-1 1-1,1 0 0,-1 0 1,1 0-1,0 0 0,0 0 1,-1 0-1,1 1 0,0-1 0,0 1 1,0-1-1,0 1 0,1 0 1,-1 0 9,-1 3-1,1 0 0,-1 0 1,1 0-1,0 0 1,1 0-1,-1 0 0,1 1 1,0-1-1,1 0 1,-1 1-1,1-1 0,0 1 1,0-1-1,1 0 1,0 1-1,0-1 0,0 1 1,0-1-1,3 5 1,1 6-27,0-1 0,1 0 0,1 0 0,0 0 0,1-1 0,6 7 27,-11-17-9,1 1 0,0-1 1,0 0-1,1 0 0,-1 0 0,1-1 0,0 0 0,0 1 0,3 0 9,5 4 16,-12-8-9,-1 1 0,1-1 0,0 0 0,0 0 0,0 1 0,0-1 0,0 0-1,0 0 1,0 0 0,-1 0 0,1 0 0,0 0 0,0 0 0,0 0 0,0 0 0,0 0 0,0-1 0,0 1-1,-1 0 1,1-1 0,0 1 0,0 0 0,0-1 0,-1 1 0,1-1 0,0 1 0,0-1 0,-1 0-1,1 1 1,0-2-7,14-20 15,-9 0-28,-1 8 25,0-1-1,-2 0 1,0 0-1,0 0 1,-1-4-12,-2 13 3,0 0 1,-1 0-1,1 0 1,-1 0-1,0 0 1,-1 0-1,0 0 1,1 1-1,-2-1 1,1 0-1,-1 1 1,1 0-1,-2 0 1,1 0-1,0 0 1,-4-3-4,6 6-87,-1 1 1,-4-3 60,5 5 21,0 0 0,0 1 0,0-1-1,0 0 1,0 1 0,1-1 0,-1 1-1,1-1 1,-1 1 0,1-1 0,-1 1-1,1-1 1,0 1 0,0 0 5,0 8 8,1 0 0,0 0 0,1 0 0,0 0-1,0 0 1,1-1 0,0 1 0,1-1 0,0 0 0,1 0 0,0 0 0,0 0 0,1-1 0,0 0 0,5 6-8,-11-14 7,1 0 1,-1 1 0,0-1 0,1 1-1,-1-1 1,0 1 0,1-1-1,-1 0 1,1 1 0,-1-1 0,1 0-1,-1 0 1,1 1 0,-1-1 0,1 0-1,-1 0 1,1 0 0,0 0-1,-1 0 1,1 0 0,-1 1 0,1-1-1,-1 0 1,1-1 0,0 1 0,-1 0-1,1 0 1,-1 0 0,1 0-1,0 0-6,13-15 49,2-23-39,-13 25-18,-1 0 0,1 1 0,-2-1 0,0 0 0,0 0 1,-2 0-1,1 0 0,-2 0 0,1 0 0,-2 0 0,0 0 0,-3-7 7,4 13 16,-1 0-1,0 0 0,-1 0 1,1 1-1,-1-1 1,-1 1-1,-1-3-15,4 8 7,1 0 0,-1-1 0,1 1 0,-1 0 0,0 0 0,1 0-1,-1 0 1,0 0 0,0 0 0,1 1 0,-1-1 0,0 1 0,0-1 0,0 1 0,0 0 0,0-1 0,0 1 0,0 0 0,0 0 0,0 0 0,0 1-1,0-1 1,1 0 0,-1 1 0,0-1 0,0 1 0,0 0 0,0 0 0,1-1 0,-1 1 0,0 1-7,-5 1-11,1 1 1,0 0 0,0 0-1,0 0 1,0 1-1,0 0 1,1 0-1,0 1 1,0-1 0,1 1-1,0 0 1,0 0-1,0 1 1,0-1-1,1 1 1,0 0 0,1 0-1,0 0 1,0 0-1,0 0 1,1 0-1,0 1 1,0-1 0,1 0-1,0 1 1,0-1-1,0 1 1,1-1-1,1 0 1,-1 0 0,1 1-1,0-1 1,1 0-1,0 0 11,-2-3 0,2 2 4,1 1 1,-1-1-1,1 0 0,0 0 1,1 0-1,1 1-4,-5-6 4,1 1-1,-1-1 1,1 0-1,0 1 1,-1-1-1,1 0 0,0 0 1,0-1-1,0 1 1,0 0-1,0-1 1,0 1-1,0-1 1,0 1-1,0-1 1,0 0-1,0 0 1,0 0-1,0 0 1,0 0-1,0-1 1,0 1-1,0 0 1,0-1-4,3 0 1,0 0 0,0 0 0,-1 0 1,1 0-1,0-1 0,-1 0 0,1 0 1,-1 0-1,0-1 0,0 1 0,0-1 1,0 0-1,0 0 0,0-1 0,-1 1 1,0-1-1,1 1 0,0-4-1,4-5 6,0 0 1,-1-1-1,0 0 0,-1-1 0,-1 1 0,1-4-6,-4 9 2,0 0-1,0-1 0,-1 1 0,0-1 1,-1 1-1,1 0 0,-2-1 0,1 1 0,-1-1 1,-1 1-1,0-6-1,-1 5-17,1 1 1,-1-1-1,-1 0 1,1 1-1,-1 0 0,-5-8 17,5 12 2,1 0-1,0 0 1,-1 0-1,0 1 0,0-1 1,0 1-1,0 0 1,-1 0-1,1 0 0,-1 1 1,0-1-1,-4-1-1,1 1 12,1 1-1,0 0 1,-1 0-1,1 0 1,-1 1-1,1 0 0,-1 1 1,1-1-1,-1 2 1,0-1-1,1 1 1,-1 0-1,1 0 1,-7 3-12,2 0-5,0 1 0,1 1 0,-1 0-1,1 0 1,0 1 0,0 0 0,1 1 0,-2 3 5,8-8-1,0 0 0,1 0-1,-1 1 1,1 0 0,-1-1-1,1 1 1,1 0-1,-1 0 1,0 1 0,1-1-1,0 1 1,0-1 0,0 1-1,1 0 1,0-1 0,-1 3 1,2 4-1,-1 0 1,2 0 0,-1 0 0,1 0-1,1 0 1,1 4 0,0-1-3,-1-3 2,0 0 0,0-1 0,2 1 1,-1-1-1,1 0 0,1 0 0,0 0 1,0 0-1,1-1 0,0 0 0,4 5 1,-6-10 2,1 0 0,-1 1-1,1-2 1,0 1 0,0 0-1,0-1 1,0 0 0,0 0-1,1-1 1,-1 1 0,1-1-1,0 0 1,0-1 0,0 1-1,0-1 1,0 0 0,0-1-1,0 0 1,0 0 0,0 0-1,4-1-1,-4 0 10,-1 0 0,1-1 0,-1 0-1,0 0 1,1-1 0,-1 1 0,0-1 0,-1 0-1,1-1 1,0 1 0,-1-1 0,0 0 0,1 0-1,-2 0 1,1 0 0,0-1 0,-1 0 0,0 0-10,3-4-6,0 1 1,-1-1 0,0-1 0,-1 1 0,0-1-1,-1 0 1,0 0 0,0 0 0,0-6 5,-1 1-22,-1 0 0,0 0 0,-1 0 0,-1 1 0,0-1 0,-1 0 0,0 0 0,-2 1 0,1 0 0,-3-3 22,5 14-8,-1 0 0,0 0 0,0 1 0,0-1 0,-1 0 0,1 1 0,-1 0 0,1-1 1,-1 1-1,0 0 0,1 1 0,-1-1 0,0 0 0,0 1 0,0-1 0,-1 1 0,1 0 1,0 0-1,-4 0 8,-8-2-16,0 0-1,0 1 1,-9 0 16,21 2 1,-3 0-1,1 0 0,-1 1-1,1 0 1,0 0 0,-1 0-1,1 0 1,0 1 0,0 0-1,0 0 1,0 0 0,0 1 0,1-1-1,-1 1 1,1 1 0,0-1-1,-1 0 1,-2 4 0,2-2-11,1 0 0,-1 0 0,1 0 0,0 1 0,0 0 0,1 0-1,-1 0 1,1 0 0,1 0 0,-1 0 0,1 1 0,0-1 0,0 4 11,2-3-23,0 0-1,0 0 1,0-1 0,1 1 0,0 0-1,1 0 1,-1 0 0,1-1 0,1 1-1,0 1 24,31 62-33,-32-65 38,1 1-7,0-1 1,1 1 0,0-1 0,0 0 0,0 0 0,1 0 0,-1-1 0,1 1 0,0-1-1,0 0 1,1-1 0,-1 1 0,1-1 0,0 0 0,4 1 1,-7-3 16,1 0 1,-1 0-1,1 0 0,-1-1 1,1 0-1,-1 1 0,1-1 1,-1 0-1,1-1 0,-1 1 1,1-1-1,-1 0 0,0 1 1,1-1-1,-1-1 0,0 1 1,0 0-1,1-1 0,-1 0 1,0 0-1,0 0 1,-1 0-1,1 0 0,0 0 1,-1-1-1,1 1 0,-1-1 1,0 0-1,1-1-16,4-6 41,0 0 1,-1-1-1,0 1 0,-1-1 1,-1 0-1,1 0 0,-2-1 1,1 0-42,-3 7 1,1 0 1,-1 0 0,-1 0-1,1 0 1,-1 0 0,1 0-1,-2 0 1,1 0 0,0 0-1,-1 0 1,0 0 0,0 0-1,-1 0 1,1 0 0,-1 0-1,0 1 1,0-1 0,-1 1-1,1-1 1,-2 0-2,-2-3-2,-1 1 0,0 1 0,0-1 0,-1 1 0,1 1 0,-1-1 0,0 1 0,-1 1 0,1-1 0,-1 2 0,0-1 0,0 1 0,0 0 0,-1 1 0,1 0 0,0 1 0,-1-1 0,0 2 0,1 0 0,-1 0 0,1 0 0,-1 1 0,1 1 0,-1 0 0,1 0 0,0 1 0,0 0 0,0 0 0,0 1 0,0 0 0,1 1 0,0 0 0,0 0 0,-6 6 2,10-8-10,0 2-1,1-1 1,0 0 0,0 1 0,0-1 0,0 1-1,1 0 1,-1 0 0,1 0 0,1 0 0,-1 0-1,1 0 1,-1 1 0,1 1 10,-2 17-10,0 0 0,1 14 10,2-28-1,0-1-7,0 0 0,0 0 0,1 0 0,0 0 0,1 0 0,0 0 0,0 0 0,1 0 0,0-1 0,0 1 0,1-1 0,1 0 0,3 6 8,-4-9-2,-1 0-1,1 0 1,1-1-1,-1 0 1,0 0 0,1 0-1,0 0 1,0-1-1,0 0 1,1 0 0,-1 0-1,1 0 1,-1-1-1,1 0 1,0 0 0,0-1-1,0 0 1,0 0-1,0 0 1,5-1 2,-2 1-2,0-1 1,-1-1 0,1 0-1,0 0 1,0-1-1,0 0 1,-1 0-1,1-1 1,-1 0-1,0-1 1,0 0-1,0 0 1,0-1-1,-1 0 1,0 0 0,0 0-1,0-1 1,0 0-1,-1-1 1,0 1-1,0-1 1,-1 0-1,0-1 1,0 1-1,-1-1 1,0 0-1,-1 0 1,1-1-1,-1 1 1,-1-1 0,1-3 1,-1 6 2,0 0 0,-1 1 0,0-1 0,0 0 0,0 0 0,-1 1 0,1-1 0,-1 0 0,-1 0 1,1 0-1,-1 1 0,0-1 0,-1 0 0,1 1 0,-1-1 0,0 1 0,-1-1 0,1 1 1,-1 0-1,0 0 0,0 0 0,-1 0 0,1 1 0,-1-1 0,0 1 0,-4-4-2,2 4 0,1 0 0,-1 1 0,1-1-1,-1 1 1,0 1 0,0-1 0,-1 1-1,1 0 1,0 0 0,-1 1 0,1-1-1,-1 2 1,1-1 0,-7 1 0,1 0-12,0 0 0,0 1 0,0 1-1,0 0 1,0 0 0,0 1 0,-8 4 12,15-4-1,0-1 1,-1 2-1,1-1 0,1 1 0,-1-1 1,0 1-1,1 0 0,0 1 0,0-1 0,0 1 1,0 0-1,1 0 0,0 0 0,0 0 0,0 1 1,1-1-1,-1 1 0,2 0 0,-1 0 1,0 0-1,0 4 1,0 1 1,1 0-1,-1 0 1,1 0 0,1 1 0,0-1-1,1 0 1,0 1 0,1-1 0,0 0-1,1 0 1,1 3-1,-2-9-1,0 1-1,0-1 0,1-1 0,0 1 1,-1 0-1,2-1 0,-1 1 1,0-1-1,1 0 0,0 0 1,0 0-1,4 2 2,-6-5 2,0 1 1,0-1-1,0 0 0,1 0 1,-1 0-1,0 0 1,1 0-1,-1-1 0,1 1 1,-1-1-1,1 0 1,-1 0-1,1 0 0,-1 0 1,1 0-1,-1 0 1,1 0-1,-1-1 0,1 1 1,-1-1-1,0 0 1,1 0-1,-1 0 0,0 0 1,0 0-1,1 0 1,-1-1-1,1 0-2,16-11 4,-12 10-5,-1-1 1,1 0 0,-1-1-1,0 0 1,-1 1-1,1-2 1,-1 1 0,0-1-1,0 0 1,1-2 0,55-112 3,-59 116-2,0 1 0,0-1-1,0 0 1,-1 0 0,1 0 0,-1 0 0,0 0 0,0 0 0,-1 0 0,1 0 0,-1-1-1,-23 15-18,18-7 18,-1 1 0,1 0 0,0 0 0,0 0 1,0 1-1,0 0 0,1 0 0,0 0 0,0 0 1,-2 4-1,-34 62-20,23-38-1,13-25 20,0 0 0,0-1 1,0 2-1,1-1 0,1 0 0,-1 0 0,1 2 1,2-5 49,-1 0-1,1 0 1,0 1-1,0-1 1,1 0-1,0 0 1,0 1-1,0-1 1,0 0-1,1 0 1,0 1-49,-1-4-147,3-3 129,-1-1 0,0 0 0,0 0 0,0 0 0,0 0 0,0-1 0,0 1 0,-1-1 0,3-3 18,1 0-12,4-3 38,-1-2 1,0 1 0,0-1 0,-1 0 0,0-1 0,-1 0-1,-1 0 1,0-1 0,4-12-27,-8 20-6,0-1 0,0 1 0,-1 0 0,0-1 0,0 0 1,-1 1-1,1-1 0,-1 1 0,0-1 0,-1 0 0,0 1 0,1-1 0,-2 1 0,1-1 0,-1 1 0,1-1 0,-2 1 0,1 0 0,0 0 1,-1 0-1,0 0 0,0 1 0,-1-1 0,1 1 0,-3-2 6,3 3-32,-1 0 1,0 0-1,1 0 1,-1 1-1,0 0 1,-1 0-1,1 0 1,0 0-1,0 1 0,-1-1 1,1 1-1,-1 0 1,1 1-1,-1-1 1,0 1-1,1 0 1,-1 0-1,1 0 1,-1 0-1,-4 2 32,-1 0-5,0 0-1,0 1 1,1 0 0,-1 1-1,1 0 1,0 0 0,0 1 0,-9 6 5,13-7 6,0 0 1,1 1 0,-1 0 0,1 0 0,0 0-1,0 0 1,0 1 0,1-1 0,-1 1 0,1 0 0,1 0-1,-3 6-6,-3 14 156,1 0 0,-2 15-156,4-17 135,5-20-135,-1 0 1,1 1 0,-1-1 0,1 1 0,0-1 0,1 0 0,-1 1-1,1-1 1,0 0 0,0 1 0,0-1 0,1 0 0,0 0 0,-1 0 0,1 0-1,1 0 1,-1 0 0,1 0-1,-1-2 4,-1 1 0,1-1 0,0-1 0,0 1 0,0 0 0,0 0 0,0-1 0,1 1-1,-1-1 1,0 0 0,1 1 0,-1-1 0,1 0 0,-1-1 0,1 1 0,-1 0 0,1-1 0,0 1 0,-1-1 0,1 0 0,0 0-1,-1 0 1,1 0 0,0-1 0,-1 1 0,1-1 0,0 1 0,-1-1 0,1 0 0,1 0-4,8-4-11,0-1-1,0 0 1,0 0 0,-1-1 0,0 0-1,0-1 1,-1-1 0,0 1 0,-1-2 0,0 1-1,0-1 1,-1-1 0,0 1 0,5-10 11,-11 16-9,6-9-9,-1-1 1,-1 1 0,0-1 0,-1-1-1,2-6 18,-6 18-6,0-1 1,-1 0-1,1 0 0,-1 0 0,0 0 0,0 1 0,0-1 0,0 0 0,-1 0 0,1 0 0,-1 0 0,0 1 0,-1-1 0,1 0 1,0 1-1,-1-1 0,0 1 0,0 0 0,0-1 0,0 1 0,-1 0 0,1 0 0,-1 0 0,0 0 6,-2-1-11,0 0-1,0-1 1,0 2-1,-1-1 1,0 1-1,0 0 1,0 0-1,0 0 1,0 1-1,-1 0 1,1 0-1,-5 0 12,-1 0 7,-1 1-1,1 1 0,-1 0 0,1 0 0,-1 1 0,-5 2-6,7-2-3,1 1 0,0 0 0,0 1-1,0 0 1,0 1 0,1 0 0,-8 4 3,11-4-2,1-1 0,0 1 0,0 1-1,0-1 1,0 1 0,1 0 0,-1 0 0,1 0-1,0 0 1,1 1 0,-1 0 0,-1 5 2,-1 0 1,4-8-4,0 0 0,0 0 0,1 0 0,-1 0 0,1 1 1,-1-1-1,1 0 0,0 0 0,1 1 0,-1-1 0,1 1 1,-1-1-1,1 1 0,0-1 0,0 1 0,0-1 0,1 0 1,-1 1-1,1-1 0,1 4 3,4 5 0,0 0 1,1-1-1,0 1 0,1-1 0,0-1 1,0 1-1,1-2 0,1 1 1,1 0-1,-9-8 1,0-1 1,0 1-1,0-1 1,0 0 0,0 1-1,0-1 1,1 0 0,-1 0-1,0-1 1,1 1-1,-1 0 1,0-1 0,1 1-1,-1-1 1,1 0-1,-1 0 1,1 0 0,0 0-2,2-1 5,-1 0 0,1 0 0,-1 0 0,0-1-1,1 0 1,-1 1 0,0-2 0,0 1 0,0 0 0,0-1-5,11-9 18,0 0-1,-1-1 1,-1-1-1,8-10-17,-10 12-3,-6 7 9,0-1 0,-1 0 0,1 0 0,-2 0 0,1 0 0,0-1 0,-1 0 0,-1 1 0,1-1-1,-1 0 1,1-4-6,-3 8 5,1 1 0,-1-1 0,0 1 0,0-1 0,0 1 0,-1 0 0,1-1 0,0 1 0,-1-1 0,0 1 0,1-1 0,-1 1 0,0 0 0,0 0 0,0-1 0,-1 1 0,1 0 0,-1 0 0,1 0 0,-1 0 0,1 0 0,-1 1 0,0-1 0,0 0 0,0 1 0,0 0 0,0-1 0,0 1 0,-1 0 0,1 0 0,0 0 0,0 0 0,-1 0 0,1 1 0,-1-1 0,0 1-5,-4-2 48,0 0 0,0 1 1,0-1-1,0 2 0,0-1 0,0 1 0,0 0 0,0 0 0,0 1 0,0 0 0,0 1 1,0-1-1,0 1 0,0 0 0,1 1 0,-1 0 0,1 0 0,0 0 0,0 1 1,0 0-1,0 0 0,0 0 0,-2 3-48,3-1 18,-1 0 0,1 0 0,0 1 0,1-1 0,0 1 0,0 0 0,0 0 0,0 1-18,3-5-8,0 0 0,0-1 0,0 1 0,0 0 0,0 0 0,1 0 0,-1 0 0,1 0 0,-1-1 0,1 1-1,0 0 1,1 0 0,-1 0 0,0 0 0,1 0 0,-1 0 0,1 0 0,0 0 0,0-1 0,0 1 0,1 0 0,0 1 8,2 0 1,0 0 1,0 0-1,0 0 1,0-1 0,1 0-1,-1 0 1,1 0 0,0 0-1,0-1 1,0 0 0,0 0-1,2 0-1,2 1-11,1 0-1,-1-1 1,1 0-1,0-1 1,0 0-1,2-1 12,54-1 28,-64 1 8,-2 0-6,0-1-30,0 0 0,1 0 0,-1 0 0,0 0 0,0 1 0,0-1 0,0 0 0,0 0 0,0 0 0,0 0 0,0 0 0,0 1 0,0-1 0,0 0 0,-1 0 0,1 0 0,0 0 0,0 1 0,-1-1 0,1 0 0,-1 0 0,1 1 0,-1-1 0,1 0 0,-21-19 56,-26-6 108,-8 4-5,19 7-226,-1 1 0,-10 0 67,45 13-84,2 1-309,10 18-73,0-2 480,1-1 1,1-1-1,0 0 0,1-1 1,0 0-1,1 0 0,0-2 0,1 0 1,1-1-1,14 8-14,101 55 45,-183-77 787,-21-6-832,56 5 11,0 0-1,0-1 1,1-1 0,0-1-1,0 0 1,1-1 0,-1-2-11,-1 0-68,-1 1 1,-1 0-1,1 1 1,-2 1 0,-4 0 67,-30-3-15,39 8 26,0 0-1,0 0 1,-5-3-11,18 5-72,2 1-263,0 0 15,0 0 320,2 0-13,1 1 0,0-1 0,-1 1 0,1-1-1,-1 1 1,1 0 0,-1 0 0,1 1 0,-1-1 0,1 0 0,-1 1-1,0-1 1,0 1 0,2 1 13,29 32-112,-20-20 130,35 32-30,2-2 0,22 14 12,-60-49 2,-5-4 50,1 0 1,-1-1-1,1 0 1,0 0-1,0 0 1,3 0-53,-9-4 85,-2-1-87,0 0 34,0 0 232,-3-4-226,0 0 1,0 1 0,-1 0 0,0 0 0,1 0 0,-1 0 0,0 0 0,-2 0-39,5 2 13,-55-37-93,40 25 67,0 1 1,-2 1-1,1 0 0,-1 1 0,-1 1 0,0 1 1,0 1-1,0 0 0,-2 1 13,-3 1 3,-35-6-238,57 11 30,2 0 191,3 3 54,47 35-105,3-3 0,0-2-1,2-2 1,11 2 65,2 4-71,-59-33 394,-11-4-72,-16-8-107,-25-19-179,-2 2 0,-2 2 1,-47-16 34,30 11-3,29 12-130,34 15 163,1 1-54,0 0-12,0 0 18,30 25 8,23 23-228,-24-21 236,1-1 0,2-2 0,10 6 2,-34-27 3,16 11-10,-24-14 11,0 0 0,0 0-1,1 0 1,-1 0 0,0 0 0,0 0-1,0 0 1,0 0 0,0 0 0,0 0-1,0-1 1,0 1 0,0 0 0,0 0-1,0 0 1,0 0 0,0 0-1,1 0 1,-1 0 0,0 0 0,0 0-1,0 0 1,0 0 0,0 0 0,0 0-1,0 0 1,0 0 0,0 0 0,1 0-1,-1 0 1,0 0 0,0 0 0,0 0-4,-13-17 270,-21-18 114,10 15-439,0 2 0,-2 0 1,0 2-1,0 1 0,-21-8 55,44 21 0,-25-2 0,23 4-10,0-1 0,0 0 0,1 0 0,-1 0 0,0 0 0,0-1 0,0 0 10,-12-4-46,15 5-54,2 1-20,0 0 18,0 0 70,18 8 20,12 9 1,-2 0 0,0 1 1,7 8 10,-8-6 12,1-1 0,26 13-12,-8-7 106,-44-23 40,-2-2-28,0 0-28,-40-38-24,2 2-30,-1 2-1,-2 1 1,-19-10-36,39 33-195,17 11-164,13 8 244,54 41 205,23 12-90,-77-58 112,-8-8-18,-14-11 172,-24-9-236,-1 3 0,-20-9-30,10 16 58,46 14-90,2 0 0,0 0 2,0 0-12,24 10-166,-18-7 211,1 0-1,0 0 1,0 0 0,0-1 0,0-1 0,0 1 0,0-1 0,1 0 0,3 0-3,-14-3 57,0 0 0,0 0 1,0-1-1,0 1 0,1-1 0,-1 1 0,1-1 0,0 0 0,-1 0-57,-8-10-96,-45-30-60,41 32 153,0 0 0,0-1 0,1-1 0,1 0 0,-7-9 3,17 17-4,1 1 0,-1 0 0,1-1 0,0 0 0,0 1 0,1-1 1,-1 0-1,1 0 0,0 0 0,1 0 0,-1-1 4,0-20-8256,22 10 1252,-19 15 6518,11-9-5607</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5"/>
    </inkml:context>
    <inkml:brush xml:id="br0">
      <inkml:brushProperty name="width" value="0.05" units="cm"/>
      <inkml:brushProperty name="height" value="0.05" units="cm"/>
      <inkml:brushProperty name="color" value="#FBE5D6"/>
    </inkml:brush>
  </inkml:definitions>
  <inkml:trace contextRef="#ctx0" brushRef="#br0">141 378 13088,'7'-11'659,"-6"8"-1091,1 0-1,0 0 1,-1 0-1,1 0 1,1 1-1,-1-1 1,0 1-1,0 0 1,2-1 432,-2 2-292,0 0 0,0 0 0,-1 1-1,1-1 1,0 1 0,0-1 0,0 1 0,0 0 0,0 0 0,1 0 0,-1 0 0,0 0 0,0 0-1,0 0 1,0 1 0,0-1 0,1 2 292,4-1 64,0 0 0,-1-1 1,1 1-1,-1-1 0,1 0 0,0-1 0,-1 0 0,1 0 0,-1 0 0,5-2-64,65-27-485,-16 5 451,-44 21 175,-1-1 1,1 2 0,0 0 0,0 1-1,0 1 1,2 0-142,-38 14 436,8-4-288,-71 34 786,49-27 197,1 2 0,-19 13-1131,-94 58 2245,122-70-1242,20-16-1046,1 1 1,-2-1-1,1 0 0,0 0 1,-1-1-1,1 1 0,-4 0 43,8-4-38,0 0 0,0 0 0,0 0-1,0 0 1,0 0 0,0 0 0,0 0-1,0 0 1,0 0 0,0 1 0,1-1-1,-1 0 1,0 0 0,1 0 0,-1 0-1,0 0 1,1 0 0,-1 1 0,1-1 38,10-15 16,-4 6-6,0-1 0,1 1-1,0 0 1,1 1 0,0 0 0,0 0-1,1 1 1,0 0 0,2 0-10,17-11 87,2 2 1,0 1 0,1 1 0,0 2 0,1 1-1,25-5-87,5 13-146,-68 7 201,0-1 1,0 1 0,0 0-1,0 0 1,1 0 0,-1 1-1,-3 3-55,-8 6 472,-10 6-40,-28 21 577,1 1-1,-9 14-1008,40-34 171,-2-1 0,0-1-1,-1-1 1,-6 2-171,26-17 89,4-2-106,0 1 1,-1-1 0,1 0-1,0 0 1,-1 0-1,1 0 1,-1-1 0,1 1-1,-1 0 1,1 0-1,-1-1 1,0 1 0,1-1-1,-1 0 1,0 0 0,0 1 16,3-3-21,0 0 0,0 1 0,0-1 0,0 1 1,0-1-1,0 1 0,1 0 0,-1-1 1,0 1-1,1 0 0,-1 0 0,1 0 21,1-2-40,40-39-25,2 2 0,1 2-1,2 2 1,13-6 65,-56 39-5,6-5-18,0 1 1,0 0 0,1 1-1,-1 0 1,2 1 0,-1 1 0,8-3 22,-6 5 44,-11 2 177,-3 0 3,-1 2-184,-5 8-34,-1 1 1,0-1-1,-1-1 0,0 1 1,0-1-1,-1-1 0,0 0 1,0 0-1,-1 0 0,-9 4-6,-2 3 115,-3 3-62,-103 73 593,58-47-665,68-43 1,1-1-53,0 0-211,0 0 8,0 0 253,15-16 64,7-8-63,-15 15 13,1 1 0,-1 0-1,2 0 1,-1 1 0,1 0-1,0 1 1,9-6 7,35-23-33,-45 29 17,1-1-1,1 1 1,-1 0 0,1 1 0,0 0-1,0 0 1,5 0 16,18-3 0,-28 11 170,-16 8-29,-62 49 247,52-41-101,-1 0-1,-1-2 1,-16 9-287,8-10-91,27-15 87,2 0-81,2-1-87,0 0-16,0-3 161,0 0 1,1 0-1,0 1 1,-1-1-1,1 1 1,0-1-1,0 0 1,0 1-1,1 0 0,-1-1 1,1 1-1,-1 0 1,1 0-1,2-2 27,-2 0 16,5-7 15,0 1 0,0 1 0,0-1 0,1 1-1,1 0 1,0 1 0,0 0 0,0 1 0,1 0 0,11-6-31,50-28-61,23-10-38,-42 36-50,-39 13 260,-36 8 204,-24 5-176,1 2-1,1 2 0,1 2 1,-3 3-139,-87 40 1056,110-48-967,-1-1 1,0-2 0,-1 0-1,-11 1-89,36-10-2,0 1 0,0-1 0,0 0 0,0 1 0,0-1 0,0 0 0,0 0 0,0 0 0,0 0 0,0 0 0,0 0 0,-1 0 0,1 0 0,0 0 0,0-1 0,0 1 0,0 0 2,0-1 4,1 0-1,-1 0 0,1 0 0,-1-1 0,1 1 0,-1 0 0,1 0 1,0 0-1,-1 0 0,1 0 0,0 0 0,0-1 0,0 1 0,0 0 1,0 0-1,0 0 0,0-1 0,1 1-3,0-13 9,1 0-1,0 0 1,1 0-1,1 0 1,0 1-1,1-1 1,0 1-1,2-1-8,14-28-420,22-30 420,-18 31-308,-19 30 317,1 0 0,0 1 0,1-1 0,0 1 1,1 1-1,0 0 0,0 0 0,1 1 0,0 0 0,0 0 0,5-1-9,-13 8 13,-7 58 83,0-44-63,0 0-1,-1 0 0,0-1 0,-1 0 0,0-1 0,-1 1 0,-1-1 0,1-1 0,-2 0 0,-1 2-32,-7 8 61,17-18-12,1-2 96,0 0-2,0 0-100,0 0-17,7-20 65,8-7-65,1 1 0,1 1 0,1 1 0,1 1 0,6-5-26,20-25-41,-44 52 203,-4 3 3,-40 26 167,0 1-1,3 2 1,-37 37-332,59-51-48,25-28-97,27-28 132,-4 6 12,-4 2-27,1 2-1,2 1 0,1 1 0,9-4 29,-24 20 50,-22 16 65,-34 26 130,-163 146 803,236-218-1659,-20 24 578,1 0-1,0 0 1,3 0 33,107-96-653,-299 271 1862,162-148-1186,12-9-29,-1 1 1,1-1 0,0 1 0,0 0 0,-1 0 0,1 0 0,1 0 0,-1 0 0,0 0 0,0 0-1,1 1 1,-1 0 5,9-50-161,-3 35 142,0 1 1,1 0-1,1 0 1,0 0-1,0 1 1,1 0-1,0 0 0,1 1 1,0 0-1,0 0 1,1 1-1,0 0 1,7-4 18,-6 6 2,0 1-28,-7 5-108,-3 0 33,-1 4 139,-1 0 1,1 0-1,-1 0 0,1 0 0,-1 0 1,0 0-1,0 0 0,-1 0-38,-6 12 29,-18 38-15,17-36 5,1 0 1,1 1-1,0 0 0,1 0 1,1 1-1,1 0-19,-5 12 77,4-10-62,20-40-24,90-156-284,-97 162 291,-4 6 5,0 1-1,0 0 0,1 0 0,-1 1 0,1-1 1,3-2-3,-6 6 108,-1 1 0,0 0-106,-2 2-22,-13 10 67,2 0 0,0 1 0,0 1 0,1 0 0,1 1 0,0 0 0,1 1 1,1 0-1,0 1 0,1-1 0,1 2 0,1-1 0,0 1 0,2 0 0,-4 18-47,8-35 1,0 1 0,0-1 0,0 1 0,1-1 1,-1 1-1,0-1 0,0 1 0,1-1 0,-1 1 0,1-1 1,-1 1-1,1-1 0,0 0 0,0 1 0,-1-1 0,1 0 1,0 0-1,0 1 0,0-1 0,0 0 0,1 0 1,-1 0-1,0 0 0,0 0 0,1-1 0,-1 1 0,0 0 1,1-1-1,-1 1-1,4 2 3,-3-3 4,0 0 0,0 0 0,0-1-1,0 1 1,0-1 0,0 1 0,0-1 0,0 0 0,0 0-1,-1 1 1,1-1 0,0-1 0,1 0-7,2 0 24,6-5-24,1 0 0,-1 0 0,-1-1 0,1 0 0,-1-1 0,-1 0 0,7-9 0,11-15 35,17-28-35,-7 9 116,-37 52-116,1 0-1,-1 0 1,0 0 0,0 0 0,0 0-1,0 0 1,0 0 0,0-1 0,0 1 0,1 0-1,-1 0 1,0 0 0,0 0 0,0 0-1,0 0 1,0 0 0,0-1 0,0 1-1,0 0 1,0 0 0,0 0 0,0 0-1,0 0 1,0-1 0,0 1 0,0 0-1,0 0 1,0 0 0,0 0 0,0 0-1,0-1 1,0 1 0,0 0 0,0 0-1,0 0 1,0 0 0,0 0 0,0-1-1,0 1 1,0 0 0,0 0 0,0 0-1,0 0 1,-1 0 0,1 0 0,0 0-1,0-1 1,0 1 0,0 0 0,0 0-1,0 0 1,-1 0 0,1 0 0,0 0-1,0 0 1,0 0 0,0 0 0,0 0-1,0 0 1,-1 0 0,1 0 0,0 0-1,0 0 1,0 0 0,0 0 0,0 0-1,-1 0 1,1 0 0,-18 3 149,-21 13 219,21-5-374,1 1 0,1 0 1,0 1-1,-1 3 6,-28 22-54,43-36 53,0 0 0,0 0 0,1 1 0,-1-1 1,1 1-1,-1-1 0,1 1 0,0-1 1,0 1-1,0 0 0,0-1 0,1 1 0,-1 0 1,1 0-1,-1 0 0,1-1 0,0 1 0,0 0 1,1 0-1,-1 0 0,1 1 1,-1 0-9,0 0 0,0 0-1,0 0 1,0 1 0,-1-1 0,0 0-1,-1 4 10,2-7-200,0-1-5,5-2 203,0 0 0,0-1 1,0 0-1,0 0 0,0 0 0,0 0 0,-1-1 1,0 0-1,1 0 0,0-2 2,6-4 42,118-106 203,-173 153-15,36-32-208,0 1 0,1 0-1,-1 0 1,2 1 0,-1 0-1,1 0 1,0 0 0,0 1-1,1 0 1,-1 2-22,-11 23-23,17-33-135,0 0 7,0 0 142,0 0 23,15-3-108,0-10 119,-1 0 1,-1-1 0,0 0 0,-1-1 0,0-1 0,-2 0-1,1 0 1,1-8-26,-12 24 6,1 0 0,-1 0 0,0 0-1,0-1 1,1 1 0,-1 0-1,0 0 1,0 0 0,0-1 0,1 1-1,-1 0 1,0 0 0,0 0 0,0-1-1,0 1 1,0 0 0,0-1 0,1 1-1,-1 0 1,0 0 0,0-1 0,0 1-1,0 0 1,0 0 0,0-1 0,0 1-1,0 0 1,0-1 0,0 1 0,0 0-1,0 0 1,-1-1 0,1 1 0,0 0-1,0 0 1,0-1 0,0 1-1,0 0 1,0 0 0,-1-1 0,1 1-1,0 0 1,0 0 0,0 0 0,-1-1-1,1 1 1,0 0 0,0 0 0,-1 0-6,-16 6 48,-22 22-67,37-26 18,-10 10-21,1 1 0,1 0-1,0 0 1,0 1 0,1 0-1,-3 9 23,6-10-13,5-10-52,13-8-9,1-2 77,0-1-1,-1-1 0,0 1 1,-1-2-1,0 0 0,0 0 1,-1-1-1,0 0 0,-1-1 1,-1 0-1,1-1-2,18-23 21,-26 36-19,-1-1-1,0 1 1,1 0 0,-1-1 0,0 1-1,1 0 1,-1-1 0,0 1 0,1-1-1,-1 1 1,0-1 0,0 1 0,0 0-1,0-1 1,1 1 0,-1-1 0,0 1-1,0-1 1,0 1 0,0-1 0,0 1-1,0-1 1,0 1 0,0-1 0,0 1-1,0-1 1,-1 1 0,1-1-1,0 1 1,0-1 0,0 1 0,-1-1-1,1 1 1,0 0 0,0-1 0,-1 1-1,1-1 1,0 1 0,-1 0 0,1-1-1,0 1 1,-1 0 0,1-1 0,-1 1-1,1 0 1,0 0 0,-1 0 0,1-1-1,-1 1 1,1 0 0,-1 0 0,1 0-1,-1 0 1,1 0 0,-1 0 0,1 0-1,-1 0-1,-28-3 25,16 5-19,0 1 1,1 0-1,0 1 0,-1 0 1,1 0-1,0 2 0,1-1 1,0 2-1,-1-1 0,2 2 1,-1-1-1,1 1 1,1 1-1,-1 0 0,1 0 1,1 1-1,-4 5-6,1 1 40,1 0 0,0 1 0,1 0-1,-4 10-39,10-20 13,0 1-1,1-1 1,0 1-1,0-1 1,0 1-1,1 0 1,1 0-1,-1 0 1,1-1-1,0 1 1,1 0-1,1 7-12,-1-11 7,-1-3-6,0 1 1,0-1 0,1 1 0,-1 0 0,1-1 0,0 0-1,-1 1 1,1-1 0,0 1 0,0-1 0,0 0 0,-1 1-1,2-1 1,-1 0 0,0 0 0,0 0 0,0 0 0,0 0-1,1 0 1,-1 0 0,0 0 0,1 0 0,-1-1-1,1 1 1,0-1-2,0 1 1,0 0 0,0-1-1,0 0 1,0 1-1,1-1 1,-1 0 0,0 0-1,0 0 1,1-1-1,-1 1 1,0-1 0,0 1-1,0-1 1,0 1-1,1-1 1,-1 0 0,0 0-1,0 0 1,-1 0 0,1-1-1,0 1 1,1-2-1,46-37 21,-39 31-18,9-8 9,-2-2 1,0 0 0,-1-1-1,-1 0 1,9-17-13,16-32 41,2-13-41,-32 60 8,1-5-2,-14 25 9,0 1 0,0-1-1,-1 1 1,1 0 0,0 0-1,0 0 1,-1 1 0,1-1-1,-1 1-14,-6-1 0,0 1 0,0 0 0,1 1-1,-1 0 1,0 1 0,0-1 0,1 2-1,-1 0 1,1 0 0,0 0 0,0 1-1,0 1 1,-6 4 0,-9 6 24,2 1 0,0 1-1,1 2 1,-4 4-24,22-20 1,1-1-1,0 1 0,0 0 1,0 0-1,0 0 1,0 0-1,1 0 0,-1 0 1,1 0-1,0 0 1,0 1-1,0-1 0,0 1 1,1-1-1,-1 0 0,1 1 1,0-1-1,0 1 1,0-1-1,1 1 0,-1-1 1,1 0-1,0 1 1,0 0-1,-1-2-1,1 0 0,0 1 0,0-1 0,0 0 0,0 1 0,1-1 0,-1 0 1,0 0-1,1 0 0,0 0 0,-1 0 0,1-1 0,0 1 0,0 0 0,0-1 1,0 0-1,0 1 0,0-1 0,1 0 0,-1 0 0,0 0 0,1 0 0,-1 0 1,1-1-1,-1 1 0,0-1 0,1 0 0,-1 1 0,1-1 0,0 0 0,-1 0 1,2-1 0,13-2-5,0 0 0,0-1 0,-1-1 1,1 0-1,-1-2 0,0 1 0,9-7 5,20-14-154,35-26 154,11-8-44,-90 60 45,0 0 1,1 0 0,-1 0 0,0 0-1,1 0 1,-1 0 0,0 0 0,0-1-1,0 1 1,0 0 0,0-1-1,0 1 1,-1-1 0,1 1 0,0-1-1,-1 1 1,1-1 0,-1 0 0,1 1-1,-1-1 1,0 0 0,0 1 0,0-2-2,-2 1 1,0 1 0,0-1 0,0 1 0,0-1 0,-1 1 0,1 0 0,0 0 0,-1 0 0,1 1 0,-1-1 0,0 0-1,2 1 2,-10-3 2,-1 1 0,1 1 0,0 0 0,-1 0-1,1 1 1,0 0 0,-1 1 0,1 1 0,0 0 0,-1 0 0,1 1 0,0 0 0,1 1 0,-1 0-4,-6 3 0,0 1 0,0 1 0,1 0 0,0 1 0,1 0 0,0 2 0,0 0 0,-3 4 0,16-13-17,-1 1 0,1-1 1,-1 1-1,1 0 0,0 0 0,1 0 1,-1-1-1,1 2 0,-1-1 1,1 0-1,0 2 17,0-1-57,-1 0-1,1 0 1,-1 0-1,0 0 1,0 0 0,-2 3 57,4-7-1,0 0 0,0 0 0,1-1 0,-1 1 0,0 0 0,1 0 0,-1 0 0,1 0 0,-1 0 0,1 0 0,-1-1 0,1 1 0,0 0 0,-1 0 0,1-1 0,0 1 0,0 0 0,-1-1 0,1 1 0,0-1 0,0 1 0,0-1 0,0 1 0,0-1 0,0 0 1,-1 0-1,5 3 0,-1-1 1,1 0-1,-1-1 0,1 1 0,0-1 0,0 0 0,0 0 0,0 0 1,0-1-1,-1 0 0,1 0 0,0 0 0,0-1 0,0 1 0,0-1 1,0 0-1,0-1 0,-1 1 0,1-1 0,0 0 1,10-5 5,-1 0 0,-1 0-1,1-1 1,-1-1 0,9-8-5,-16 12 16,-1 0-1,1 0 1,-1 0 0,0-1 0,0 0 0,0 0-1,-1-1 1,0 1 0,0-1 0,-1 1-1,2-5-15,-5 11 1,0-1-1,0 0 1,0 1-1,1-1 1,-1 1-1,0-1 1,0 0-1,0 1 1,0-1-1,0 0 0,0 1 1,0-1-1,-1 0 1,1 1-1,0-1 1,0 0-1,0 1 1,-1-1-1,1 0 1,0 1-1,-1-1 1,1 1-1,0-1 1,-1 1-1,1-1 1,-1 1-1,1-1 1,-1 1-1,1-1 0,-1 1 1,1 0-1,-1-1 1,0 1-1,0-1 0,-1 0 4,-1 1 0,0-1 0,1 0 0,-1 1 0,0 0 0,0-1 0,0 1 0,0 0 0,-1 1-4,-8 0 13,1 0 1,0 1-1,0 1 1,-2 0-14,-2 3 1,1 1 1,0 0-1,0 0 0,0 2 1,1 0-1,1 0 1,-1 1-1,2 1 1,-1 0-1,1 0 1,-5 8-2,10-11 0,1 0-1,0 1 1,0 0 0,0 0 0,1 0 0,0 0 0,1 1 0,0-1 0,1 1 0,0 0-1,0 0 1,0 6 0,2-15 0,0 0 0,0 0 0,0-1 0,0 1-1,0 0 1,-1 0 0,2 0 0,-1-1 0,0 1 0,0 0-1,0 0 1,0-1 0,0 1 0,1 0 0,-1 0-1,0-1 1,0 1 0,1 0 0,-1 0 0,1-1 0,-1 1-1,1-1 1,-1 1 0,1 0 0,-1-1 0,1 1-1,-1-1 1,1 1 0,0-1 0,-1 1 0,1-1 0,0 0-1,0 1 1,-1-1 0,1 0 0,0 0 0,0 1 0,0-1 0,25-1-20,-25 1 20,8-2-4,0 0 0,-1-1 0,1-1 1,-1 1-1,0-1 0,0 0 1,-1-1-1,1 0 0,2-3 4,62-53-30,-64 54 35,-1-1 1,-1 0-1,1 0 1,-1-1-1,-1 0 1,5-7-6,-9 14 56,-33 14 200,28-10-212,-13 6-43,0 1 1,1 1-1,0 0 0,0 1 1,1 1-1,1 0 0,0 1 1,0 1-1,-7 10-1,-26 27-21,47-50-13,0-1-3,0 0 10,28-13-10,80-48-66,66-30-21,-128 61 124,-28 16 32,-18 14-28,0 0-1,0 0 0,0 0 1,0 0-1,0 0 1,-1 0-1,1 0 0,0 0 1,0 0-1,0 0 0,0 0 1,0 0-1,0 0 1,0 0-1,0 0 0,0 0 1,0 0-1,-1-1 0,1 1 1,0 0-1,0 0 0,0 0 1,0 0-1,0 0 1,0 0-1,0 0 0,0 0 1,0 0-1,0 0 0,0-1 1,0 1-1,0 0 1,0 0-1,0 0 0,0 0 1,0 0-4,-39 15 19,0 1 1,1 3-1,1 0 0,1 3 1,-13 11-20,31-21 16,0 2-1,1 0 1,1 1 0,-6 7-16,21-20-20,1-2-104,2-6 108,1-1 1,0 1 0,0 0-1,0-1 1,1 1 0,0 1-1,0-1 1,1 1 0,-1-1-1,4-1 16,10-9-18,1 0 0,1 1 0,1 2 0,0 0 0,0 1-1,14-5 19,-21 10-4,8-3-52,0 1 1,23-5 55,6-3-36,-100 49 332,32-19-236,-37 22-60,32-21 0,1 0 0,0 1 0,1 1 0,-12 13 0,14-11 10,-2-1-1,0-1 0,-1-1 1,-11 6-10,30-20 4,2-1-4,-1 1 1,1-1 0,0 0 0,-1 1 0,1-1-1,0 0 1,-1 0 0,1 1 0,0-1 0,-1 0 0,1 0-1,-1 1 1,1-1 0,0 0 0,-1 0 0,1 0 0,-1 0-1,1 0 1,-1 0 0,1 0 0,0 0 0,-1 0 0,1 0-1,-1 0 1,1 0 0,-1 0 0,1 0 0,0 0 0,-1-1-1,0 1-19,1 0-100,2-2-1,22-26 90,2 1 0,0 2 0,2 0 0,9-5 30,30-26-142,-43 36 120,0 0 0,2 2 1,0 1-1,8-3 22,-23 13 160,-18 6-130,-19 9-33,0 7 33,0 1 0,1 1 0,1 1 0,-20 20-30,-2 1 86,33-27 50,1 0 0,0 1-1,-5 8-135,9-10 9,0-1 0,-1 0 0,-1 0 0,0-1-1,0-1 1,-6 5-9,16-13-2,0 0-1,-1 0 1,1 0-1,0 0 1,0 1-1,-1-1 1,1 0-1,0 0 1,-1 0-1,1 0 1,0 0-1,0 0 1,-1 0-1,1 0 1,0 0 0,-1 0-1,1 0 1,0 0-1,0 0 1,-1 0-1,1 0 1,0 0-1,-1-1 1,1 1-1,0 0 1,0 0-1,-1 0 1,1 0-1,0 0 1,0-1-1,-1 1 1,1 0-1,0 0 1,0-1-1,0 1 1,-1 0-1,1 0 1,0-1-1,0 1 1,0 0-1,0 0 1,0-1-1,-1 1 1,1 0-1,0 0 1,0-1-1,0 1 3,-3-25-29,7-26 11,0 17 35,-2 13-60,1 0 0,1 1-1,0-1 1,2 1 0,0 0 0,8-15 43,-13 32 2,2 0-3,-1-1 0,0 0-1,-1 0 1,1-1 0,-1 1 0,0 0 0,0-1 0,0 1 0,0-1 1,-1 3 48,0 2 2,0 0-46,-13 22-18,10-15 7,0 0 0,1 1 0,-1-1 0,1 0 0,1 1 0,-1-1 0,1 1 0,1-1 0,-1 1 0,1 0 0,1-1 0,-1 1 0,1 1 7,0-8-7,-1 0-1,0 0 1,0 0 0,1 0-1,-1 0 1,0 0 0,1 0-1,-1 0 1,1 0 0,-1 0-1,1-1 1,0 1 0,-1 0-1,1 0 1,0 0-1,0-1 1,-1 1 0,1 0-1,0-1 1,0 1 0,0-1-1,0 1 1,0-1 0,0 1-1,0-1 8,1 1-2,1-1 1,-1 0-1,0 0 0,1 0 0,-1 0 0,0 0 0,1 0 0,-1 0 0,0-1 0,1 1 0,0-1 2,6-2 13,-1-1 0,0 1 0,0-1 0,0-1 0,3-1-13,-3-1 1,0 1 0,-1-1 0,0 0 0,-1 0 0,0-1 0,0 1 0,0-1 0,-1-1 0,1-2-1,2-3 23,-1 0 1,-1-1 0,-1 0-1,0 0 1,1-6-24,-5 16 1,0 4 0,0-1 0,-1 1 1,1-1-1,-1 1 0,1-1 0,-1 1 1,0-1-1,0 1 0,0-1 0,0 0 1,0 1-1,0-1 0,0 0 1,0 1-1,-1-1 0,1 1 0,0-1 1,-1 1-1,0-1 0,1 1 0,-1-1 1,0 1-1,0-1 0,0 1 0,1 0 1,-2 0-1,1-1 0,0 1 0,0 0 1,0 0-1,0 0 0,-1 0 0,1 0 1,0 0-1,-1 1 0,0-1-1,-2-1 2,-1 1 1,1 0-1,-1 0 0,0 1 0,1 0 0,-1-1 0,1 1 1,-1 1-1,0-1 0,1 1 0,-1 0 0,-3 1-2,-5 1 10,1 0-1,0 1 1,0 1-1,-3 2-9,3-2 17,1 1 1,0 1-1,0 0 0,1 1 0,0 0 1,0 0-1,1 1 0,-3 3-17,8-7-6,1-1-1,0 0 1,0 1-1,0 0 1,1 0-1,-1-1 1,1 2 0,0-1-1,1 0 1,-1 0-1,1 0 1,0 1 0,0-1-1,1 1 1,-1-1-1,1 1 1,1-1-1,-1 1 1,1-1 0,1 5 6,-2-8-8,1-1 0,-1 1 0,1-1 0,0 1 0,0-1 0,0 1 0,0-1 0,0 1 1,0-1-1,0 0 0,0 0 0,0 0 0,1 1 0,-1-1 0,0 0 0,1-1 0,-1 1 1,1 0-1,-1 0 0,1 0 0,-1-1 0,1 1 0,0-1 0,-1 0 0,1 1 0,0-1 0,-1 0 1,1 0-1,0 0 0,-1 0 8,6 0-10,-1 0-1,1 0 1,-1-1 0,0 0 0,1 0 0,-1 0 0,0-1 10,9-3 6,1 0 0,-1-1 0,-1-1 1,0 0-1,0-1 0,0-1 0,-1 0 1,0-1-1,0 0 0,-1-1 0,-1-1 1,0 1-1,-1-2-6,-9 13 4,-1 0 1,0 0-1,0 0 0,0 0 0,0-1 1,0 1-1,0 0 0,0 0 1,0 0-1,0 0 0,1 0 1,-1-1-1,0 1 0,0 0 1,0 0-1,0 0 0,0 0 0,0-1 1,0 1-1,0 0 0,0 0 1,0 0-1,0 0 0,0-1 1,0 1-1,0 0 0,0 0 1,-1 0-1,1 0 0,0-1 0,0 1 1,0 0-1,0 0 0,0 0 1,0 0-1,0 0 0,0-1 1,0 1-1,-1 0 0,1 0 1,0 0-1,0 0 0,0 0 0,0 0 1,0 0-1,-1 0 0,1 0 1,0 0-1,0-1 0,0 1 1,0 0-1,-1 0 0,1 0 0,0 0-4,-17-1 48,-17 3-49,19 2 28,1 1 0,-1 0 1,1 0-1,0 2 0,0 0 1,1 0-1,-9 7-27,14-8 6,0 0 1,0 0-1,0 0 0,1 1 0,0 0 1,0 0-1,1 1 0,0 0 1,1 0-1,-1 1 0,2-1 0,-2 4-6,5-12-9,1 1 0,-1 0 0,0 0 0,1 0 0,0 1 0,-1-1 0,1 0 0,-1 0 0,1 0 0,0 0 0,0 0 0,0 0 0,0 1 0,0-1 0,0 0 0,0 0 0,0 0 0,0 0 0,0 1 0,0-1 0,1 0 0,-1 0 0,1 0 0,-1 0 0,1 0 0,-1 0 0,1 0 0,-1 0-1,1 0 1,0 0 0,0 0 0,-1 0 0,1-1 0,0 1 0,0 0 0,0 0 0,0-1 0,0 1 0,0-1 0,0 1 0,0-1 0,0 1 0,0-1 0,0 0 0,0 1 0,1-1 0,-1 0 0,0 0 0,0 0 0,0 0 0,1 0 9,9 0 13,0 0 0,0-1 1,0 0-1,1-1 0,3-1-13,6 0 14,14-2-17,0-2 0,0-1 0,25-9 3,-57 15-2,10 0-5,-11 2 15,-2 0 6,-16 15 6,-37 27 66,33-28-29,0 2-1,1 0 1,1 1-1,-8 10-56,15-13 30,-1-1 0,0 0 0,-1-1 0,0-1 0,-14 9-30,-11 9 16,24-18-33,8-7-126,11-15 87,0 4 30,1 1 1,-1-1 0,1 1 0,0 0-1,1 0 1,0 1 0,0 0 0,0 0 0,0 1-1,4-2 26,32-23-267,76-69 257,-114 94 25,0 1 0,0 0 0,0 0 0,0 1 1,1-1-1,-1 1 0,1 1-15,3-3 20,0 1 0,0-1 0,0-1 0,-1 0 0,6-4-20,-12 8 26,-18 29 140,6-13-149,0 0 0,0-1 0,-1-1 0,-1 0 0,-1 0 0,0-1 0,0-1 0,-1 0 0,-15 8-17,4-2-7,22-14 7,-1 0 0,-1 0 0,1 0 0,0-1 0,-1 1 0,1-1 0,-1 0 0,0 0 0,1-1 0,-1 0 0,0 0 0,-3 1 0,8-2-4,0 0-1,0 0 0,0 0 1,-1 0-1,1 0 0,0 0 0,0 0 1,0 0-1,-1 0 0,1 0 1,0 0-1,0 0 0,0 0 1,-1 0-1,1 0 0,0 0 1,0 0-1,0 0 0,0 0 0,-1 0 1,1 0-1,0-1 0,0 1 1,0 0-1,0 0 0,-1 0 1,1 0-1,0 0 0,0 0 1,0-1-1,0 1 0,0 0 1,-1 0-1,1 0 0,0 0 0,0-1 1,0 1-1,0 0 0,0 0 1,0 0-1,0-1 0,0 1 1,0 0-1,0 0 0,0 0 1,0-1-1,0 1 0,0 0 0,0 0 1,0 0-1,0-1 0,0 1 1,0 0-1,0 0 0,0 0 1,0-1-1,0 1 0,0 0 1,1 0-1,-1 0 5,10-21-59,21-19 51,31-25-666,-58 62 700,1-1 0,-1 0 0,1 1 0,0 0 0,0 0 0,0 1 0,1 0 0,-1-1 0,1 2 0,4-2-26,-13 5 15,1 0 1,0 0-1,0 0 1,0 0-1,0 0 1,1 0-1,-1 1 1,0-1-1,1 1 1,0 0-1,-1-1 1,1 2-16,-5 7 27,-4 4 13,0-1 0,-2 0 0,1-1-1,-2 0 1,1-1 0,-2-1 0,1 0 0,-2 0 0,0-1 0,0-1 0,-14 6-40,27-14-112,-12-37-4812,11 24-7849</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6"/>
    </inkml:context>
    <inkml:brush xml:id="br0">
      <inkml:brushProperty name="width" value="0.05" units="cm"/>
      <inkml:brushProperty name="height" value="0.05" units="cm"/>
      <inkml:brushProperty name="color" value="#FBE5D6"/>
    </inkml:brush>
  </inkml:definitions>
  <inkml:trace contextRef="#ctx0" brushRef="#br0">13 136 9688,'0'0'0,"0"0"0,42 30 0,0-1-6792</inkml:trace>
  <inkml:trace contextRef="#ctx0" brushRef="#br0" timeOffset="1">2 136 1624,'59'38'1792,"-57"-37"-473,-2-1 410,0 0-107,2 26-987,2-1 0,1 1 0,1-1 0,1 0 0,1 0 0,1-1 0,5 9-635,3 10 822,-9-26-1,-6-23 924,-8-31-879,-19-73-826,-2-14-18,26 121 25,-4-25 868,5 27-879,0 0 0,0 1 0,0-1 1,-1 0-1,1 0 0,0 0 0,0 1 0,-1-1 0,1 0 0,-1 0 0,1 1 0,0-1 0,-1 0 0,0 0 1,1 1-1,-1-1 0,1 1 0,-1-1 0,0 0 0,1 1 0,-1 0 0,0-1 0,0 1 0,0-1-36,0 31 267,2-8-13,0 0 1,2 0-1,1-1 0,1 1 0,0-1 1,2 0-255,10 25 349,1 0 0,5 3-349,-21-45 31,0 0 0,1 0 1,0 0-1,-1 0 0,1-1 0,1 1 1,0 0-32,-2-3 149,-2-1-36,0 0-19,0 0-12,-1-2-15,-17-84 55,-5 1 0,-3 1-1,-31-67-121,47 133-57,14 29-70,15 36-62,30 66 364,9 46-175,-15-40 505,-110-318 640,48 150-1116,-2 1 0,-3 0 0,-26-41-29,48 88 9,1-2-19,0 1 1,-1-1-1,0 1 1,0 0-1,0-1 1,0 1-1,0 0 1,0 0-1,0 0 0,-1 1 1,1-1 9,0 1-67,4 15 31,1 0 0,1-1 1,0 0-1,1 0 0,0 0 0,1 0 0,6 9 36,12 28 5,-2 4 227,3-1 0,1-2 0,9 9-232,-35-59 11,0-1 0,0 0 0,0 0 1,0 1-1,0-1 0,0 0 0,0 0 0,0 0 1,0 1-1,0-1 0,0 0 0,0 0 1,0 1-1,1-1 0,-1 0 0,0 0 1,0 0-1,0 1 0,0-1 0,0 0 0,1 0 1,-1 0-1,0 0 0,0 0 0,0 1 1,0-1-1,1 0 0,-1 0 0,0 0 1,0 0-1,0 0 0,1 0 0,-1 0 0,0 0 1,0 0-1,1 0 0,-1 0 0,0 1 1,0-1-1,0 0 0,1-1 0,-1 1 1,0 0-1,0 0 0,1 0 0,-1 0 1,0 0-1,0 0 0,0 0 0,1 0 0,-1 0 1,0 0-12,1-17 109,-6-23-133,-4 12 74,-2-1 0,-1 1-1,-1 1 1,-1 0 0,-15-21-50,2 3-8,-7-21 8,1 0-54,32 64-25,1 2-186,0 0-5,1 2 251,0 1-1,0-1 0,0 0 0,1 1 1,-1-1-1,1 0 0,0 0 1,0 0-1,-1-1 0,2 2 20,5 5 7,113 157 111,-110-149-125,0 0 0,-1 1 0,6 13 7,-4-8 0,0 0 1,1-1-1,13 16 0,-25-36 5,-1 0 0,1 0 0,-1 0 0,1-1 0,0 1 0,-1 0 0,1 0 0,0 0 0,-1 0 0,1 0 0,0-1 0,0 1-1,0 0 1,0-1 0,0 1 0,0-1 0,0 1 0,0-1 0,0 1 0,0-1 0,0 0 0,0 1 0,0-1 0,0 0 0,0 0-5,0-1 14,-1 0 1,1 0-1,-1 0 1,1 0 0,-1 0-1,0 0 1,1-1-1,-1 1 1,0 0-1,0 0 1,0 0-1,0 0 1,0-1 0,0 1-1,0 0 1,0 0-1,0 0 1,-1-1-15,-13-62 120,5 42-81,-1 1 1,-1 0 0,-1 0 0,-1 1 0,-1 1 0,0 0 0,-2 1 0,-7-7-40,-18-24 43,34 41-158,-1-1-1,0 2 0,0-1 1,-5-2 115,11 8-140,2 2 98,0 0 20,22 23-140,29 45 126,-3 2 0,0 8 36,-30-49 0,1-1 0,3 1 0,8 11 0,-5-16 35,-11-12 137,-14-12-29,0 0-13,-1-2-30,-44-90 177,21 41-38,-12-15-239,20 38 9,-28-45-435,-30-36 426,65 100-414,4 9 178,5 22 126,15 38 153,10 11-98,-11-35 55,7 33 0,-18-58 66,-1 0 1,1-1-1,1 0 1,0 0-1,1 0 1,-1 0-1,2-1 1,6 9-67,-11-16 233,-1-2 49,0 0-78,-2-6-241,1 0 1,-1 0-1,0 0 1,0 1-1,-1-1 1,0 1 0,0-1-1,0 1 1,-4-4 36,-3-8 5,-137-223-176,145 236 124,-1 0 0,0 0 0,0 0 0,0 0 0,0 1-1,-1-1 1,-3-2 47,7 6-5,-1 0 1,1 0-1,0 0 0,0 0 0,0 0 0,-1-1 0,1 1 1,0 0-1,0 0 0,0 0 0,-1 0 0,1 0 0,0 0 1,0 0-1,0 0 0,-1 0 0,1 0 0,0 0 0,0 0 1,0 0-1,-1 0 0,1 0 0,0 1 0,0-1 0,0 0 1,-1 0-1,1 0 0,0 0 0,0 0 0,0 0 0,0 0 1,-1 1-1,1-1 0,0 0 0,0 0 0,0 0 0,0 0 0,0 1 1,0-1-1,-1 0 0,1 0 0,0 0 0,0 1 0,0-1 1,0 0-1,0 0 0,0 0 0,0 1 0,0-1 5,2 27-129,13 40 112,4 0 0,6 10 17,19 65 865,-42-135-856,0-1 1,0 0-1,1 0 1,0 0-1,0 0 1,4 5-10,7 14 266,-3-56-221,-9 16-51,0-1 1,-1 0-1,-1 1 1,-1-1-1,0 1 1,-1-1 0,0 1-1,-4-9 6,-6-22-169,-2-1-1,-4-3 170,-19-54-160,36 103 122,1 1-25,0 0-84,0 0-10,3 4 129,-1 0-1,-1 1 1,1-1 0,-1 1-1,0-1 1,0 1 0,0 0 28,3 11-21,25 73 9,-8-27 200,-2 1 0,-4 0 0,-1 4-188,-27-137 375,-4-1-406,7 23 62,-3 1 0,-2 0-1,-8-14-30,19 52-229,3 13-7,1 5 249,-3 16 183,1 1 0,1-1 0,1 0 0,1 0 0,2 1 0,4 16-196,-6-38 21,0 0 1,1 0-1,-1-1 0,1 1 0,0-1 0,0 1 0,0-1 1,1 1-1,-1-1 0,1 0 0,0 0 0,0 0 1,0-1-1,3 3-21,3 2 64,1-1-1,0 0 1,0 0 0,5 2-64,-13-8-101,0 1 0,0 0 0,0-1 0,0 0-1,0 1 1,0-1 0,0 0 0,0 0 0,1 0 0,-1 0-1,0-1 1,0 1 0,0-1 0,0 1 0,0-1 0,0 1 0,0-1-1,0 0 1,0 0 0,-1 0 0,1 0 0,0-1 0,1 0 101,6-5-2113,0-1 0,0 0 0,7-9 2113,-2 3-4362,-4 3-3578</inkml:trace>
  <inkml:trace contextRef="#ctx0" brushRef="#br0" timeOffset="2">169 136 1712,'0'0'1457,"0"0"23,1 7-191,4 13-851,-1-1 798,-1 0 0,0 0 0,-1 5-1236,-2-19 283,1 1 0,-2-1 0,1 1 0,-1-1-1,0 1 1,0-1 0,0 0 0,-1 0 0,1 1-1,-1-1 1,-1 0 0,1-1 0,-1 1 0,0 0-283,-8-32 840,9 10-826,0 0 1,1-1-1,1 1 1,1-1-1,0 1 1,1 0-1,1-1 1,0 1-1,2 0 1,0-2-15,-4 18-76,-1 1 508,0 0 220,0 0 310,17 22 745,17 27 1584,-34-47-3183,59-20-1011,-58 17-3442,1 1-673,6 0 3667,2 0-4449</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9"/>
    </inkml:context>
    <inkml:brush xml:id="br0">
      <inkml:brushProperty name="width" value="0.05" units="cm"/>
      <inkml:brushProperty name="height" value="0.05" units="cm"/>
      <inkml:brushProperty name="color" value="#70AD47"/>
    </inkml:brush>
  </inkml:definitions>
  <inkml:trace contextRef="#ctx0" brushRef="#br0">157 57 3416,'13'-3'3420,"-23"0"-810,-40-5 508,33 5-2484,5 2-294,-15-6-317,25 6 154,-15-5 1178,15 5-1216,0 0-1,0 1 1,0-1 0,0 0-1,0 0 1,0 1 0,0-1-1,-1 1 1,1 0 0,0 0-1,0-1 1,0 2-1,-2-1-138,0 0 253,6-2-57,11-3 78,24-5 119,-24 8-326,4 2 66,32 11-65,-20 0 236,-29-11-301,0 0 0,1 0 0,-1 0 0,0 0 1,0 0-1,0 0 0,0 1 0,0-1 0,0 0 1,0 0-1,0 0 0,0 0 0,0 0 0,0 0 0,0 0 1,0 0-1,0 1 0,0-1 0,0 0 0,0 0 1,0 0-1,0 0 0,0 0 0,0 0 0,0 0 0,0 1 1,0-1-1,0 0 0,0 0 0,0 0 0,0 0 1,0 0-1,0 0 0,0 0 0,0 0 0,0 0 0,0 1 1,-1-1-1,1 0 0,0 0 0,0 0 0,0 0 0,0 0 1,0 0-1,0 0 0,0 0 0,0 0 0,0 0 1,-1 0-1,1 0 0,0 0 0,0 0 0,0 0 0,0 0 1,0 0-1,0 0 0,0 0 0,0 0 0,-1 0 1,1 0-1,0 0-3,-20 2 57,-86-2 1827,104 0-1863,2 0-39,0 0-61,0 0-212,0 0-69,0 0-62,0 0-394,0 0-1529,0 0-1446,0 0-4250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0"/>
    </inkml:context>
    <inkml:brush xml:id="br0">
      <inkml:brushProperty name="width" value="0.05" units="cm"/>
      <inkml:brushProperty name="height" value="0.05" units="cm"/>
      <inkml:brushProperty name="color" value="#70AD47"/>
    </inkml:brush>
  </inkml:definitions>
  <inkml:trace contextRef="#ctx0" brushRef="#br0">101 973 9864,'7'-12'-143,"-6"10"73,0 0 1,0 0 0,0 0-1,0 0 1,0 0 0,0-1 0,0 1-1,-1 0 1,1 0 0,-1-1-1,0 1 1,1 0 0,-1-1 69,-21 28 301,21-25-236,0 0 0,0 1 1,0-1-1,0 0 0,0 1 0,0-1 0,1 0 0,-1 0 0,0 1 1,0-1-1,0 0 0,1 0 0,-1 1 0,0-1 0,0 0 1,0 0-1,1 1 0,-1-1 0,0 0 0,1 0 0,-1 0 1,0 0-1,0 0 0,1 1 0,-1-1 0,0 0 0,1 0 1,-1 0-1,0 0 0,1 0 0,-1 0 0,0 0 0,1 0 1,-1 0-1,0 0 0,1 0 0,-1 0-65,27 2 654,30-4-131,-14-5-242,0-2 0,0-2 0,-1-1 0,-1-3 1,0-1-1,-1-2 0,22-14-281,-18 15 994,-38 17 132,-28 9-529,-40 8-149,46-13-306,0 0-1,0 1 0,1 0 0,-3 2-141,-71 31 314,43-20 435,-27 17-749,70-34 169,3-1-361,0 0-50,33-5 306,-11 2 95,-1-1 1,0-1-1,0-1 1,-1-1-1,0-1 1,0 0-1,0-2 1,4-3-160,32-21 31,-16 10-146,0-2 0,31-27 115,-70 52-16,4-4 53,1 1-1,-1 0 0,1-1 0,0 2 0,0-1 0,1 1-36,-6 2 220,-9 6-87,0 0-1,0 1 1,0-1-1,1 2 1,-3 2-133,-17 14 247,-19 12 0,-2-2 0,-2-2-1,-1-2 1,-1-2 0,-7 0-247,-133 49 126,189-75-58,7-4-29,20-10-21,36-17-33,-36 18-193,12-5 205,-14 12-8903,-22 5 116</inkml:trace>
  <inkml:trace contextRef="#ctx0" brushRef="#br0" timeOffset="1">1453 1844 816,'0'0'2433,"2"9"-401,33 147 1496,0 4 1197,-31-150-2815,-7-26-1429,-6-29-530,-7-45 59,7 33 216,-14-131 925,22 185-869,1 3-20,0 0-316,-1 4-54,-4 10 156,0 1 1,2 1-1,0-1 0,0 1 1,1-1-1,1 14-48,3 99 728,-1-94-677,-1-28 57,1 33 219,1 0 1,5 21-328,-5-58 1411,1-11-958,-1-17-287,-3-13-114,-6-27 18,-4-1-1,-3 1 0,-2 1 1,-8-13-70,23 76 23,0 0 0,0-1 0,0 1 0,0 0 1,0 0-1,0 0 0,-1 0 0,1 0 0,-1 0 1,0 0-1,1 0 0,-1 0 0,0 1 0,0-1 0,0 1 1,-2-2-24,3 3-2,0 0 0,0 0 1,1 0-1,-1-1 1,0 1-1,0 0 0,0 0 1,0 0-1,0 0 1,0 1-1,0-1 0,0 0 1,0 0-1,0 0 1,0 1-1,0-1 1,0 1-1,1-1 0,-1 0 1,0 1-1,0-1 1,0 1-1,1 0 0,-1-1 1,0 1-1,1 0 1,-1-1-1,0 1 0,1 0 1,-1 0-1,1 0 1,-1-1-1,1 1 0,0 0 1,-1 0-1,1 0 1,0 0-1,0 0 0,-1 0 1,1 0-1,0 0 1,0 0 1,-3 10 20,1 1 1,0-1 0,0 1-1,1-1 1,1 1-1,0 0 1,1 0 0,0-1-1,2 11-20,6 21-39,1-1 0,3 0 39,-9-28-10,4 14-21,-4-10 77,1-1 1,1 1-1,0-1 1,1 0 0,1-1-1,1 1 1,0-2-1,9 12-46,-17-26 96,-1-1 156,0 0-5,15-6-132,-11 0-115,0 0 0,0 0 1,-1-1-1,0 1 0,0-1 1,-1 0-1,1 0 1,-2 0-1,1 0 0,-1 0 1,0 0-1,0-4 0,1-20 35,-1 0-1,-2-10-34,1 28 7,0-13 18,-1 1 0,-1 0 0,-2 1 0,0-1 0,-1 0 0,-5-9-25,6 22 28,-4-4 197,7 17-212,0 0 0,0-1 0,0 1 0,0 0-1,0 0 1,1-1 0,-1 1 0,0 0 0,0 0 0,1 0 0,-1 0 0,1 0 0,-1 0 0,1 0 0,-1 0 0,1 0 0,-1 1 0,1 0-13,-4 7-49,1 1 1,0-1 0,1 1-1,0 0 1,0 0 0,1 0 0,0 0-1,1 0 1,0 0 0,1 1-1,0-1 1,0 0 0,1 0-1,0-1 1,1 1 0,0 0 0,1-1-1,4 9 49,11 7-3604,-2-5-9615</inkml:trace>
  <inkml:trace contextRef="#ctx0" brushRef="#br0" timeOffset="2">1250 844 1352,'59'-32'767,"-59"35"-211,0-3-535,1 0 0,-1 1 1,0-1-1,0 0 1,0 1-1,0-1 1,1 0-1,-1 0 0,0 1 1,0-1-1,0 0 1,0 1-1,0-1 0,0 0 1,0 1-1,0-1 1,0 0-1,0 1 1,0-1-1,0 0 0,0 1 1,0-1-1,0 0 1,0 1-1,-1-1 0,1 0 1,0 0-1,0 1 1,0-1-1,0 0 1,-1 1-22,1-1 101,-1 1 1,1-1 0,-1 1-1,1 0 1,0-1 0,-1 1 0,1-1-1,0 1 1,0 0 0,-1-1 0,1 1-1,0 0 1,0-1 0,0 1 0,0 0-1,0-1 1,0 1 0,0 0-1,0-1 1,0 1 0,0 0 0,0 0-1,0-1 1,1 1 0,-1 0-102,15 21 1815,52 43 942,-61-60-2424,1 0 1,0-1-1,1 0 0,-1 0 0,1 0 0,5 1-333,21 11 595,-10-4 203,-24-12-707,0 0 1,0 0 0,0 0-1,0 0 1,0-1-1,0 1 1,0 0 0,0 0-1,0 0 1,0 0-1,0 0 1,0 0-92,-16-5 404,7 2-385,0-1 0,1 0 1,-1-1-1,1 0 0,0 0 0,-3-3-19,5 3 21,-1 0 0,0 1 1,0 0-1,0 0 0,-1 0 0,1 1 0,-1 0 0,0 0 0,0 1 1,-5-1-22,-23-5 317,34 7-174,-1 0-73,-4-3-45,5 4 19,0-1 0,1 1 0,-1-1 0,0 0 0,1 0 1,-1 0-1,1 0 0,-1 0 0,1 0 0,0 0 0,-1 0 1,1 0-1,-1-2-44,-5-4-109,9 6 13,4 0 87,-1 1 20,0 0-1,1 1 0,-1-1 0,0 1 0,0 0 0,0 0 0,0 1 0,0-1 0,0 1 0,0 1 0,0-1 0,0 0 1,-1 1-1,0 0 0,1 0 0,1 2-10,-4-3 2,1 0 1,0-1-1,0 1 0,1-1 1,-1 0-1,0 0 0,0 0 1,3 1-3,11 3 5,38 27 14,-39-22 8,0 0-1,1-1 1,0-1 0,0-1 0,4 1-27,5 0 652,-21-4 409,-19-2-785,-2-3-232,0-1-1,1 0 0,-1-1 0,0-1 0,1-1 0,0 0 0,0-1 0,0 0 0,-13-9-43,11 10 6,14 5-12,-9-3-92,-2-8-89,25 12 62,36 12 86,-41-11 71,41 18 257,-44-19-103,-3-1 56,0 0-32,8 0 483,-24-7-695,-1-1 147,0 2 0,-1 0 0,1 1 1,-6 0-146,12 2-57,1-1 0,-1 0 0,1-1 0,-3-2 57,12 6 28,1 1 10,-2-1-32,-1-1 0,1 1 0,-1 0 0,1-1 0,-1 1-1,1 0 1,-1 1 0,0-1 0,0 0 0,1 1 0,-1 0 0,0-1-1,-2 1-5,-7-1-38,10 0-134,2 1 0,0 0 118,0 0 48,0 0 68,0 0 10,0 0-32,0 0-33,0 0-102,0 0 14,0 0 156,0-2 23,0 0-96,0 0 0,0 0 0,0 0 0,0 0 0,1 0-1,-1 0 1,1 0 0,-1 0 0,1 0 0,0 0 0,0 0 0,0 1-1,0-1 1,0 0 0,0 0 0,1 0-2,6-10-2,-1-4 30,1 1-1,1 1 0,0 0 1,1 0-1,1 0 0,0 2 0,1-1-27,16-15 99,2 0-1,9-4-98,-34 26-11,-5 5 32,1 0 0,0 0 0,-1 0 0,1 0 0,0 0 0,0 1 0,0-1 0,-1 0 0,1 0 0,0 1 0,0-1 0,0 0 0,0 1 1,0-1-1,0 1 0,1-1 0,-1 1 0,0 0 0,0-1 0,0 1 0,0 0 0,0 0 0,1 0 0,-1 0 0,0 0 0,0 0-21,-8 0 3,0 1 1,-1 0-1,1 0 0,0 1 0,0 0 0,0 0 0,0 0 0,1 1 1,-1 0-1,0 0 0,-2 3-3,-11 7 2,0 2 1,-14 13-3,-11 9-4,34-30 16,1 1 0,0 0 0,0 1 0,1 0 0,0 0 0,-7 10-12,9-10 0,-4 4-2,9-10-10,2-3 1,0 0-4,0 0-33,0 0-128,21-8-34,-8 1 182,1 0 1,-1-1-1,0 0 0,-1-1 1,0-1-1,0 0 1,8-10 27,-2 4 22,-1 0 1,19-11-23,22-18 297,-40 29-338,0 2-1,14-9 42,-21 18 0,3-2 0,-1 0 2,-11 6 23,-2 1 76,0 0 3,-2 1-68,-12 7 40,2 0-1,-1 1 1,1 1-1,0 0 1,-4 5-76,-53 43 2,59-50-9,0 1-1,0 0 0,2 1 0,-1 0 0,1 0 1,-5 8 7,2-3 14,8-10-384,16-11 161,-11 5 216,2-2-12,0 0 1,1 0-1,-1 0 0,0 0 0,0-1 0,2-3 5,14-11-37,73-72-38,-74 76 87,0 1 0,1 1 0,0 1 0,4-1-12,-2 0-27,-6 3-65,-1 2 390,-15 7-292,1 1 1,-1-1-1,0 1 0,1 0 0,-1-1 1,0 1-1,1 0 0,-1-1 0,0 1 0,0 0 1,0-1-1,1 1 0,-1 0 0,0-1 1,0 1-1,0 0 0,0 0 0,0-1 1,0 1-1,-1 0 0,1 0 0,0-1 1,0 1-1,0 0 0,-1-1 0,1 1-6,-37 256 295,32-215 36,2-17-701,-1 0 0,-4 9 370,8-32-4,0-2-42,0 0-2,0 0 32,0 0 15,0 0 28,0 0 9,11-18-4,-3-2-41,-2 0 0,0 0 1,-1-1-1,-1 0 1,-1 0-1,-1 0 0,-1-3 9,5-33-35,-5 3-24,-1 53 74,0 1 1,0 0-26,0 0-6,0 0 2,0 0 3,0 0-2,0 0 2,0 0-2,-1 2 5,-1 9-30,-9 36 37,2-1 0,2 1-1,-1 46 2,6-77-38,0-11 31,1 1 0,0 0 0,0-1 0,0 1 0,1 0 0,0 0 0,0-1 0,1 5 7,10-33 423,3-23-258,-8-28 196,-5 49-385,1 0 0,4-13 24,-5 23 11,0 0 1,0 0-1,-1 0 1,-1 0-1,-1-5-11,-1-29 60,3 48 0,5-37 32,-2 20-217,-3 16 60,0 2 67,0 0 17,0 0-23,0 0-11,0 0-5,0 0-16,0 0 24,0 0 114,0 0 8,0 0-94,0-1-22,1-6 6,-1 6 2,0 1-14,0 0-4,3-19 48,-3 18 48,0 1-20,0 0-144,0 0-26,0 0 36,0 0 25,0 0 58,0 0 3,-1 0-35,-1 1 11,-17 20-37,4-6 214,1 0 0,-11 17-165,2-5 54,21-25-124,2-2-132,0 0 10,0 0 164,0 0 58,0 0 3,20-18-20,-14 10-13,109-109 8,-85 87 171,-28 28-62,-2 2-35,0 0-28,0 0-62,0 0 15,-11 0 256,-5 5-274,0 0 0,0 1 1,1 1-1,0 0 0,1 1 1,-1 1-1,2 0 0,-7 6 11,-19 18 143,1 1-1,0 4-142,25-25 11,12-11-131,1-2-36,0 0-48,0 0 26,0 0 148,30-17-8,0-4-23,25-23 61,-32 24-11,1 2 0,1 0 1,0 2-1,17-8 11,-41 23 6,-1 1 46,0 0 176,-2 2-195,0 0-1,0 0 1,0 0 0,0-1-1,0 1 1,0-1-1,0 1 1,-1-1 0,-1 1-33,-3 2 38,-3 3-12,-25 17-3,0 2-1,2 1 1,2 1-1,-26 29-22,-15 25 87,68-78-88,1 0-1,-1 0 1,0 0-1,-1 0 1,1-1 0,-1 1-1,0-1 1,0 0-1,0-1 1,0 1 0,-4 1 1,-28 16 7,99-57-924,-31 13 917,22-25 0,21-17-100,-45 42 253,-27 19 217,-16 13-215,-26 21-127,2 2-1,1 1 0,-19 23-27,-2 1 124,46-44-61,5-5-59,0 0 0,-1 0 0,0-1-1,0-1 1,-6 4-4,12-7-20,2-2-44,0 0-158,10-8-156,40-31 355,-2-1 0,23-27 23,-52 49 48,57-60-283,-52 51 344,1 2 0,1 0-1,1 2 1,1 1 0,29-17-109,-24 13-113,-32 25 134,0-1 0,0 1 0,1-1 1,-1 1-1,1 0 0,-1 0 0,1 0 1,0 0-1,-1 0 0,1 0 0,0 0 1,0 0-1,0 1 0,0-1 0,-1 1 1,3-1-22,-2 0 278,5-5-218,-5 5-40,-26 14-16,-26 19 10,0 2-1,3 2 0,-32 32-13,6-6-133,237-187-634,-139 107 759,1 1 0,27-13 8,9-6-45,-38 23 144,-21 11 100,-16 9 133,11-6-293,-4 2-21,-1 0 0,2 0-1,-1 1 1,0 0 0,1 0 0,-1 1-18,5-4 3,-1 1-15,2-2-52,0 0-218,0 0-7,0 0 186,0 0 71,0 0 96,0 0 15,0 0-36,0 0-17,0 0-44,1 1-4,1 2 32,0-1 0,-1 1-1,0-1 1,1 1-1,-1 0 1,0 0 0,0 0-1,-1 0 1,1 0-1,-1 0 1,1-1 0,-1 1-1,0 0 1,0 0-1,0 0 1,-1 0 0,1 0-1,-1 0 1,1 0 0,-1 0-1,0 0 1,-1 2-10,-2 11 62,-1 10-6,-1-1 0,-1 0 0,-2 0 0,0 0 0,-7 10-56,3-7 1,2 1 0,1 0 1,-3 15-2,11-32 46,4-10-36,8-20-40,0 0 24,-7 14-29,18-26 57,14-28-22,-30 50 42,-1 0 0,0-1 0,0 0 0,-1 1 1,-1-1-1,1 0 0,-1-1 0,-1 1 0,1-9-42,-2 17 102,0-2 3,-2-10-84,-1 1-39,2 9-74,1 3-14,0 0 4,-8 19 10,-14 39 125,2 2 1,-6 35-34,12-41 50,2-1-14,11-52-61,1-1-75,0 2 96,0 0-1,0 0 1,0 0 0,0 0 0,1 0 0,-1 0 0,1 0 0,-1 0 0,1 0 0,0 0 0,-1-1-1,1 1 1,0 0 0,0 0 4,7-11 37,-1 0 0,-1 0 0,0-1 1,0 1-1,-1-1 0,0-1 0,-1 1 0,0-1 0,2-7-37,-1-2 29,-1 0 0,-1 0 1,-1 0-1,-1-1 0,0-4-29,-1 21-1,-1-7-14,1 0 0,1-1-1,0 1 1,0-1-1,1 1 1,4-10 15,8-41-1024,-14 60-317,0 2-2983,0-3-714,-1-4 4738,1 6-577,-3-8-5029</inkml:trace>
  <inkml:trace contextRef="#ctx0" brushRef="#br0" timeOffset="3">122 768 2696,'63'-45'3446,"-62"44"-2771,39-17 2089,85-30-64,-123 47-2452,-2 1 5,7-2-343,-4 0 339,-4 1 1392,-10 2-1515,-1-1 0,1 2-1,0-1 1,0 2 0,1-1 0,-1 2-1,0-1 1,1 1 0,-1 1-126,-11 7 231,0 0 1,0 2-1,2 0 0,-7 7-231,19-14-45,6-6-181,2-1-14,0 0 128,0 0 34,2-1 22,32-18 9,22-13 68,32-10-21,13 0-40,-58 20-30,-41 21 140,-2 1 227,0 0 72,6-1 946,-25 3-1179,1 1 1,0 1 0,0 0-1,0 2 1,1 0 0,-1 1-1,1 0 1,1 1 0,0 1-1,-8 6-136,-40 23 60,61-34-156,-4 9 72,-8 15 110,6-22 53,2-3-101,6-1-45,1-2-13,0 0-48,0 0-1,0 0 44,0 0 10,0 0-18,-2-1 5,-7-2 22,-5-1 6,2-2 0,11 6 0,1 0 0,-1 0 0,0 0 0,1-1 0,-1 1 0,1 0 0,-1-1 0,1 1 0,-1 0 0,1-1 0,-1 1 0,1-1 0,-1 1 0,1 0 0,-1-1 0,1 1 0,0-1 0,-1 1 0,1-1 0,0 0 0,-1 1 0,1-1 0,0 1 0,0-1 0,0 0 0,0 1 0,-1-1 0,1 1 0,0-1 0,0 0 0,0 1 0,0-1 0,0 0 0,0 1 0,1-1 0,-1 1 0,0-1 0,0 0 0,0 1 0,1-1 0,-1 0 0,0 1 0,6-75 21,-2 27 44,6-33-65,-9 69 206,0 0 1,0 0 0,-1 0 0,-2-7-207,1-12 1,1 30-1,0 0 1,0-1 0,-1 1 0,1 0 0,0 0-1,-1 0 1,1-1 0,-1 1 0,1 0-1,-1 0 1,0 0 0,1 0 0,-1 0 0,0 0-1,0 0 1,0 0 0,0 0 0,0 1-1,1-1 0,-1 0 0,0 0 1,0 1-1,0-1 1,1 0-1,-1 0 1,1 0-1,-1 0 1,0 0-1,1 0 0,0 0 1,-1 0-1,1 0 1,0 0-1,-1 0 1,1 0-1,0-1 0,-19 19 517,18-10-510,-1 1-1,1 0 1,0-1-1,0 1 0,1 0 1,0 0-1,0-1 1,1 1-1,0 0 0,1 2-6,2 24-384,1-6 475,-4-23-82,0-1 1,0 1-1,0-1 0,-1 1 0,1-1 0,-1 1 0,0 0 1,-1-1-1,1 1-9,-1 53-199,13-147 787,-10 50-455,-3 0 0,-1 0 0,-2 0 0,-6-27-133,1 41-51,5 23-123,4 18-17,4 25 21,-4-24 193,1-1 0,1 1 1,1 0-1,0-1 0,1 1 0,6 15-23,-4-8 293,-6-22-132,0-14-132,1-6-2,-1 0 0,-1 0 0,0 0-1,-1 0 1,-1 0 0,-1 0 0,-2-4-27,-5-20 331,8 26-187,-1 1-1,-1-1 1,-1 1-1,-3-6-143,4 8-28,0 0-1,1-1 0,1 1 0,0-1 1,0 0-1,2 0 0,-1-8 29,-8-48-32,9 64 19,0 1 0,-1-1 0,0 1 0,0-1 0,0 1 0,-1 0 0,1 0-1,-1 0 1,-1 0 0,0-1 13,3 5-69,1 1 28,0 0 21,0 0 24,0 0-12,0 0-88,0 0-43,0 0-100,5 0 241,0 0-1,0 0 1,0 0-1,0 1 0,-1 0 1,1 0-1,0 0 1,0 1-1,-1-1 1,1 1-1,0 1 0,-1-1 1,1 1-2,1 2 1,0 0-1,0 0 1,-1 1 0,0 0-1,0 0 1,-1 0 0,0 0-1,2 4 0,13 25-17,-1 0 0,5 16 17,-11-21-84,2 0 1,1-1-1,1-1 0,4 2 84,1-3-6,-13-18 74,-1 0-1,0 1 1,0 0-1,-1 0 1,4 9-68,-7-4 238,-7-10 195,-18-12 273,8 1-811,5 2 98,-1-1-1,1 0 1,0-1 0,0 0-1,0-1 1,1 1 0,0-2-1,-3-3 8,-19-16-8,-8-14-122,37 40-124,1 1-2,0 0 194,0 0-6,0 0-232,0 0 42,0 0 386,2 1 59,24 19-292,-1 1 1,-2 0-1,5 7 105,7 7-2,-12-14-2,-7-7 100,-1 1 1,0 1-1,-1 0 0,3 6-96,-16-21-20,-1-1 55,0 0 236,0 0 6,0-1-226,-1-3-50,-1 0 1,1 1 0,-1-1-1,1 1 1,-1 0 0,0 0-1,-1 0 1,1 0 0,0 0-1,-1 0 1,1 0 0,-1 1-1,0-1 1,0 1 0,0 0-1,-2-1-1,-10-9 67,-62-68 514,84 88-1090,12 17 553,1-2 0,20 19-44,-30-34 8,1 1 0,0-1-1,0-1 1,1 0 0,0-1 0,8 3-8,-16-7-54,-1-1 0,1 1 0,-1 0 0,1 0 0,-1 0 1,0 1-1,0-1 0,3 4 54,7 14-3172,-5-3-9854</inkml:trace>
  <inkml:trace contextRef="#ctx0" brushRef="#br0" timeOffset="4">1610 1794 3504,'26'7'-62,"-6"-1"1127,-28-13-393,4 6 38,4 1 666,0 0-52,0 0-777,0 0-151,0 0 177,0 0 87,0 0 152,21 28 656,0 7-684,-5-9-492,-1 1 0,-2 0 0,10 26-292,-15-30 323,1-1-1,0 0 1,12 19-323,-19-39 151,-2-2 121,0 0 24,0 0-1,-3-14 45,-4-16-17,5 19-239,0-1 1,0 1-1,-1 0 0,-1 0 0,0 0 1,-1 0-1,0 1 0,0-1 0,-1 1 1,0 1-1,-6-7-84,-37-50 706,0 8-724,48 57 2,1 1-166,0 0-2,0 0 162,0 0 92,2 2 142,21 24 27,-1 2 0,-2 1 0,15 26-239,-30-48 121,18 42 256,-21-42-372,1 0 1,0 0 0,0 0 0,1-1 0,0 1 0,0-1-1,1 0 1,-1 0 0,4 3-6,-3-6-23,14 23-31,-14-19 47,-3-4 20,-2-3 62,0 0 236,5-23 317,-6 12-613,-2 0 0,1 0 1,-1 0-1,-1 1 1,0-1-1,0 1 0,-1 0 1,0 0-1,-1 1 0,0-1 1,-1 1-1,0 1 0,0-1 1,-1 1-1,0 1 1,0-1-1,-1 1 0,0 1 1,-9-6-16,3 4-218,-43-28 196,56 34-10,-9-7-22,2 4 50,-20-12 116,27 16-65,2 1-118,0 0-14,-1-1 106,0-1 0,0 1 1,1 0-1,-1 0 0,0 0 0,1-1 0,-1 1 0,1 0 1,-1-1-1,1 1 0,-1 0 0,1-1 0,0 1 0,0 0 1,0-1-1,0 1 0,0-1-21,19-11-33,1 1 0,1 1-1,-1 1 1,2 1 0,-1 1 0,1 1 0,1 1-1,-1 1 1,1 1 0,3 0 33,63-4 551,77 4-551,-166 4-14,0 0 37,8-2 508,-45 11-383,0-1-1,-1-2 1,0-2 0,-13 0-148,-25 3-9,13-1 17,39-5-2,0 1 0,0 2 0,0 0 0,-22 8-6,-16 11-169,51-19-152,41-15 227,35-8 100,2 2 0,1 3 0,45-2-6,-44 6 26,127-10 289,-166 14-114,-35 6 333,-42 6-292,-256 21-152,296-26-112,-1 1 1,1 0-1,-1 1 1,1-1-1,-1 2 1,1-1-1,0 1 1,1 0 0,-1 0-1,1 1 1,-6 4 21,11-8-172,1-1-23,17-3 2,48-4 24,34-5 86,78-21 83,-88 16-119,-47 10 331,39-12-212,-43 10-5,31-4 5,-65 12 52,-4 1 184,0 0 14,0 0-140,0 0-44,0 0-46,0 0-12,0 0 2,-19 0 7,8 0-2,-1 1 0,0-1 1,1 2-1,-1 0 0,1 0 0,-1 1 1,1 1-1,0 0 0,0 0 0,1 1 1,0 1-1,-1-1 0,2 2 0,-1 0-15,-9 6 5,9-7 5,1 1-1,-1 1 0,2 0 1,-1 0-1,-5 7-9,-164 202 160,142-178-218,62-37-62,-10-7 86,0-1 1,-1 0-1,1-2 1,-2 0 0,14-9 33,4-5-415,30-26 415,-7 4-272,-24 21 719,25-26-447,-55 48 15,-17 10 6,-23 16 80,2 1 1,-12 13-102,-3 1 10,-35 34 55,59-49-48,0-1-1,-1-1 1,-14 7-17,41-29-7,4-5-43,-1 1 0,1 0-1,0 0 1,0 0 0,0 0-1,0 0 1,1 0 0,-1 1-1,1-1 1,-1 1 0,1 0 0,0-1-1,0 1 1,1 0 50,6-6-169,61-50 399,58-35-230,-47 35-41,-94 66 695,-116 90 547,122-93-1156,-26 23 240,0-2-1,-2-1 1,-29 16-285,57-38-361,-18 9 1248,24-12-963,0 0 1,0 0 0,0 0 0,0 1-1,-1-1 1,1 0 0,0 0-1,0 0 1,0 0 0,-1 0-1,1 1 1,0-1 0,0 0-1,-1 0 1,1 0 0,0 0-1,0 0 1,-1 0 0,1 0-1,0 0 1,0 0 0,0 0 0,-1 0-1,1 0 1,0 0 0,0 0-1,-1 0 1,1 0 0,0 0-1,0 0 1,-1-1 0,1 1-1,0 0 1,0 0 0,0 0-1,-1 0 1,1 0 0,0 0 0,0-1-1,0 1 1,0 0 0,-1 0-1,1 0 1,0-1 0,0 1-1,0 0 1,0 0 0,0 0-1,0-1 1,-1 1 0,1 0-1,0 0 1,0-1 0,0 1-1,0 0 1,0 0 0,0-1 0,0 1-1,0 0 1,0 0 0,0-1-1,0 1 1,0 0 75,2-10-14706</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5"/>
    </inkml:context>
    <inkml:brush xml:id="br0">
      <inkml:brushProperty name="width" value="0.05" units="cm"/>
      <inkml:brushProperty name="height" value="0.05" units="cm"/>
      <inkml:brushProperty name="color" value="#33CCFF"/>
    </inkml:brush>
  </inkml:definitions>
  <inkml:trace contextRef="#ctx0" brushRef="#br0">20 4016 2160,'-3'-15'9,"2"8"307,-1 1 1,1-1-1,-1 1 0,0 0 0,-1-1 0,1 1 1,-1 0-317,11 45 3515,-8-37-2780,0-2 222,0 0 286,0 0-31,0 0-425,0 0-103,0 0 17,0 0-13,0 0-88,1-12 382,34-63 680,-34 73-1514,1-12 184,-1 0 1,1 0 0,1 0-1,1 0 1,5-13-333,7-34 617,-3-69 452,-15 86-1074,0 18-39,19-18 941,-13 35-853,19-42-95,-14 24 113,0-1 0,-2 1-1,-1-2 1,-1 1 0,-1 0 0,-1-10-62,3-18 16,2-8 152,-8 61-174,0-1 0,1 1 0,-1 0 0,1 0 0,0-1 1,0 1-1,0 0 0,1-2 6,3-14 34,-1-15 38,2-1 1,2 1 0,1 1-1,5-13-72,-9 34 0,0 2 0,23-44 290,-27 52-122,-1 2-23,0 0-242,0 0-25,8-29 172,-8 27-46,0 2-356,0 0-1388,0 0-2276,0 0-7737</inkml:trace>
  <inkml:trace contextRef="#ctx0" brushRef="#br0" timeOffset="1">230 2785 3952,'31'-16'1876,"-29"15"-698,-4 3-483,-60 49 4752,23-21-5079,38-29-278,1-1-15,0 0 57,0 0 248,0 0 3,0 0-254,0 0-28,-22 10 368,16-7 253,16-8 1238,53-33-1834,-30 16-135,-7 5 88,-24 16-41,10-4 1334,-11 5-1373,0 0 0,0 0 0,0 0 0,0 0 0,0 0 0,0 1 0,0-1 0,0 0 0,0 0 0,0 1 0,0-1 0,0 0 0,0 1 0,-1-1 0,1 1 0,0 0 0,0-1 0,0 1 0,-1-1 0,1 1 0,0 0 0,-1 0 0,1-1 0,0 1 0,-1 0 0,1 0 0,-1 0-1,1 0 1,-1 0 0,1 0 1,2 39-85,2 45 807,-5-69-638,1-12-81,-1-1 0,0 1 0,0-1 0,-1 1 0,1 0 0,-1-1 0,1 1 0,-2 2-3,2-5-42,0-1-266,0 0-2354,0 0-9147</inkml:trace>
  <inkml:trace contextRef="#ctx0" brushRef="#br0" timeOffset="2">380 2571 4040,'1'-2'306,"-1"-1"0,1 1 0,0 0 1,-1 0-1,1 0 0,-1-1 0,0 1 0,0 0 1,0-1-1,0 1 0,0 0 0,-1 0 0,1-1 1,0 1-1,-1 0 0,0-1-306,0 0 125,1 0-1,-1 0 1,1 0-1,-1 0 1,1 0-1,0 0 1,0 0-1,0 0 1,1 0-1,-1 0 1,1-2-125,42-114 2232,-34 92-2152,-7 20-36,1-1 0,0 1 0,0 0 0,0 0 0,5-7-44,-4 9 35,-1-1 0,1 0 0,-2 0-1,1 0 1,-1 0 0,1-1 0,0-5-35,-3 11 108,11-13 13,34-25-261,-43 37 34,32-28-289,-13 9 491,-19 20 151,13-19 2,-7 10-200,-1 0 1,-1-1-1,0 0 1,0 0-1,-1 0 1,1-3-50,21-43-54,-21 46 49,-1 0 0,-1-1 1,0 0-1,0 1 1,-1-1-1,-1 0 0,0 0 1,0-1-1,-1 1 1,-1 0-1,0-2 5,13-11-188,-2 6-108,4-15 444,1 1-1,2 0-147,8-15-288,-26 46 308,14-37 222,-10 32-231,11-22 0,4-6-59,-18 33 13,-1 2 15,0 0-1,0 0-46,0 0 27,0 0 136,0 0 61,0 0 94,0 0-27,0 0-216,0 0-39,0 0 45,0 0 62,0 0 209,0 0 24,0 0-130,-24 0 185,16 0-319,0 0-1,0 1 1,-1 0 0,1 0 0,0 1-1,0 0 1,0 1 0,0 0 0,-1 0-45,-36 23 18,-10 3-47,36-21 414,31-11 404,29-10-451,-23 6-207,0-1 1,-1-1 0,0 0-1,10-8-131,-26 16-23,24-12 825,-24 13-767,0 0 0,0 0-1,0 0 1,0 0-1,0 0 1,0 1-1,0-1 1,0 0-1,0 0 1,-1 1 0,1-1-1,0 1 1,0-1-1,0 0 1,0 1-1,-1 0 1,1-1 0,0 1-1,0-1 1,-1 1-1,1 0 1,-1-1-1,1 1 1,0 0-1,-1 0 1,0 0 0,1-1-1,-1 1 1,1 1-35,1 1 89,-1 1 1,1-1-1,-1 1 1,0 0 0,0-1-1,0 1 1,0 0-1,0 0 1,-1 0-1,0 0 1,0 0-1,0 2-89,0 26 522,0-23-3401,0-1-3287,0-8-954</inkml:trace>
  <inkml:trace contextRef="#ctx0" brushRef="#br0" timeOffset="3">925 1471 2336,'16'-11'381,"-13"9"1526,-3 2 222,0 0-634,0 0-153,0 0 28,0 0-84,26-5 701,-13 2-1743,-1-1 0,1 0 0,-1-1 0,-1 0 0,1-1 0,-1 0 0,1-1-244,-10 6 23,8-4 162,1 1 1,-1 1-1,1-1 1,0 2 0,1 0-1,-1 0 1,0 1 0,1 0-186,5-1 301,-1 0 0,0-1-1,14-4-300,-22 3 43,-6 3 2,0 1 1,1-1-1,-1 0 1,0 1-1,1-1 0,-1 1 1,0 0-1,1 0 1,-1 0-1,0 0 0,1 0-45,23-3 197,-23 2-179,1-1-1,-1 1 1,1 0 0,0 0 0,0 0-1,-1 0 1,1 1 0,0-1-1,0 1 1,0 0 0,-1 0-1,1 0 1,0 1 0,0 0-1,1 0-17,-3-1 100,-2 0 2,3 0-77,53-15-24,-8 3 173,-44 10-153,61-13-25,-3 1 781,-24 2-657,33-6 626,-51 14-850,-9 2 73,0 1 0,0 0 1,0 0-1,10 2 31,44-14 13,-64 13-33,1 0 0,8 0 33,0-1 1,-1 0-1,1 0 0,-1-1 0,1-1 0,-1 1 0,7-4-13,-9 3 102,-1 1 1,1 0 0,0 0-1,0 1 1,0-1-1,0 2 1,3-1-103,4-1-341,32-11-76,-42 12 426,0 0-1,0 0 1,0-1-1,0 1 1,0-1-1,-1 0 1,1 0-1,-1 0 1,1-1-1,-1 1-8,4-3 17,1 0-1,-1 1 1,1-1 0,0 2-1,7-3-16,-11 3 40,1 1 0,0 1-1,0-1 1,0 1-1,1 0 1,-1 0 0,0 0-1,0 1 1,4-1-40,-6 1-61,-2 0-1,35-1 154,-34 1-38,-2 0-32,0 0-16,0 0-28,0 0 32,0 0 148,0 0 8,0 0-132,0 0-58,0 0 5,-15-4 42,10 3 40,-1 0-1,1 1 1,-1 0 0,0 0 0,1 0 0,-1 0 0,1 1 0,-6 1-63,3 0 59,0-1 0,-1 0 0,1-1 0,-1 1 0,-3-2-59,9 2 5,-1 0-7,-19-11 53,8 8 63,10 1-281,14 0 89,57-8 419,0 3-1,34 2-340,-94 16 308,-6-10-291,0 0 0,0 1 0,0-1 0,0 0 0,0 0 0,-1 1 0,1-1 0,-1 0 0,0 0 0,1 0-1,-1 0 1,0 0 0,-2 2-17,-36 69 623,-25 63-623,39-87 595,22-45-670,2-2-26,1-2-227,0 0-2940,0 0-11561</inkml:trace>
  <inkml:trace contextRef="#ctx0" brushRef="#br0" timeOffset="4">1072 1157 2784,'-3'-36'-97,"1"13"6026,40-7-2035,1-7-2251,0-1 0,0-5-1643,-36 38 194,0 1 1,-1-1 0,0 1 0,0-1 0,0 0 0,0 1 0,-1-1 0,0 0 0,0 0 0,0 0 0,-1 0 0,1 0 0,-1-5-195,4-26 1004,-4 24-942,1 0 1,-2 0-1,0 0 0,0 0 0,-1 0 1,0 1-1,-3-7-62,-1-2 111,-4-9-106,1-1 0,0-8-5,4 18 7,0 0-1,-1 1 0,-1-1 0,0 1 0,-3-1-6,7 12 13,1 0 11,-11-21 236,2 7-186,9 17-39,1 1 1,-1-1 0,0 1 0,0 0 0,0 0-1,-1 0 1,1 0 0,-1 0 0,-2-2-36,1 1-34,0 0 0,1 0 0,0 0 0,0 0 0,0-1 0,1 0 34,-2 0-65,2 4 53,1 0-1,0 1 1,0-1 0,0 0 0,0 0 0,0 1 0,1-1-1,-1 0 1,0 0 0,1 0 0,-1 0 0,1 0 0,0 0-1,0 0 13,-8-29 153,-6-3-46,14 32-127,1-6 47,-4 1 67,-13-25 324,-25-38-231,41 69-161,0 1 30,0 0 96,0 0-14,0 0-154,0-1 24,0 1 0,0-1 0,0 0 0,0 1 0,0-1 0,0 0 0,0 1 0,-1-1 0,1 1 0,0-1 0,0 0 0,0 1 0,-1-1 0,1 1 1,0-1-1,0 0 0,-1 1 0,1-1 0,-1 1 0,1-1 0,0 1 0,-1-1 0,1 1 0,-1 0 0,1-1 0,-1 1 0,1 0 0,-1-1 0,0 1 0,1 0 0,-1-1 1,1 1-1,-1 0 0,0 0 0,1 0 0,-1 0 0,0 0-8,-21 6 426,14-3-572,6-3 132,1 1 15,-42 39 42,27-24 134,14-14-77,2-2-105,0 0-41,-21 28-130,15-21 194,1 0-1,0 1 0,1-1 1,-1 1-1,2 0 0,-2 3-17,5-9-26,0-2-30,0 0 9,0 0 44,0 0 41,0 0 118,0 0 4,0 0-122,0 0 5,0 0 138,0 0-2,0-2-148,58-141 325,-46 102-63,-7 23-150,0 1 0,1 0 0,6-14-143,-11 29 232,-1 2-134,0 0-52,0 0-28,0 0-2,0 0-3,0 0-34,0 0-2,2 0 22,-1-1-1,0 0 1,0 1-1,1-1 1,-1 1-1,1-1 1,-1 1 0,1 0-1,-1 0 1,0 0-1,1-1 1,-1 2 0,1-1-1,-1 0 1,1 0-1,-1 0 1,1 1 0,0-1 1,53 34 239,-50-30-178,1 0-1,0-1 1,0 1 0,0-1 0,0 0 0,5 0-61,-5 0 36,1 1 0,-1-1 0,1 1 0,-1 0 0,3 3-36,-7-6 73,9 8 568,-11-9-632,0 0 0,0 0-1,0 0 1,1 0 0,-1 0-1,0 0 1,0 0 0,0 0-1,0 0 1,1 0 0,-1 1-1,0-1 1,0 0 0,0 0-1,0 0 1,0 0-1,1 0 1,-1 0 0,0 0-1,0 0 1,0 1 0,0-1-1,0 0 1,0 0 0,0 0-1,1 0 1,-1 0 0,0 1-1,0-1 1,0 0 0,0 0-1,0 0 1,0 0 0,0 1-1,0-1 1,0 0 0,0 0-1,0 0 1,0 0 0,0 1-1,0-1 1,0 0 0,0 0-1,0 0 1,0 0 0,0 1-1,0-1 1,-1 0 0,1 0-1,0 0 1,0 0 0,0 1-1,0-1 1,0 0 0,0 0-1,0 0 1,-1 0 0,1 0-1,0 0 1,0 0 0,0 0-1,0 1 1,0-1 0,-1 0-1,1 0-8,-17 3-47,-1-1 49,8 0-4,8-2-1,0 0 0,0 0 0,0 0-1,0 0 1,0 0 0,0 0 0,0 0 0,0-1 0,0 1-1,0-1 1,0 0 0,0 1 0,0-1 0,0 0-1,0 0 1,1 0 0,-1 0 0,0-1 3,-1 0 1,3 2-2,-1 0-1,1 0 0,-1-1 1,1 1-1,-1 0 1,1 0-1,-1 0 0,1-1 1,-1 1-1,1 0 0,-1-1 1,1 1-1,0 0 1,-1-1-1,1 1 0,0-1 1,-1 1-1,1 0 1,0-1-1,-1 1 0,1-1 1,0 1-1,0-1 0,-1 1 1,1-1-1,0 1 2,-9-13 9,2 8 4,0 0 1,0 1-1,0 0 1,-1 0-1,1 1 1,-1 0 0,-1 0-14,6 2 17,1 1-12,-1 0 0,0 0 0,0 0 0,0 0-1,0 1 1,0-1 0,1 1 0,-1-1 0,0 1 0,1 0 0,-1 0 0,0 1 0,-1 0-5,-3 5-17,1 0 0,0 0-1,0 1 1,1 0 0,0-1 0,1 2 0,0-1 17,-12 19 69,-23 47-301,39-72 254,0-2-33,-8 22-380,5-14 502,7-10 20,-2 0-170,0 0 34,20-20-221,-19 19 234,6-7 19,0 0 0,0-1 1,-1 0-1,-1 0 0,0-1 0,2-4-27,-8 14 1,0 1 2,0 1 0,0 0 0,0-1 1,-1 1-1,1 0 0,0-1 0,0 1 0,0-1 0,0 0 0,-1 1 0,1-1 0,0 0 0,0 1 0,-1-1 0,1 0 0,0 0-3,-1 0 18,1 0 0,0 0 1,0 0-1,0 0 0,0 0 0,0 1 0,0-1 0,0 0 0,0 1 0,0-1 0,0 0 0,0 1 0,0-1 0,0 1 0,0 0 0,1-1 0,-1 1-18,6 1-65,0 0-1,0 1 0,0 0 1,-1 0-1,1 0 0,-1 1 1,0 0-1,5 3 66,-2-1 125,-7-4-18,2 5-96,1-1 0,0 0 0,0 1 0,0-2 0,5 5-11,-10-9 30,0 0 1,0 1-1,0-1 1,0 0-1,0 0 1,0 0 0,0 0-1,0 0 1,-1 0-1,1 0 1,0 0 0,0 0-1,0 0 1,0 1-1,0-1 1,0 0-1,0 0 1,0 0 0,0 0-1,0 0 1,0 0-1,0 0 1,0 1 0,0-1-1,0 0 1,0 0-1,0 0 1,0 0-1,0 0 1,0 0 0,0 1-1,0-1-30,-20-4-449,17 3 475,-1 1 1,0-1-1,1 0 1,-1 0-1,1 0 1,-1-1-1,1 1 1,-1-1-27,-4-5 37,2 0-59,5 5-90,1 2 17,-5-1 138,4-1-36,0 1-1,0 0 1,0 0-1,0-1 0,0 1 1,-1 0-1,1 0 1,0 0-1,-1 0 1,1 1-1,0-1 0,-1 0 1,1 1-1,-2-1-6,24 4-690,3 2 683,0-1-1,11 0 8,-25-4-5,27 7 27,-18-4-21,-18-3 0,1 0 7,11 0 13,-2 2 5,2 0 952,-27 2-756,-1-3-230,-1 0 0,1-1 0,-6 0 8,4-1-52,0 1-1,0 0 1,-1 2 0,-9 2 52,-7 3-45,32-6-182,2-1 11,0 0 226,0 0 74,-17 2 18,17 8-575,3 7 514,0-1-12,0 0 0,0 0 1,2-1-1,0 0 0,1 0 0,4 8-29,-3-7-27,0-1-1,-2 1 1,0 0 0,0 1 0,-1 4 27,-3-15 25,0-1 1,0 0-1,0 1 0,0-1 1,1 0-1,0 0 0,0 0 1,0 0-1,2 0-25,-3-3 28,-1-2-31,3 0-72,-3 0 77,0 0 0,1 0 0,-1 0 0,0 0 0,0 0 0,1 0 0,-1 0 0,0 0 0,0 0-1,1 0 1,-1 0 0,0 0 0,0 0 0,1 0 0,-1 0 0,0 0 0,0 0 0,1 0 0,-1 0-1,0 0 1,0 0 0,1 0 0,-1 0 0,0-1 0,0 1 0,0 0 0,1 0 0,-1 0 0,0 0-1,0-1 1,0 1 0,0 0 0,1 0-2,-1-11 8,-1 0 0,0 0 0,0 0 0,-1 0 0,0 1 0,-1-1-1,0 1 1,-1-1 0,0 1 0,-1 0 0,0 1 0,0-1 0,-7-8-8,11 17 53,1 1-6,0-1-86,-1 0 1,0 0-1,1 0 0,0-1 1,-1 1-1,1 0 0,0 0 1,-1 0-1,1-1 0,0 1 1,0 0-1,0 0 0,0 0 1,0-1-1,0 0 39,6 4 15,-1 1-1,0-1 1,1 1-1,-1 0 1,-1 0 0,1 1-1,0-1 1,-1 1 0,1 0-1,-1 0 1,0 0 0,-1 1-1,1 0 1,-1-1 0,1 3-15,9 17-36,-1 0 1,-2 0-1,2 8 36,-4-12-92,13 40 303,7 31-211,-22-68 50,-2-1 0,0 1 1,-1 0-1,-1 0 0,-1 0 0,-1 0-50,4 110 226,-3-123-284,-1-1 1,-1 1 0,0-1-1,0 1 1,-1-1 0,-2 10 57,3-18 8,1-1 57,-26 32-22,7-5 199,11-18-164,10-11-53,11-14-179,1 1 1,0 0-1,4-1 154,-16 14 46,7-5 40,-6 6-86,-1-1 0,0 1 0,1-1 0,-1 0 0,0 0 0,0 0 0,0 0 0,0 0 0,-1 0 0,1-1 0,0 1 0,-1-1 0,0 1 0,1-1 0,-1-1 0,0 0 16,1 0 1,-2 0 0,1 0 0,0 0 0,-1 0 0,0-1 0,0 1 0,0 0 0,0 0 0,-1 0 0,0 0 0,0 0 0,0-1-17,-21-52-61,12 33 148,-23-62-88,26 73 14,1-1 1,1 0-1,0 0 0,-2-12-13,-33-114-214,23 86 455,11 30-318,-1 1 0,-1 0 0,-1 1 1,-3-3 76,10 19 31,-10-47-40,11 51 155,-15-21-424,13 15 238,2 7 109,-10-22 510,4 9-760,7 19-550,4 9 725,0-1 1,1 0-1,1-1 1,0 1-1,1-1 1,0 0-1,1 0 6,60 77-149,-50-67 291,-18-21 464,-5-8-267,-18-22-208,-35-37-275,51 58 57,1-1 0,-1 1-1,2-1 1,-1 0 0,2-1-1,-2-1 88,-7-14 246,-5-18-2024,17 41 260,1 2-2274,0 0-1493,0 0-3919</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0"/>
    </inkml:context>
    <inkml:brush xml:id="br0">
      <inkml:brushProperty name="width" value="0.05" units="cm"/>
      <inkml:brushProperty name="height" value="0.05" units="cm"/>
      <inkml:brushProperty name="color" value="#33CCFF"/>
    </inkml:brush>
  </inkml:definitions>
  <inkml:trace contextRef="#ctx0" brushRef="#br0">198 80 4576,'20'35'272,"-18"-31"1088,-2-4 142,0 0-516,-7-5-191,3 2 4164,4 2-4785,-1 0-1,0 0 1,0 0-1,0 0 0,0 0 1,0 0-1,0 0 1,0 1-1,0-1 1,0 0-1,0 1 1,0-1-1,-1 0 1,1 1-1,0-1 0,0 1 1,-1 0-1,1 0 1,0-1-1,0 1 1,-1 0-1,0 0-173,0 0 295,-34 19 463,26-11-574,0 0 0,-1-1 0,0 0 0,-1-1 0,1 0 0,-2 0-184,5-2 0,-1-1 63,8-2 250,1-1-53,0 0-464,0 0-38,0 0 308,0 0 37,0 0-164,0 0-35,0 0 6,30-4 9,16 2 122,-10 0 283,1 0-1,33-8-323,-63 9 185,15-1-143,-20 1 321,-17 0 560,-20 1-884,15 0 52,0-1 0,0 0 0,-13-4-91,21 3-8,15 1-12,27 1-30,11 0 36,46-2 313,-85 2-134,-2 0 81,0 0 8,0 0-30,0 0-38,0 0-122,0 0-31,0 0-20,0 0-9,0 0-14,0 0 10,-3-4 21,-1 1 0,0-1 0,0 1 0,0 0 1,0 1-1,0-1 0,-1 0-21,-10-7 85,7 5-76,-1 1 1,1-1-1,-1 1 0,0 1 1,-1-1-1,1 2 0,0-1 1,-1 1-1,-2 1-9,9 0-5,-5 1 3,-6 1 11,1-1-1,-1 2 0,1 0 0,0 0 1,0 2-1,0-1 0,0 2 1,0-1-1,1 2-8,-12 3 45,43-15-295,10-2 238,0-2-1,-1-1 0,2-3 13,-22 10-26,-1 0 1,1 1-1,1-1 0,-1 2 0,5-2 26,-12 4 33,-1 0 53,0 0 182,0 0 5,0 0-178,0 0-49,-25-3-30,16 2-17,4 1-7,1 1 1,-1-1-1,1 1 0,-1 0 0,1 0 0,-1 0 1,1 1-1,0 0 0,0 0 0,-1 0 1,-2 2 7,5-3-194,2-1-2,0 0 144,0 0 38,3-1 6,26-7 4,0-2 1,0 0 0,0-3 3,-28 13 82,-1 0 26,8-4 23,-5 2-123,-5 2 105,-11 3-106,0 1 0,0 0 1,1 1-1,-1 1 0,-7 4-7,-38 17-6,38-15-310,148-70 356,-126 57-18,-2 1-4,0 0-46,0 0-6,0 0 20,5 0-4,-1 0-1,0 0 1,1 0-1,-1 1 1,1-1 0,3 2 18,3 4 12,4 5 36,5 27 1,-16-24-48,-2 2-1,-1-3 0,7 25-254,-5-30 1180,-4-9-926,-5-9 5,1 0-1,0 0 0,0 0 1,1 0-1,0-1 1,1 0-1,-2-7-4,5 16 5,-6-7-447,24 110 607,-18-100-158,6 19 123,-6-12-131,0-6-6,0-2 2,0 0 10,0 0 1,0 0-12,0 0 20,0 0 84,0 0 14,-1 1-97,0 0 0,0 0 0,0 0 0,-1 0 0,1 0 0,-1 0 0,1-1-1,-1 1 1,1 0 0,-1-1 0,1 1 0,-1-1 0,1 0 0,-1 1 0,0-1 0,0 0-15,-26 3 80,26-3-80,-175 3 253,159-4-410,24-3-5,30 0 36,7 4 191,-34 0-47,-7 0 0,0 0 0,0 0 0,0 0 0,0 0 0,1 1 0,-1-1 0,0 1 0,0 0 0,0-1 0,0 1 0,0 0 0,0 0-18,27 11 32,-27-12-66,-2 0 21,13-2 440,-28-2-391,-30-2 17,22 7 57,12-1-117,0 1 0,0-2-1,0 0 1,-7-1 7,16 1-485,8-1 201,24-1 120,39-1 35,-55 4 111,0 1 1,1 0 0,-1 2 0,6 1 17,37 7 463,-56-11-288,-1 0-159,0 0-129,0 0 26,36-2 310,-34 2-223,-2 0-24,0 0 4,36-14-154,-32 12 115,-3 2 69,0 0-1,-1 0 0,1 0 0,-1 0 0,1 0 0,0 0 1,-1 0-1,1-1 0,-1 1 0,1 0 0,0-1 0,-1 1 1,1 0-1,-1-1 0,1 1 0,-1 0 0,1-1 0,-1 1 1,0-1-1,1 1 0,-1-1 0,1 1 0,-1-1 0,0 1 1,0-1-1,1 0 0,-1 1 0,0-1 0,0 1 0,0-1 1,1 0-1,-1 1 0,0-1 0,0 1 0,0-1 0,0 0 1,0 1-1,0-1 0,0 0 0,-1 1 0,1-1 0,0 1 1,0-1-1,0 0 0,-1 1 0,1-1 0,0 0-9,-20-32 92,-17-35-53,36 66-6,-11-28-93,12 29 59,0-1 0,0 1 0,0 0 0,-1 0 1,1 0-1,0 0 0,-1 0 0,1 0 0,-1 0 0,1 0 0,-1 0 0,0 0 0,1 0 0,-1 0 0,0 0 0,0 0 0,1 0 0,-1 0 0,0 1 1,0-1-1,0 0 0,0 1 0,0-1 0,0 1 0,0-1 0,0 1 0,0-1 0,-1 1 0,1 0 0,0 0 0,0-1 0,0 1 0,0 0 0,-1 0 1,1 0-1,0 0 0,0 0 0,0 1 0,0-1 0,0 0 0,-1 0 0,1 1 0,0-1 0,0 1 0,0-1 0,0 1 0,0-1 0,0 1 0,0 0 1,-1 0 0,-22 9-107,18-9 118,0 1-1,1 1 1,-1-1 0,1 1 0,-1 0 0,-3 3-11,-10 7 22,0-2 1,-1-1-1,-17 7-22,35-17-40,2 0-133,0 0 46,0 0 300,0 0 11,0 0-256,0 0-44,0 0 80,0 0 24,0 0 7,0 0-32,0 0-2,0 0 12,0 0 33,0 0 118,0 0-4,0 0-152,0 0-26,0 0 34,0 0-6,0 0-60,0 0-2,0 0 50,0 0 27,-2 4 37,12 23 25,-9-25-40,0 0 0,0 0 0,0 0 0,0 0 0,1 0 1,-1 0-1,1 0 0,0-1 0,-1 1 0,1-1 0,0 1 0,0-1 0,0 0 0,0 1-7,12 8 36,-12-8-43,-2-2-1,0 0 23,0 0 92,0 0-7,0 0-138,0 0-23,0 0 33,0 0-25,0 0 6,0 0 44,0 0-1,2 47 20,-13 5 37,3 0 0,-2 49-53,5-29-147,5-70 102,0 29 281,-2-24-218,-1 0-38,0 1 0,1-1 0,1 1 1,-1 0-1,1-1 0,0 1 0,1 0 1,0 2 19,-1-1 12,0 0 1,-1 0 0,0 0 0,-2 5-13,-3 22-183,1 38 245,6-71-44,0 0-1,0 1 0,-1-1 1,0 0-1,0 1 1,1-1-1,-2 0 0,1 0 1,0 0-1,-2 2-17,-2 7 8,1 4-33,1 0 0,1 0 0,0 0 0,1 2 25,-4 35-24,-10 64 102,15-109-74,1 6 26,-4 26-16,2-35-26,0 1-1,0 1 1,1-1-1,0 0 1,0 0-1,0 0 1,1 0-1,0 0 1,0 0-1,1 0 1,0 1 12,-1-3 52,3 4 173,2-20-205,1-16 55,-1-1-1,-1 1 0,-1-1 1,-1-28-75,-1 18 68,2 1 0,4-17-68,-5 44-16,-2 1 0,0-1 1,0 1-1,-1-10 16,4-66 13,-2 50-72,-2 20 5,2-1 0,-1 1 0,4-12 54,0 0 364,-5 22-381,1 1 0,0-1 1,0 1-1,1-1 1,0 1-1,1-3 17,62-159-208,-43 118-2075,-6 23-4454,2 0-1,17-20 6738,-18 24-755,26-32-4358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5:39.851"/>
    </inkml:context>
    <inkml:brush xml:id="br0">
      <inkml:brushProperty name="width" value="0.05" units="cm"/>
      <inkml:brushProperty name="height" value="0.05" units="cm"/>
      <inkml:brushProperty name="color" value="#E71224"/>
    </inkml:brush>
  </inkml:definitions>
  <inkml:trace contextRef="#ctx0" brushRef="#br0">419 452 5656,'25'17'255,"-6"-4"-1031,-1 0 0,0 1 0,12 13 776,0 10 1346,32 52 886,-26-40-1400,-2 2 0,-2 1 0,-2 3-832,-3-3 377,-13-26 18,-1 1-1,-2 0 0,6 18-394,-10-18 6,-6-25 126,-3-5 50,-12-33 527,9 23-741,-55-155 630,39 104-441,-2 1 0,-28-52-157,46 106-8,0 0-1,0 0 1,-1 0 0,0 0-1,0 1 1,-1 0-1,0 0 1,-1 1 0,1 0-1,-1 0 1,-1 1-1,1 0 1,-3-1 8,-9-2 13,0 0-1,-1 2 1,0 0 0,0 1-1,0 1 1,0 1 0,-1 1-1,-18 0-12,17 2 97,1 0 0,0 2 0,-1 1 0,1 1 0,0 1 0,0 1 0,-10 4-97,22-6 32,1 1 1,0 0-1,0 0 1,1 1-1,-1 0 0,1 1 1,0 0-1,0 0 1,1 1-1,0 0 1,0 0-1,1 0 1,-1 1-1,2 0 1,-1 0-1,1 1 0,0 0 1,1 0-33,-3 9 54,0 1 1,1 0-1,1 0 1,1 0-1,1 1 0,1-1 1,0 1-1,2 12-54,0 1 49,3 0 1,0 1-1,2-1 0,7 22-49,-6-35 15,0 0 1,1 0-1,1-1 1,1 0-1,0 0 1,2-1-1,0 0 1,1-1-1,1 0 1,3 3-16,6 6 106,0-1 0,2-1 1,1-1-1,1-1 1,0-1-1,6 2-106,1-3 7,-1 2 1,-2 1-1,0 1 0,-1 1 0,-1 2 1,-2 1-1,-1 1 0,-1 2 1,7 11-8,2 11 54,3 6 555,39 48-609,-61-89 63,2-1 1,0 0-1,1-1 0,0-1 0,1 0 0,1-2 0,13 8-63,-30-20-2,12 7 38,0 0 0,1-1 0,13 4-36,-15-5 909,-23-15-564,-33-37-148,-22-15-197,15 14 80,-3-7-80,42 39 11,0 1-1,1-2 1,-1-2-11,-21-30-12,-34-46-6,30 41-95,-40-46 113,41 62-54,-2 2-1,-25-17 55,21 19 9,2-3-1,-18-21-8,45 41-30,0 0 0,1-1-1,1 0 1,1-1-1,0 0 1,1-1 0,-5-18 30,1-4 17,1 0 1,3-1-1,-1-11-17,5 21-59,2 0 0,1 1 0,1-4 59,1 20-13,0 0 0,1 1 1,1-1-1,0 1 0,1 0 1,1 0-1,4-11 13,-6 21-22,1-1 1,-1 0-1,1 1 0,-1 0 1,1 0-1,0 0 1,1 0-1,-1 1 1,1-1-1,-1 1 0,1 0 1,0 1-1,0-1 1,1 1-1,-1 0 1,5-1 21,3-1-42,0 0 1,0 1 0,1 1 0,-1 0 0,1 1 0,3 0 41,3 1 22,108 3-87,-111-1 50,0 0 1,1 1-1,-1 1 0,0 0 1,-1 1-1,1 2 15,-11-4-3,0 0-1,0 0 1,-1 1 0,1 0-1,-1 0 1,0 0-1,0 1 1,-1 0 0,1 0-1,-1 0 1,3 4 3,6 12-38,-1 0 1,6 14 37,-5-8-9,3 8 163,-3 1 0,0 0 0,-3 1 0,-1 0 0,1 11-154,11 46 83,31 95 393,-45-162-284,-7-23-59,-3-17-73,-13-66-33,3-2 0,4 0-1,1-72-26,8 125-1,0 0 0,2-1 0,1 1 0,2 0 0,0 0 0,2 1-1,6-17 2,28-83-49,-29 84 16,2 0-1,2 0 1,1 2 0,15-24 33,-21 49-6,0 0 0,1 0 0,1 2 0,1-1 1,0 2-1,0 0 0,2 0 0,-1 2 0,2 0 1,-1 0-1,4 0 6,-10 6-3,1 0-1,0 0 1,0 1 0,1 0 0,-1 1 0,1 0 0,0 1-1,0 0 1,0 1 0,0 0 0,0 1 0,0 0-1,0 1 1,0 1 0,-1 0 0,1 0 0,0 1 0,-1 1-1,1 0 1,-1 0 0,0 1 0,0 1 0,-1-1-1,0 2 1,0 0 0,3 2 3,4 9 34,1 1 0,-2 0-1,-1 2 1,0 0 0,-2 0 0,0 1-1,4 11-33,-2-4 103,-7-14-62,-1 1 0,0 1 0,-2-1 0,0 1 0,0 0 0,-2 0 0,0 1 1,-1-1-1,0 1 0,-2-1 0,0 3-41,-4 34-44,-2 1 0,-11 45 44,14-83 56,-5 29-16,-11 55-53,-3 0-1,-7 4 14,7-47 10,-2-2 0,-5 4-10,-11 28 81,36-81-65,-18 41 21,3 0-1,1 1 1,3 1 0,-4 26-37,14-52-12,-1 1 1,-1-1-1,-1-1 0,-1 1 0,-1-1 0,-4 5 12,-6 17 167,18-36-148,-2-1 0,1 1 0,-1-1 0,0 0-1,-1 0 1,0-1 0,-5 7-19,-58 55-20,3-5 84,64-62-51,1-2-17,0 0-78,4-7 62,1 0 0,1 1 1,-1 0-1,1 0 0,0 1 1,1-1-1,0 0 20,17-14-45,-7-1 35,0 0 0,-1-1-1,-1 0 1,-1-2 0,-1 1-1,-2-2 1,0 0 0,-1 0 0,-2-1-1,2-10 11,135-410 127,-102 318 321,-1-19-448,25-87 20,-3 8 445,-60 204-461,-2 0-1,0-1 1,-2 1-1,0 0 1,-2 0-1,0 0 1,-1 0-1,-1 0 1,-2 0-1,-7-20-3,3 18 100,-1 1 1,-1-1-1,-1 2 1,-1 0-1,-1 1 1,-9-10-101,12 20-17,0-1 1,-1 2-1,0-1 1,-1 2-1,0 0 1,-1 0-1,0 2 1,-3-2 16,13 7-25,-1 0-1,0 0 1,0 1 0,0 0 0,0 0 0,0 0-1,-1 1 1,1-1 0,0 1 0,0 1 0,0 0-1,0-1 1,-4 2 25,-14 4-259,0 1-1,-17 7 260,28-9 29,-2-1-52,0 1-1,0 1 1,1 1 0,0 0-1,0 1 1,0 0-1,1 1 1,1 0-1,0 1 1,0 1-1,0 0 1,2 1-1,-1 0 1,2 0-1,-5 7 24,-11 23-66,2 1 0,1 1 0,3 0 0,-2 11 66,4 0 51,3 0 0,3 1-1,2 1 1,2-1 0,1 54-51,8 8-88,4 0 0,12 41 88,0 15 520,-18-119-1007,0-52 507,0-3 107,0 0 21,0 0-40,0 0-7,-1-4-20,-67-222 300,9 28-663,47 166 274,-2 1 0,-1 0 1,-2 1-1,-1 1 0,-1 1 0,-17-20 8,26 36 15,-2 1-1,1 0 0,-1 0 1,-1 1-1,0 1 0,0 0 0,-1 1 1,0 0-1,0 1 0,-1 1 1,-3-1-15,-7 1-46,0 0 0,-1 2 0,0 1 1,1 0-1,-1 3 0,-13 0 46,31 1-10,0 0 1,-1 0-1,1 1 1,0 0-1,0 0 0,0 1 1,1 0-1,-1 0 0,0 1 1,1 0-1,0 0 1,0 1-1,0 0 0,1 0 1,0 1-1,0 0 0,0 0 1,0 0-1,1 0 0,0 1 1,1 0-1,-1 0 1,1 1-1,1-1 0,-1 1 1,1 0-1,-1 4 10,-1 11-38,0-1 0,1 1-1,1 0 1,2 0 0,0 10 38,1-19-17,1-1 1,1 1 0,0-1-1,1 0 1,0 1 0,1-1-1,1 0 1,0-1-1,5 10 17,44 70-262,67 85 262,-111-162-2,90 143 2,13 7-1,-79-116-5,27 34 29,-3-9 343,4 13-366,5 7 16,-41-59 108,-2 2 1,-2 0-1,17 38-124,-24-43 1,1 1 0,2-2-1,13 16 0,-16-27-1255,1 0 0,1-1 1,13 10 1254,13 12-11080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14.381"/>
    </inkml:context>
    <inkml:brush xml:id="br0">
      <inkml:brushProperty name="width" value="0.05" units="cm"/>
      <inkml:brushProperty name="height" value="0.05" units="cm"/>
      <inkml:brushProperty name="color" value="#ED7D31"/>
    </inkml:brush>
  </inkml:definitions>
  <inkml:trace contextRef="#ctx0" brushRef="#br0">1 1812 1624,'8'-49'556,"2"0"-1,3 0 1,2 1 0,19-42-556,-5 36 711,2 2 0,3 1 1,30-34-712,15-22 812,-26 38-298,2 2 0,4 3 0,8-2-514,7-10 553,105-91 308,-107 96 156,71-54-1017,-95 91 36,2 3 0,2 1 0,43-18-36,-48 25-93,-6 2 507,2 1 0,0 3 1,16-4-415,-53 19-32,21-4 178,-28 10-23,-15 8-115,-74 41 215,-14 2-223,25-14 321,-70 49-321,16-2-340,-65 29 340,29-14-140,49-28 156,91-57-34,0 1 0,1 2 1,1 1-1,1 1 0,1 1 0,-18 23 18,33-32 0,0 1-1,0 0 0,2 0 1,0 1-1,1 0 1,0 0-1,2 1 0,-1 1 1,-12 34-5,10-30-34,1 0 0,1 1-1,1 0 1,0 0 0,2 1 0,1-1 0,2 21 39,5 156 647,-5-199-619,0-2 88,-1 4 762,1-15-779,-5-14-107,3 16 7,1 0 0,-1-1 0,2 1 0,-1-1 0,1 1 0,1-4 1,6-46 73,3 0 1,2 0 0,2 1-1,16-36-73,-10 41 36,2 1 1,13-21-37,-21 49 6,1 1 0,0 0-1,2 1 1,1 0 0,0 2 0,2-1-6,20-14 189,39-27-189,-42 35 39,-1-2 1,-1-2-1,-1-2-39,31-40-2,-22 23 44,13-8-42,-40 42 12,1 2 0,1 0-1,1 0 1,0 2 0,10-5-12,213-103 125,-221 109-109,1 0 1,1 2-1,-1 0 0,1 2 1,1 0-1,-1 2 0,1 0 1,4 1-17,76-3 110,-101 7-16,-3 0 94,1 1-15,5 6-138,-5-6-22,0 0 0,-1 0 0,1-1 0,-1 1 0,1 0 0,-1 0 1,1 0-1,-1 0 0,1 0 0,-1 0 0,0 0 0,0-1 1,1 1-1,-1 0 0,0 0 0,0 0 0,0 0 0,0 0 0,0 0 1,0 0-1,0 0 0,-1 0 0,1 0 0,0 0 0,-1 0 1,1 0-1,0 0 0,-1 0 0,1 0 0,-1-1 0,1 1 0,-1 0 1,1 0-1,-1-1 0,0 1 0,1 0 0,-1-1 0,0 1-13,-2 2 73,-12 11-47,0-1 0,-1-1 0,-1 0 0,0-1 1,-1-1-1,-13 6-26,-56 34 12,-3 18-100,42-30 75,-2-2 1,-12 4 12,-5-1 27,-254 138-125,282-154 113,0 1 0,1 3 0,-10 10-15,-25 18-124,51-39 118,0 1-1,1 1 1,0 1-1,2 1 1,0 1-1,2 0 1,0 2-1,-11 20 7,7-7-40,-8 11 10,3 2 1,3 0 0,-13 37 29,32-74-15,0 1-1,1 0 1,1 0-1,0 0 1,1 0 0,0 0-1,1 12 16,0-24 8,0-1 59,4-12 9,80-190 76,-54 128 143,2 2 0,3 1 0,28-38-295,-44 83 7,1 2 0,1 0-1,1 2 1,4-2-7,18-19-7,16-15 15,-36 37 16,-1-2 1,-2 0-1,0-1 0,2-5-24,23-42 44,-19 28 114,32-36-158,-48 66 13,0 0 1,1 1-1,1 1 1,0 0-1,0 1 1,1 0-1,13-6-13,78-35 196,2 6 0,13 0-196,-39 14 38,-73 28-41,43-16-112,32-8 115,-35 14-245,-32 7 232,0 1-1,1 1 1,-1 1 0,1 0-1,8 1 14,-22 3 10,-3 0-1,-53 10 815,-32 3-824,-36 3 227,66-8-83,-27 1-144,-77-7-44,62-2-143,-17 6 187,70-4-9,25-2 7,0 0-1,0 2 0,0 0 0,-13 4 3,18-4-2,-1 0 1,1-1-1,-1-1 1,0 0-1,0-2 0,1 1 1,-10-3 1,8 2 10,0 0 1,-1 0-1,1 2 1,0 0 0,0 0-1,-5 3-10,-5 1 21,40-10 8,42-11 14,75-9-10,90-21-188,-115 19-49,29-1 204,44 4 740,-66 0-766,-95 21 112,-13 3-68,-1-1 0,1 0-1,-1 0 1,1 0 0,-1-1-1,0 1 1,1-1 0,-1 0-1,0 0 1,1-2-18,-2 3-7,-3 1 46,0 0 188,0 0 39,0 0-46,-28 16-18,-26 8-233,8-2 19,-1-3-1,0-2 1,-1-2 0,-7 0 12,-262 37 0,225-24 132,90-28-186,2 0-4,-6 2-168,464-76 278,-279 36 54,-128 31 165,-1-2 1,0-3-1,41-16-271,-61 13 29,-27 13 0,0-1 0,0 1 0,0 1-1,0-1 1,1 1 0,-1-1 0,1 1-1,-1 0 1,1 0 0,0 0 0,-1 1-1,1-1 1,0 1-29,-25 36 261,-31 12-253,28-27 0,2 1 1,0 1 0,-17 24-9,23-24 9,1 1 1,0 1 0,2 0 0,1 1-1,1 0 1,2 1 0,0 0 0,2 0-1,1 1 1,-3 28-10,1-5-24,-13 48 24,13-69 43,-23 59 171,13 2-387,18-89 165,0-2-5,0 0 22,0 0 78,0 0 17,12-32 37,-5 13-177,31-80-32,18-79 68,-47 137 4,2 0 0,2 1 0,1 1 0,2 0 0,17-28-4,-8 35 7,-23 31 2,-2 1 14,1-2 2,4-6-18,-5 8-7,0 0 0,0 0 0,0 0 0,0 0 0,0 0 0,0 0 0,0 1 0,0-1 0,0 0 0,0 0 0,0 0 0,1 0 0,-1 0 0,0 0 0,0 0 0,0 0 0,0 1 0,0-1 0,0 0 0,0 0 0,0 0 0,0 0 0,0 0 0,0 0 0,1 0 0,-1 0 0,0 0 0,0 0 0,0 0 0,0 0 0,0 0 0,0 0 0,0 0 0,0 0 0,1 0 0,-1 0 0,0 0 0,0 0 0,0 0 0,0 0 0,0 0 0,0 0 0,0 0 0,1 0 0,-1 0 0,0 0 1,-3 24 26,-12 34 6,-3 0-11,2 1 1,1 10-23,4-18 82,-2 0 1,-2 0-1,-7 11-82,6-19-5,-7 32 5,14-45 89,5-1-24,4-62 48,0-60 133,10 10-135,3-36 2,19-70-113,-25 157-19,-2 1-1,0-10 20,-2 27-390,-2 28 292,-1 27 116,-8 13-17,4 1 0,1 2-1,1 1 66,-10 50-66,-13 115 343,24-213-306,-2 13 59,5-38 112,5-40-107,12-21-93,47-221 32,-58 261-21,1 0 0,2 1 0,2 0 0,14-30-19,-7 14-17,-16 39 18,0 1 0,1-1 1,1 1-1,-1 0 0,1 1 1,1-1-2,-6 11 0,-1-1 1,0 1-1,1-1 1,-1 1-1,0-1 0,0 1 1,0-1-1,1 0 1,-1 1-1,0-1 1,0 1-1,0-1 1,0 1-1,0-1 1,0 0-1,0 1 1,0-1-1,0 1 1,0-1-1,0 0 1,0 1-1,-1-1 1,1 1-1,0-1 1,0 1-1,0-1 1,-1 1-1,1-1 1,0 1-1,-1-1 1,1 1-1,-1-1 0,1 1 1,0-1-1,-1 1 1,1 0-1,-1-1 1,1 1-1,-1 0 1,1-1-1,-1 1 1,1 0-1,-1 0 1,0 0-1,1-1 1,-1 1-1,1 0 1,-1 0-1,0 0 1,1 0-1,-1 0 0,-36-7-3,33 7 6,-26-2 9,-1 2 0,1 2 1,-1 0-1,1 2 0,0 1 1,-18 7-13,-53 7 23,-14-2-84,-1-6 1,-47-3 60,125-6-1,0 2 0,-34 8 1,-6 1-17,78-13 2,0 0-1,0 0 1,0 0-1,1 0 1,-1 0 0,0 0-1,0 0 1,0 0 0,0 1-1,0-1 1,0 0 0,0 0-1,0 0 1,0 0-1,0 0 1,0 0 0,0 0-1,0 0 1,0 0 0,0 0-1,0 0 1,0 0 0,0 1-1,0-1 1,0 0-1,0 0 1,0 0 0,0 0-1,0 0 1,0 0 15,18 3-174,23-1-26,114-15-16,2 0 250,8 7-34,-99 4 29,-1-2 1,1-4 0,-1-2-1,10-6-29,-58 12 0,4 0 40,1 0 0,-1 2 0,1 0 0,-1 1 0,1 1 0,0 1-40,-20-1 140,-2 0 11,0 0-70,0 0-29,-29 9-48,-61 26 72,45-19-78,1 2 0,-27 16 2,-248 156 96,279-165-124,1 1 0,2 2 0,1 2 0,1 1 0,-27 33 28,-82 78-52,112-112 43,16-14-24,-1-1 0,0 0 1,-1-2-1,-1 0 0,0-1 0,0 0 1,-10 2 32,27-13 1,0 0-1,0-1 1,0 1 0,0 0 0,0 0 0,0 1 0,0-1 0,1 0 0,-1 1 0,1-1-1,-1 0 1,1 1 0,-2 1-1,-5 6 2,-13 10 7,1 0 1,1 2-1,1 0 0,0 2 1,2 0-1,0 0 0,-8 19-9,15-23 0,1 1 0,-2-1 0,0-1 0,-1 1 0,-1-2 0,0 1 0,-10 8 0,17-21 0,1 0 0,0-1 0,0 1 0,1 1 0,-1-1 0,0 2 0,-12 19 3,15-24 10,1-2-2,0 0-22,0 0-11,24-33-74,118-165 107,-105 153-8,1 1 1,2 2-1,11-7-3,170-134-108,-84 72 99,-92 73-10,-24 18 5,1 1 0,1 1 0,1 1-1,1 2 1,9-5 14,-30 18 0,2-1 0,-1 0 0,0 0-1,1 0 1,-2 0 0,1-1-1,0 0 1,-1 0 0,0 0-1,1-1 1,-2 1 0,1-1 0,-1 0-1,3-4 1,-5 7 20,-1 2 8,-10 16 24,-7 9-15,-1-1 0,0-1 0,-2-1 0,-1 0 0,-9 6-37,-43 33 157,-4-1-157,-61 51 30,100-80-64,-2-1-1,-36 20 35,46-32-2,1 1-1,1 2 1,0 0-1,2 2 1,0 1-1,-2 5 3,-14 24 33,3 0 0,-8 19-33,8-16-14,23-35-65,2 1-1,-9 17 80,19-31-3,0 1 1,1-1-1,0 1 0,1 0 0,-1-1 1,2 1-1,-1 0 0,1 1 0,0 6 3,-1 54 860,-5 10-860,-2 40-3656,-1-21-7383,4-58 6399</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1"/>
    </inkml:context>
    <inkml:brush xml:id="br0">
      <inkml:brushProperty name="width" value="0.05" units="cm"/>
      <inkml:brushProperty name="height" value="0.05" units="cm"/>
      <inkml:brushProperty name="color" value="#33CCFF"/>
    </inkml:brush>
  </inkml:definitions>
  <inkml:trace contextRef="#ctx0" brushRef="#br0">523 422 2696,'6'23'2137,"-6"-21"-542,0-2 577,0 0-80,0 0-592,0 0-222,0 0-292,0 0-145,0 0-282,0 0-70,0 0 7,0 0-26,28-18 493,36-11 184,-49 20-986,1 2 0,0 0 0,0 1 0,10-2-161,0 0 301,-2-1-1,9-4-300,33-12 211,-28 7-138,-30 14-30,-1 0-1,1 1 0,0-1 1,0 1-1,3 0-42,4-1 177,-8 2-100,0 0 0,0 1 0,1 0 0,-1 0-1,4 0-76,-5 1 83,0-1 0,0-1 0,-1 1 0,1-1 0,0 0 0,-1 0 0,1 0 0,-1-1 0,0 0 0,0 0 0,0 0 0,1-1-83,0 0-20,2-1 1,-1 1 0,0 1-1,1-1 1,5 0 19,89-26-392,-51 11 468,-38 13-40,0 1-1,1 0 1,0 0-1,0 2 1,1 0 0,-1 0-1,14 1-35,46-2 382,-33-4-465,-19 3 52,12-6 130,-30 9-100,-1 0 1,1 1 0,0-1 0,1 1 0,-1 0 0,0 0 0,0 0 0,0 1 0,5 0 0,39-8 262,-37 5-216,-9 3 8,45 8-143,-35-4 220,-1 0-1,0 1 1,0 0 0,7 5-131,-16-9 66,-2-1-6,0 0-78,0 0 35,0 0 204,0 0 7,0 0-174,0 0-41,-301 79-152,280-76 155,0-1 1,0-1-1,0 0 0,0-2 0,-10-1-16,-32-1 27,24 10-66,15-1 9,-4 5-19,6-1 41,9-7 6,7-2 10,1 1 1,-1 0-1,1 1 0,-1-1 0,1 1 0,-4 2-8,-15 7 303,10-8-292,9-3-59,0 0 1,-1 1-1,1-1 1,0 1-1,0 1 1,0-1-1,0 1 1,-3 2 47,6-3-7,-2-1 4,0 0 0,1 0 0,-1 1 0,0-1 0,0 1 0,1 0 0,-3 2 3,-8 3-4,0-2-3,-1 0 0,1-1 1,-13 1 6,14-3 4,1 0 0,0 2 0,-1-1 0,2 1 0,-4 2-4,14-5-15,1-1-33,0 0-10,0 0-10,0 0 8,0 0 22,0 0 10,8 0 26,-1 0 0,1 0 0,-1-1 0,1 0 0,-1 0 0,1-1 2,11-1 0,40-7-33,0-2 1,-1-3-1,49-20 33,-78 28 29,0 0 0,0 2 1,0 1-1,5 1-29,5-1-3,31-7 3,-30 2-23,0 2-1,1 1 1,31 1 23,-25-3 38,-47 6-64,3-8 20,-2-3 6,3-46 132,-4 56-117,0 3-27,0 0-43,0 0-33,0 0-96,0 0-6,0 0 70,0 0 48,0 0 102,0 3-26,0 0 0,1 0 0,0 0 0,-1 0 0,1 0 0,0 0 0,1 0 0,-1 0 0,0 0 0,2 0-4,-1 2 2,0-1 0,0 0-1,0 1 1,0-1 0,-1 1 0,0 0 0,0-1-1,0 1 1,0 3-2,4 101 24,-5-98-16,6 23 100,-6-32-22,0-2-40,0 0 1,0 0 60,0 0 3,0 0-62,0 0-5,0 0 44,0 0-1,-2-3-83,1 0 0,-1-1 1,1 1-1,-1-1 0,1 1 0,0-1 0,1 1 0,-1-2-3,-1-3-26,-6-14 11,2 1-1,1-1 1,0-3 15,0 1-7,-1-5-24,2 0 1,1 0 0,0-25 30,3 52 25,-2-4-638,7 15 623,0 1 0,-1-1 1,1 1-1,-2 0 0,0 0 0,2 9-10,8 73-205,-7-44 246,-5-40 697,-2-15-678,-4-16-198,-4 1 126,0-1-1,2-1 0,1 1 1,1-1-1,0 0 0,1-12 13,3 30 21,0-1-1,-1 1 1,1 0 0,-1-1-1,-1 1 1,1 0-1,-4-5-20,6 10 22,0 1 0,0 0-28,0 0-6,0 0-8,0 0 4,0 0 5,0 0-4,0 0-1,0 0 2,0 0-6,0 0-42,0 0 1,0 0 42,0 0 11,0 0-28,0 0-112,0 0 8,0 0 144,13 4 36,166 68 48,-140-59 289,-35-13-27,-24-8-373,-31-15 19,37 15 4,-1 2 0,1 0 0,-1 0 0,0 1 0,0 1 0,-8-1 0,14 5-267,8 3 112,18 8 74,29 11 72,71 20-51,-97-36-3,-6-1 412,-14-4-340,0 0-1,-1-1 1,1 1 0,-1 0-1,1-1 1,-1 1 0,1 0-1,-1-1 1,1 1 0,-1-1-1,0 1 1,1-1 0,-1 1-1,0-1 1,1 0 0,-1 1-1,0-1 1,1 0 0,-1 1 0,0-1-1,0 0 1,1 0 0,-2 0-9,-19 10 12,1 1 0,0 0 0,1 2 0,0 0 0,1 1 0,-8 9-12,24-22 2,1 0 1,0 0 0,0 0-1,0 0 1,0 0 0,0 1-1,0-1 1,0 0 0,0 0-1,1 1 1,-1-1 0,0 1-1,1-1 1,-1 0 0,1 1-1,-1 1-2,-9 27 74,9-27-146,1-3 13,4 1 95,1-1 0,-1 1-1,1-1 1,-1 0 0,1 0 0,0 0 0,3-1-36,2-3 16,-1-1 0,0 0 0,0 0 0,0-1 0,-1 0 0,1 0 0,-2-1 0,1 0 0,-1-1 0,0 0 0,0 0 0,-1 0 0,0-1 0,0-1-16,-6 10 8,0 0 14,0 0 36,0 0-1,0 0-52,-2 4-1,0 1 0,0 0 0,0-1 0,-1 1 0,1-1-1,-1 0 1,0 0 0,0 0 0,-1 0 0,0-1 0,1 1-1,-4 1-3,2 0 2,-80 82-18,78-79 153,11-8 84,12-12 125,0-4 17,-4 3-516,-1 0-1,0 0 1,8-15 153,-18 27-85,-1 1-78,0 0-260,0 0-702,0 0-4054,0 0-6652</inkml:trace>
  <inkml:trace contextRef="#ctx0" brushRef="#br0" timeOffset="1">4 1458 13448,'33'-19'-182,"-21"13"-108,0-1 0,-1 0 1,0-1-1,0 0 0,-1-1 1,8-8 289,-8 4-748,-17 15-276,-24 17-7,26-15 1459,-24 9 750,24-11-996,1 0 0,-1 0-1,0 0 1,1 1 0,0-1-1,-1 1 1,1 0 0,0 1-1,1-1 1,-1 0 0,1 1 0,-3 2-182,6-6 2,0 0 0,0 0 0,0 0 1,0 0-1,0 0 0,0 0 0,0 0 1,0 0-1,0-1 0,0 1 0,0 0 1,0 0-1,0 0 0,0 0 1,0 0-1,0 0 0,0 0 0,0 0 1,0 0-1,0-1 0,0 1 0,0 0 1,0 0-1,0 0 0,0 0 0,0 0 1,0 0-1,-1 0 0,1 0 0,0 0 1,0 0-1,0 0 0,0 0 0,0 0 1,0 0-1,0 0 0,0 0 0,0 0 1,-1 0-1,1 0 0,0 0 0,0 0 1,0 0-1,0 0 0,0 0 1,0 0-1,0 0 0,0 0 0,-1 0 1,1 0-1,0 0 0,0 0 0,0 0 1,0 0-1,0 0 0,0 0 0,0 0 1,0 0-1,0 0 0,0 0-2,3-17 309,8-23 1416,-5 25-1624,6-15 1056,-1-1 0,-2 0 0,0-4-1157,13-21 826,-19 48-817,0 0 1,1 0-1,0 0 0,0 1 0,1 0 0,0 0 0,0 0 0,1 0 0,0 1 0,0 0 0,0 0 0,1 1 0,0-1 0,1 1-9,39-37 125,-44 40-114,-1 1-11,-1 0 0,0 0 0,0 0 0,0 0 0,0 0 0,0 0 1,0 0-1,0 0 0,0-1 0,-1 1 0,1 0 0,0-1 0,-1 1 0,1 0 0,-1-1 0,1 1 0,-1-1 0,0 1 0,0-1 0,0 1 0,0-1 0,3-7 63,0 1-1,0-1 0,0 1 1,1 0-1,1 0 0,1-2-62,18-38 258,-21 40-222,1 1-1,0 0 0,0 0 0,1 0 0,0 0 0,2-1-35,20-32 279,-28 37-264,1 0 1,0 1 0,0-1 0,0 0-1,0 0 1,1 1 0,-1-1-1,1 0 1,0 1 0,-1-1 0,1 0-1,0 1 1,1-1 0,-1 1-1,1-2-15,6-15 30,-7 9-21,0 6-13,-1 1 1,1-1 0,0 0-1,0 0 1,1 1 0,-1-1-1,0 1 1,1-1 0,0 1-1,0 0 1,1-1 3,1-2 36,1 1 45,-1-1-1,0 1 0,0-1 1,0 0-1,-1-1 1,0 1-1,0 0 1,-1-1-1,1 0-80,-2 5-24,0-3 39,1 0 0,0 0 0,-1 0 0,0 0 0,0-1 0,-1 1 0,1-2-15,-1-12 114,0 17-130,0 2-88,0 0 6,0 0 98,0 0 22,-25-16 3,1 12 14,21 4 69,-8 2 26,-3 0-142,8-1-24,0 0-1,1 1 1,-1-1 0,0 1 0,0 0 0,1 0 0,-5 3 32,-1 0-7,1 0 9,8-4-12,2-1-60,0 0 34,0 0 184,0 0 9,0 0-162,0 0-87,81-5 18,-76 7 120,0-1-1,0 0 0,0 1 0,0 0 0,0 0 0,-1 1 1,1 0-1,0-1 0,-1 1 0,0 1 0,3 1-45,16 11 62,-10-10 1589,-27-17-1262,-30-17-556,33 23 100,5 2 63,1 1 0,-1 1 0,0-1 0,0 1 0,0 0-1,0 0 1,0 0 0,-1 1 4,-6-1-65,11 0-260,2 1 5,0 0 264,0 0 70,0 0 2,0 0-14,31 21-121,-17-10 143,71 31-8,-54-27 21,-1-3 39,-30-12-14,0 0 48,0 0 130,0 0 0,0 0-128,0 0-29,0 0 12,0 0-9,-3-2-63,-45-32-22,40 27-1,-1 1-1,1-1 1,-2 1-1,1 1 1,-1 0 0,1 0-1,-1 1 1,-1 0-1,1 0 1,0 1 0,-1 1-1,0 0 1,1 0-1,-1 1 1,0 1 0,-11 0 0,20 0-74,2 0-6,0 0 32,0 0 4,0 0-14,0 0-10,1-1 47,1 0 0,0 0 0,0 0 0,0 0 0,0 0 0,0 0 0,0 1 1,0-1-1,1 1 0,-1 0 0,1 0 21,5-2 15,23-9 12,0-1-1,8-6-26,-1 1 23,-29 11 4,-1 0-77,-9 14 878,-1-3-829,0 1 1,0 0-1,0 1 0,0-1 1,1 0-1,0 1 0,0-1 1,0 1-1,1 0 1,0 2 0,1 16 12,2-21 209,7-28 300,-3 3-609,-6 20 70,-1 1-14,0 0-56,0 0 8,0 0 70,13 50 136,-5-13-143,-4-22 72,-1 1 1,0 0-1,-1-1 1,-1 7-56,-1-21 295,0-1 13,0 0-202,0 0-142,0 0-368,0 0-573,0 0-1924,0 0-1981,0 0-6013</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20:54.1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1:53.218"/>
    </inkml:context>
    <inkml:brush xml:id="br0">
      <inkml:brushProperty name="width" value="0.05" units="cm"/>
      <inkml:brushProperty name="height" value="0.05" units="cm"/>
      <inkml:brushProperty name="color" value="#70AD47"/>
    </inkml:brush>
  </inkml:definitions>
  <inkml:trace contextRef="#ctx0" brushRef="#br0">826 1884 1080,'40'-51'371,"-17"23"178,-1-2 0,-1 0 0,-2-1 0,-1 0 0,2-9-549,13-35 901,26-39-901,-41 81 172,17-30-382,3 1 0,4-1 210,-26 40 88,-2 0 0,0-2 0,-1 0-1,8-25-87,32-110 278,-39 116 57,-3 2-617,-7 26 467,0 0-1,1 0 0,8-15-184,-13 30 12,1-1 0,0 1 0,-1-1 0,1 1 0,0 0 0,0-1 0,0 1-1,0 0 1,0 0 0,0 0 0,0-1 0,0 1 0,0 0 0,1 1 0,-1-1-12,-1 1 25,1 0 0,-1 0 1,0 0-1,1 0 0,-1 0 0,0 0 0,1 0 0,-1 1 0,0-1 0,1 0 0,-1 0 1,0 0-1,1 1 0,-1-1 0,0 0 0,1 1 0,-1-1 0,0 0 0,0 0 1,0 1-1,1-1 0,-1 0 0,0 1 0,0-1 0,0 0 0,0 1 0,1-1 1,-1 1-1,0-1 0,0 0 0,0 1 0,0-1 0,0 0 0,0 1-25,3 45 512,-4-19-487,-1-1 0,-1 1 0,-2-1 0,-6 20-25,-36 103-327,42-132 430,-6 11 23,-1 0 0,-2-1 0,0 0 0,-2-1 0,-4 5-126,-97 119 367,45-60 93,21-23-226,-21 28-237,-56 55 3,98-118-10,-2-2 0,-1 0 1,-1-3-1,-1-1 0,-1-1 0,-27 12 10,49-29 32,1 1 0,0 0 0,1 1 0,0 1 0,0 0 0,1 1 0,1 0 0,0 0 0,0 1 0,-5 11-32,11-20 70,2-6-12,4-16 32,12-27 48,-6 32-45,1 1-1,0 0 0,1 0 0,0 1 0,1 0 0,0 1 0,1 1 1,0-1-1,0 2 0,6-3-92,44-35 268,-25 10-255,-2 0 0,-2-3 1,-1 0-1,9-18-13,2-9 539,22-49-539,24-36 400,-56 105-380,2 2 0,7-5-20,-4 5 12,-8 5 25,-3-2 1,-1-1 0,15-34-38,2-2 389,15-24 77,-4-2-1,39-108-465,-61 127 241,28-50-241,-41 99-29,1 1 0,2 0-1,1 2 1,24-26 29,-27 29-33,-6 16 59,-13 14-25,-1 1 1,0-1 0,0 0 0,0 0 0,1 0-1,-1 1 1,0-1 0,0 0 0,0 0-1,1 1 1,-1-1 0,0 0 0,0 0 0,0 1-1,0-1 1,0 0 0,0 0 0,0 1 0,0-1-1,0 0 1,0 1 0,0-1 0,0 0-1,0 0 1,0 1 0,0-1 0,0 0 0,0 1-1,0-1 1,0 0 0,0 0 0,0 1-1,0-1 1,-1 0 0,1 0-2,-12 45 139,8-32-113,-17 50-361,-22 44 335,2-7-109,15-30 130,-10 29 425,-25 42-446,-47 97-92,82-173 82,-26 48 10,32-81-15,-2-1 0,-1-1 0,-1-1 0,-2-1 0,-4 2 15,-29 33 46,33-31-59,1 0 0,2 1 0,1 2 0,-11 23 13,-10 21 75,-3-2-1,-4-2-74,23-38-57,-1 0-1,-2-2 0,-2-2 1,-30 25 57,-38 23-646,80-62 663,-9 9 33,1 1 0,1 1 0,-12 19-50,18-24-61,0-1-1,-15 12 62,33-34-106,3-2-174,0 0-2,0 0 156,0 0 8,0 0-115,0 0 61,0 0 343,0 0 41,5-10-183,5-13-127,1 1 0,1 0 1,2 0 97,20-38-260,-17 29 251,0 2 0,2 0 1,1 1-1,1 1 0,2 1 1,0 1-1,2 1 0,0 1 1,2 1-1,8-4 9,-22 16-24,0-1 1,0 0-1,-1-1 0,0-1 1,-1 0-1,-1 0 0,6-10 24,11-22 247,17-39-247,8-15 114,-35 69-158,2 0 1,1 2-1,1 0 1,1 1-1,2 1 1,0 2-1,2 0 1,8-4 43,57-30 743,-45 31-1264,-60 26 993,0-1-1,0 0 0,0-1 1,-1-1-472,1-1 6,1-1 0,-1 0 1,1-1-1,1 0 1,-1-1-1,1 0 1,1-1-1,-1 0 1,2-1-1,-1-1 1,-2-3-7,-16-22 265,1-1 1,-22-38-266,35 53-10,-2 1 1,-15-16 9,12 15-21,1 0 0,-1-5 21,-4-6-80,-2 2-1,-1 1 1,-11-9 80,-21-22-18,-31-35-6,63 66 16,-9-13 34,36 43-48,0-1 0,-1 0 0,1 1 0,0-1 0,0 1 0,-1-1 0,1 0 0,0 1 1,-1-1-1,1 1 0,-1-1 0,1 1 0,-1-1 0,1 1 0,-1-1 0,1 1 1,-1 0-1,1-1 0,-1 1 0,0 0 0,1-1 0,-1 1 0,1 0 0,-1 0 0,0-1 1,0 1 21,-3 14-106,7 26 29,6-14 48,0-2 1,2 1-1,0-1 1,2-1-1,0 0 1,2-1-1,1 0 1,0-1-1,2-1 1,0-1-1,18 15 29,-8-9-30,-1 1-1,-1 2 1,-1 0-1,-1 2 1,-2 1-1,-1 0 1,9 20 30,-9-9 42,3-1-1,1-2 1,1 0 0,3-2-1,1-1 1,2-1 0,1-2-1,36 29-41,-49-47 32,-1 0-1,2-1 1,12 6-32,-51-36 310,0-2 1,1 0-1,0-1-310,-17-18 232,-15-21-166,2-3 0,2-2 1,4-1-1,2-2 1,0-8-67,21 44-11,-1 2 0,-1 1 0,-19-20 11,23 27-27,-59-59-74,23 27-104,29 33 189,20 17 18,-1-1 1,1 1 0,0 0 0,1-1-1,-1 1 1,0-1 0,1 0 0,-1-1-3,-30-43 121,31 42-150,-1 0 0,1-1 0,0 1 0,0 0-1,1-1 1,-1 1 0,1-6 29,-3-8-464,5 20 123,3 0 334,-1 1-1,1-1 1,-1 1 0,1 0 0,-1 1 0,0-1 0,0 0 0,0 1 0,2 1 7,4 4 20,10 9 44,-1 1 1,0 1 0,-2 0 0,7 11-65,11 11-15,57 77-614,68 114 629,-132-190 73,-13-24-63,1 0 1,0-1 0,1 0 0,6 3-11,38 42 257,-48-48-55,1-1 0,0 0 0,10 5-202,-21-16 80,-2-2-34,0 0-17,0 0-9,0 0 15,0 0 50,-40-20-76,25 15-12,1 0-1,0-2 1,0 0-1,1 0 0,0-2 1,0 1-1,1-1 1,0-1-1,1-1 1,0 1-1,0-2 1,1 1-1,1-1 0,0-1 1,-3-5 3,-3-8-57,9 17 12,1-1 0,1 1 0,-1-1 0,2 0 0,-1 0 0,1 0 0,1-1 1,0 1-1,-1-6 45,-1-4 29,-3-33 78,4 36-94,2-13 6,2 16-73,0 0 0,2 0-1,-1 0 1,6-11 54,3-25-57,3-32 259,4 30-266,-14 42 38,0-1 0,0 0 0,-1 0 0,1-6 26,-3 2 4,2 0 1,0 0 0,0 1 0,2-1 0,0 1 0,3-7-5,-7 20 147,-1 1 3,0 0-149,0 0-1,0-1 1,-1 1-1,1 0 1,0 0-1,0-1 1,0 1-1,0 0 1,0 0-1,0-1 1,0 1-1,1 0 1,-1-1 0,0 1-1,0 0 1,0 0-1,0-1 1,0 1-1,0 0 1,0 0-1,1-1 1,-1 1-1,0 0 1,0 0-1,0 0 1,0-1-1,1 1 1,-1 0-1,0 0 1,0 0-1,1 0 1,-1 0-1,0-1 1,0 1-1,1 0 1,-1 0 0,0 0-1,0 0 1,1 0-1,-1 0 1,0 0-1,0 0 1,1 0-1,-1 0 1,0 0-1,1 0 1,-1 0-1,0 0 1,0 0-1,1 0 1,-1 0-1,0 0 1,0 0-1,1 1 1,-1-1-1,0 0 1,0 0-1,1 0 1,-1 0-1,0 0 1,0 1 0,0-1-1,1 0 1,-1 0-1,0 1 1,0-1-1,0 0 1,0 0-1,14 14-56,-10-6 120,-1 0-1,1 0 1,-2 0-1,1 0 1,-1 0-1,0 0 1,-1 1 0,0-1-1,0 1 1,-1-1-1,0 0 1,0 1-1,-1-1 1,0 1-1,-1-1 1,-1 4-64,-5 18-162,-1-1 1,-1-1-1,-14 26 162,0 7 229,18-41-204,-2 0 1,0-1-1,-1 0 1,-6 6-26,5-9 17,0 0 1,1 1-1,0 0 0,-5 16-17,11-23 2,3-9 3,-1 1 1,1-1 0,-1 1 0,1-1-1,-1 1 1,1-1 0,-1 1 0,0-1-1,0 0 1,0 1 0,0-1 0,0 0-1,0 0 1,0 1 0,0-1-1,0 0-5,0-1 8,0 0 0,1 0 0,-1 0-1,0 0 1,1 0 0,-1 0 0,0 0-1,1 0 1,-1 0 0,1 0 0,-1-1-1,0 1 1,1 0 0,-1 0-1,0-1 1,1 1 0,-1 0 0,1-1-1,-1 1 1,0-1-8,-10-4 48,-26-7-56,27 8 3,1 1 1,0 1 0,-1-1-1,0 1 1,1 1 0,-1 0 0,0 0 4,-49-1 30,40 1-9,1 0 0,0 0 0,0 2 0,-1 1 0,1 0 0,0 1 0,-16 5-21,-46 22-396,79-30 403,1 0-75,0 0-51,0 0-121,0 0 4,0 0 120,0 0 49,0 0 62,0 0 13,3-1-12,0 0 0,0-1 0,1 0 0,-1 0 0,-1 0 0,1 0 1,0 0-1,0-1 0,-1 1 0,1-1 4,12-9 11,1 3-12,0 0 1,1 2-1,0 0 0,0 0 1,0 2-1,8-1 1,12-2-360,33-2 360,10-3 391,-76 13-290,0-1 1,1 0 0,-1 1-1,0 0 1,0 0 0,0 0 0,0 0-1,0 1 1,0-1 0,0 1-1,0 0 1,0 0 0,0 1 0,2 0-102,-4-1-136,-2-1 217,0 0 47,0 0-88,0 0-15,0 0 14,-5-36-7,6 20-30,-1-1 0,-1 0 0,0 1-1,-1-1 1,-1 1 0,-1-1 0,-3-6-2,-4-23-32,11 44 110,0 2 182,0 0-35,0 0-314,0 0-66,0 0 55,0 0-5,-28-20-363,15 16 447,11 4 17,0-1 1,0 1 0,0-1-1,1 1 1,-1-1 0,0 0-1,1 0 1,-1 0 0,0 0 0,1 0-1,-1 0 1,1 0 0,0 0-1,-1 0 1,1-1 0,0 1-1,0-1 1,-1 1 0,1-1 3,-1-5-21,0 0 1,1 0 0,0-1 0,0 1 0,1 0 0,0 0-1,0 0 1,1-1 0,-1 1 0,2-1 20,-1-15-38,6-108-94,-6 114 116,1 1 1,1-1 0,1-2 15,2-20 10,-4 17 121,-1 8 368,-1 31-321,7 79-176,-3-70 0,-2 0 0,0-1 1,-2 1-1,-1 0 0,-1 0 1,-3 7-3,2-21 0,-1 0 0,-2 2 0,4-11 0,1 0 0,-1 0 0,1-1 1,0 1-1,0 0 0,0 0 1,1 0-1,-1 0 0,1 0 1,-1 0-1,1 0 0,0 3 0,0 8 3,-2-4-28,2-7 47,-1 0 1,1-1 0,-1 1 0,0 0-1,0 0 1,0 0 0,0 0 0,0-1 0,0 1-1,-1-1 1,0 1 0,1-1 0,-2 2-23,1-3 103,2-1-147,0 0-50,-12 5-120,6-2 195,-11 5 48,-1-1-1,-1-1 1,-14 3-29,-27 9 139,51-15-113,0-1 0,0 0 0,0-1 0,0 1 0,0-2 0,-3 0-26,-29 4 24,26-2-49,0-1 1,0 0-1,0-2 0,0 1 0,0-2 1,0 0-1,-10-3 25,24 5 7,-22-5 27,15 5-126,-14-4 370,17 0-461,12-3-593,2 1 754,1 0 0,0 0 0,0 1 0,1 1 0,-1 0 0,1 0 0,0 1 0,0 1 1,10-2 21,4-1 25,0-2 1,-1 0-1,0-1 1,7-5-26,0 1 84,31-8-84,-29 18 47,-32 2 41,-1 0 49,0 0 109,0 0-13,0 0-153,0 0-27,0 0 29,0 0-8,0 0-52,-30-3 2,21 1-14,1-1 1,0 0 0,0-1 0,1 0-1,-1 0 1,1-1 0,0 0 0,0 0 0,0-1-1,1 1 1,0-1 0,-1-2-11,-10-12 12,2-1 1,0-1-1,-3-7-12,-9-14-117,0-2 128,26 44-110,1 1-21,0 0-24,0 0 41,0 0 174,0 0 32,0 0-62,0 0-37,0 0-104,0 0 9,0 0 125,0 0 20,0 0-30,0 0 19,0 0 48,30-31 429,7-16-610,12-24 90,-12 17-98,8-5 98,28-36 28,-53 68-3,-19 25-38,-1 2 38,0 0 166,0 0-38,-2 12-161,0 0 1,-1 0-1,0-1 1,-1 1-1,0-1 1,-1 0-1,-3 6 8,2-7-2,2 0-1,-1 0 0,1 0 1,1 1-1,0 0 1,0 0-1,1 0 0,1 0 1,0 0 2,1-8-44,-1 0-1,1 0 1,-1 0 0,0 0-1,1 0 1,-1 0 0,-1-1-1,1 1 1,-1 1 44,-7 25-122,8-17 131,-1 1 0,-1-1 1,0 0-1,-2 6-9,0 1 15,0 0 1,-2 18-16,-9 48 220,15-81-172,-1-1 0,0 1 0,0 0 0,0 0 0,0-1 0,-1 1 0,1-1 1,-1 0-1,0 0 0,0 0 0,0 0 0,0 0 0,-1 0 0,1-1 0,-1 0 1,1 0-1,-1 0 0,-3 1-48,-11 8-179,8-5 170,-1 0-1,0-1 0,0-1 0,-1 1 1,1-2-1,-1 0 0,0 0 0,0-1 1,0 0-1,0-1 0,0-1 0,0 0 1,0 0-1,-1-1 0,1-1 0,-5-1 10,5 0 21,0 0 0,1-1 0,0-1 0,-1 0-1,2 0 1,-1-1 0,1 0 0,0-1 0,0 0-1,0-1-20,-7-6-6,-18-13-122,-17-20 128,48 44-33,1 1 1,-1-1-1,0 1 0,0-1 1,0 1-1,0 1 1,-1-1 32,-23-13 52,244 125-908,-206-107 817,0 1 0,0-1 0,1 0 0,7 0 39,19 6 21,-16-2 106,-1 1-1,0 1 0,3 3-126,25 12 297,-47-24-286,3 1 34,3-4 334,-3-21-117,3-80-188,-4 57-48,-3 35-44,1 0-1,0-1 1,1 1 0,0 0 0,1 0 0,3-8 18,8-13 1,-9 23 30,-1 0 1,0 0 0,0-1 0,-1 1-1,-1-1 1,0 0 0,0 0 0,0-6-32,-12 155 194,10-105-2483,0-22-8077</inkml:trace>
  <inkml:trace contextRef="#ctx0" brushRef="#br0" timeOffset="780.98">1388 986 5656,'3'-1'-138,"-1"1"1,1-1-1,0 1 1,-1 0-1,1 0 1,0 0-1,-1 1 1,1-1-1,0 0 1,-1 1 0,1 0-1,-1-1 1,1 1-1,-1 0 1,1 1-1,-1-1 1,2 1 137,1 0 15,-1 0-1,1 0 1,0-1 0,0 1 0,0-1 0,3 0-15,27-1 278,15 0-1588,38 4 1310,-50 0-1120</inkml:trace>
  <inkml:trace contextRef="#ctx0" brushRef="#br0" timeOffset="2005.99">1832 1028 3504,'10'6'129,"0"-1"0,-1 1 0,0 0 0,0 1 0,0 0 1,4 6-130,-8-9 215,1 0 1,0 0 0,0-1 0,1 0 0,-1 0-1,0 0 1,3 0-216,17 8 1363,-24-9-907,-2-2 456,0 0 86,0 0-36,0 0-114,0 0-416,0 0-102,0 0 13,0 0-31,0 0-152,-1 1-105,1 1 0,-1-1 0,0 1 0,0-1 0,0 1 0,0-1 1,0 1-1,0-1 0,0 0 0,0 1 0,0-1 0,-1 0 0,1 0 0,0 0 0,-2 1-55,0 0 151,-1 1-141,-1 1 0,0-1 0,0 0 0,-1 0 0,1-1 0,0 0 0,-1 0 0,0 0 0,1 0 1,-1-1-1,0 0 0,-4 0-10,-19 1 255,0-1 1,-6-1-256,-34 1 623,67-1-587,-11 2 95,0-1 0,0-1 0,0 0 0,-13-3-131,22 3 26,0-1 1,0 0-1,0 0 1,1-1-1,-1 1 1,0-1-1,1 0 0,-1 0 1,1 0-1,-1 0 1,1 0-1,0-1 1,0 0-1,0 1 1,0-1-1,1 0 0,-1-1 1,-1-1-27,-2-5-24,1 0-1,0-1 1,0 1 0,1-1 0,1 0 0,-2-5 24,5 14 100,0 2 20,0-1-28,0 0-88,0 1-1,-1 0 1,1 0-1,0 0 1,0-1 0,0 1-1,0 0 1,0 0-1,0 0 1,0-1 0,0 1-1,0 0 1,0 0-1,0 0 1,0-1-1,0 1 1,0 0 0,0 0-1,0 0 1,0-1-1,0 1 1,1 0-1,-1 0 1,0 0 0,0-1-1,0 1 1,0 0-1,0 0 1,0 0 0,1 0-1,-1-1 1,0 1-1,0 0 1,0 0-1,0 0 1,1 0 0,-1 0-1,0 0 1,0 0-1,0 0 1,0 0-1,1-1 1,-1 1 0,0 0-1,0 0 1,1 0-1,-1 0 1,0 0-1,0 0 1,0 0 0,1 0-1,-1 0 1,0 0-1,0 1 1,0-1 0,1 0-1,-1 0 1,0 0-1,0 0 1,0 0-1,0 0 1,1 0 0,-1 0-1,0 1 1,0-1-1,0 0 1,0 0-1,1 0-3,66 20 170,-47-13-144,1-1-1,0 0 1,1-2-1,-1 0 1,1-2-1,4 0-25,225-1 149,-238 0-89,0 0 0,0 0-1,0 1 1,0 1 0,-1 0-1,1 1 1,-1 0 0,1 1-60,31 6 223,-36-10-72,1 1 1,-1 0-1,0 0 0,0 1 1,0 0-152,-7-3 46,0 1 1,0-1 0,0 0 0,0 1-1,0-1 1,0 0 0,0 1 0,0-1-1,0 1 1,0 0 0,0-1 0,0 1-1,0 0 1,-1-1 0,1 1-1,0 0 1,-1 0 0,1 0 0,0 0-47,-23 12 357,21-13-384,-3 2 29,-1-1-1,0 1 0,0-1 1,1 0-1,-1 0 0,0-1 1,0 0-1,0 1 0,0-2 1,0 1-1,-3-1-1,-58-13 16,22 3-11,-16-1-6,1-2-1,-43-18 2,67 19 0,2-1 0,0-2 0,0-1 1,2-1-1,-7-7 0,29 20 4,-1 1 0,0 0 0,0 1 1,0 0-1,0 0 0,-1 1 0,1 0 1,-1 1-1,0 0 0,1 1 0,-5 0-4,12-1-48,1 1 46,0-1 1,0 1-1,1-1 0,-1 1 0,0 0 0,0 0 0,0-1 0,0 1 0,0 1 0,0-1 0,0 0 0,0 0 0,0 1 0,0-1 2,-7 2-313,7-2 119,2 0 132,0 0 54,0 0 34,0 0-18,0 0-122,0 0-50,13 7-293,-1 0 524,1-1 1,-1-1-1,1 0 0,0-1 1,1 0-1,-1-1 0,0 0 1,11 0-68,2 2-63,64 10-239,-54-10 281,-1 1-1,0 2 0,0 1 0,22 10 22,-42-15 25,-1 0 0,0-1 0,1-1 0,-1 0 0,1-1 0,0-1 0,-1 0 0,2-1-25,37 2 46,1 4 48,46 1 142,-44-12-132,74 4 562,-118-3-2672,-9 3-1310,-3 2-6293</inkml:trace>
  <inkml:trace contextRef="#ctx0" brushRef="#br0" timeOffset="4145.08">2360 1206 2784,'-14'-10'81,"-1"1"0,1 1 0,-5-2-81,22 13-37,0-1 1,0 1 0,0 0 0,0-1 0,0 2-1,0-1 1,-1 0 0,0 0 0,1 1 36,-1 1-151,1-1 0,0-1 0,0 1 0,1 0 0,-1-1 0,1 0 0,2 3 151,-5-5 300,-1-1-1,1 1-245,36 73 345,-11-12 1064,-19-50-1142,-2 1 1,1-1 0,-2 2-1,4 11-321,-8-25 67,0 0 0,0 0 0,1 0-1,-1 0 1,0 1 0,0-1 0,0 0 0,0 0 0,0 0-1,0 1 1,0-1 0,1 0 0,-1 0 0,0 0-1,0 1 1,0-1 0,0 0 0,0 0 0,0 1 0,0-1-1,0 0 1,0 0 0,0 0 0,0 1 0,0-1-1,0 0 1,0 0 0,0 0 0,-1 1 0,1-1 0,0 0-1,0 0 1,0 1 0,0-1 0,0 0 0,0 0-1,-1 0 1,1 0 0,0 1 0,0-1 0,0 0 0,0 0-1,-1 0 1,1 0 0,0 0 0,0 0 0,0 0-1,-1 1 1,1-1 0,0 0 0,0 0 0,0 0 0,-1 0-1,1 0 1,0 0 0,0 0 0,-1 0-67,-14-12 597,-14-24-959,9 8 527,-1 1 1,-2 1-1,0 1 0,-19-15-165,14-8 819,27 46-812,1 2-17,0 0-68,0 0-10,11-4 6,5 12 137,0 1-1,-1 0 0,0 1 1,-1 1-1,0 0 1,0 1-1,-1 0 0,10 13-54,-3-4 35,-15-16 159,6 8 556,-8-12-425,-5-7-190,-1 0-140,0 0 0,-1 0 1,0 0-1,0 0 1,-1 1-1,0-1 0,0 1 1,0 0-1,0 1 1,-4-3 4,3 3-13,0-1 1,1 0 0,-1 0 0,1-1 0,0 1-1,1-1 1,0 0 0,0 0 0,-3-6 12,4 2-100,3 7 85,-1 1 0,1 0 0,-1-1 0,0 1 0,0 0 0,0 0 0,0 0 0,0 0 0,0-1 0,-1 1 0,1 1 0,-1-1 0,1 0 0,-1 0 0,0 1 0,0-2 15,-7-3 22,8 4-3,-1 1 0,0-1-1,1 1 1,-1-1 0,1 0-1,0 1 1,0-1 0,-1 0-1,1 0 1,0 0 0,1 0-1,-1 0 1,0-1-19,-3-18-57,4 20-223,0 1 1,0 0 231,0 0 63,15-14 14,11-9 8,1 2 0,1 1 0,11-6-37,32-22 2,-2-4 460,-67 51-490,3 0 1892,-13 6-1383,-41 31-628,-1-2-1,-16 6 148,55-36-3,0 0 0,0-1 0,-1 0 0,1 0 1,-7-1 2,16-2-86,2 0 40,0 0-16,0 0-115,0 0 36,0 0 241,0 0-2,0 0-244,3-13-62,-2 9 197,1 0 0,-1 0 0,1 1 0,0-1 0,0 0 0,1 1 0,-1 0 0,1-1 0,0 1 0,0 0 0,0 0 0,0 1 0,0-1 1,0 1-1,3-2 11,5-2-63,1 1 0,-1 0 0,1 0 0,6 0 63,24-10-40,-12-3 268,-24 13-201,0 1-1,1 0 0,-1 0 0,1 1 0,0 0 0,1-1-26,-6 4 7,-2 0 9,0 0 33,0 0 62,0 0 194,0 0 11,0 0-168,0 0-47,1-1-79,7 0 37,-8 2-58,0 0 0,0 0 1,-1 0-1,1-1 0,0 1 0,0 0 1,0 0-1,-1 0 0,1 0 0,-1 0 1,1 0-1,0-1 0,-1 1 0,1 0 0,-1 0 1,0-1-1,1 1 0,-1 0 0,0-1 1,0 1-2,-9 14-399,9-13 281,0 0-1,0 0 0,0-1 0,0 1 0,-1 0 1,1-1-1,-1 1 0,1-1 0,-1 0 1,1 1-1,-1-1 0,0 0 0,0 0 0,1 0 1,-2 0 118,-12 6-429,0 1 1,1 1-1,-3 2 429,-31 18-1272,40-26 527,1 1 0,0 1-1,0-1 1,0 1 0,0 1 745,-5 4-3640</inkml:trace>
  <inkml:trace contextRef="#ctx0" brushRef="#br0" timeOffset="4656.93">2028 1273 2696,'0'0'0,"0"-11"0,3-7 0,-2-9-1544</inkml:trace>
  <inkml:trace contextRef="#ctx0" brushRef="#br0" timeOffset="5522.51">2053 1354 2784,'-5'-41'-73,"22"111"2066,-17-69-632,1 20 731,-9-31-1848,0 1-1,1-1 1,0 0-1,1 0 1,-1-1-1,2 0 1,-1-2-244,-17-29 1106,19 36-923,1 1-1,0-1 1,0 0 0,0 0 0,1 0 0,0 0 0,0 0 0,0-1 0,1 1 0,0-1 0,0-2-183,3 13 77,0 1 1,0-1 0,0 0 0,1 1 0,0-1 0,-1 0-1,3 1-77,5 9 286,1 4 166,-11-18-434,0 0 0,0 1-1,0-1 1,0 0 0,0 0 0,0 0 0,0 0 0,0 0-1,0 0 1,0 0 0,0 0 0,0 0 0,0 0-1,0 1 1,0-1 0,0 0 0,1 0 0,-1 0 0,0 0-1,0 0 1,0 0 0,0 0 0,0 0 0,0 0-1,0 0 1,0 0 0,0 0 0,0 0 0,1 0 0,-1 0-1,0 0 1,0 0 0,0 0 0,0 0 0,0 0-1,0 0 1,0 0 0,0 0 0,0 0 0,1 0 0,-1 0-1,0 0 1,0 0 0,0 0 0,0 0 0,0 0-1,0 0 1,0 0 0,0 0 0,0-1 0,0 1 0,0 0-1,1 0 1,-1 0 0,0 0 0,0 0 0,0 0-1,0 0 1,0 0 0,0 0 0,0 0 0,0 0 0,0-1-1,0 1 1,0 0 0,0 0 0,0 0-18,-3-23 754,-8-1-982,0 0 231,10 22 34,1-3 12,-1 0 0,1 0 1,0 0-1,0 0 0,1-1 0,0 1 0,0-3-49,4-16 40,-4 17-108,0-1 0,0 1 0,1-1 0,0 1 0,1 0 0,0 0 0,0 0 0,0 1 0,1-1 0,3-5 68,20-27-44,-23 31 60,0 2 0,0-1 0,1 0 0,0 1 0,0 0-1,1 0 1,-1 0 0,1 1 0,0 0 0,1 0 0,-1 0 0,1 1 0,0 0 0,0 1 0,6-3-16,-11 5 7,19-2 1052,-23 10-1057,0-1 0,0 0-1,-1 0 1,0 0-1,0 0 1,-1 0-1,0-1 1,0 1-1,0-1 1,-1 0 0,-1 1-2,0 1 51,-1 1 0,1 0 1,0 0-1,-2 7-51,1-10 68,1-1 0,-1 1 0,1-1 0,-1 0 0,0-1 0,-1 0 0,-5 2-68,11-4-67,2-1-241,-25-7-2830,5 0-182,4 1-3413</inkml:trace>
  <inkml:trace contextRef="#ctx0" brushRef="#br0" timeOffset="7155.55">1632 1098 2160,'0'4'1440,"0"36"734,2 1 1,2 0 0,4 12-2175,-6-36 175,-2-16-159,0 0 1,0-1 0,0 1-1,-1-1 1,1 1 0,0 0-1,0-1 1,0 1 0,0-1-1,1 1 1,-1 0 0,0-1-1,0 1 1,0-1 0,0 1 0,1 0-1,-1-1 1,0 1 0,0-1-1,1 1 1,-1-1 0,1 1-1,-1-1 1,0 1 0,1-1-1,-1 1 1,1-1 0,-1 0-1,1 1 1,-1-1 0,1 0-1,-1 1 1,1-1 0,-1 0-1,1 0 1,0 0 0,-1 1-1,1-1 1,-1 0 0,1 0-1,0 0 1,-1 0 0,1 0-1,0 0 1,-1 0 0,1 0-1,0 0-16,1-6 137,0 0-1,0 0 0,0 0 0,-1 0 0,0 0 1,0 0-137,-2-3-12,0 1 1,0-1 0,-1 1-1,0 0 1,0 0 0,-1 0 0,0 0-1,0 0 1,-1 1 0,0-1-1,-1 1 1,0-2 11,3 6-103,1 2 90,1 1 10,-3-7 558,17 40 263,-11-24 442,-11-25-1249,-15-29-276,17 29 399,1 6 151,10 25-128,62 151 263,-58-120-258,-8-44-287,-1-2 8,0 0 113,0 0 29,0 0 7,0 0 28,0 0 87,22-31-39,-19 24-72,-1-1 0,0 0 0,0 0 0,-1 0 1,0 0-1,-1 0 0,0 0 0,0-3-36,0 6 56,-1-4 58,-1 0 1,1 0-1,-1 0 0,-1 0 1,0 0-115,-9-27 192,1 0 0,2-1 0,-2-23-192,11 59-74,0 1 0,6-16 46,6-12 9,-4 20 25,0 0-1,0 1 0,1 0 1,0 0-1,0 1 1,1 0-1,5-2-5,36-24 105,72-60 452,-122 91-393,-1 1 151,0 0-14,0 0-194,0 0-26,0 0 76,-27 2 6,3 6-184,-1 2-1,1 0 1,1 2 0,0 0-1,0 2 1,1 1-1,-1 2 22,16-12-19,-5 4-18,0 0 0,0 1 0,1 1 0,1 0 0,0 1 0,-8 10 37,18-21-32,0-1-52,0 0-6,0 0 20,20-19-288,-14 15 290,13-11-360,0 1 1,1 1-1,0 1 0,1 0 1,0 2 427,-15 7-445,41-21-9721</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08.151"/>
    </inkml:context>
    <inkml:brush xml:id="br0">
      <inkml:brushProperty name="width" value="0.05" units="cm"/>
      <inkml:brushProperty name="height" value="0.05" units="cm"/>
      <inkml:brushProperty name="color" value="#70AD47"/>
    </inkml:brush>
  </inkml:definitions>
  <inkml:trace contextRef="#ctx0" brushRef="#br0">1715 748 1176,'14'51'99,"-13"-45"394,-2-9 0,-23-50 4198,23 52-3890,1 1 39,0 0-505,0 0-45,0 23 1094,1-10-1255,0-1-1,0 1 0,1 0 1,1-1-1,0 0 0,1 1 0,0-1 1,1-1-1,0 1 0,1-1 1,0 1-1,1-2 0,2 4-128,-8-13 35,-1 1-37,1 0 0,-1 0 0,1 0 0,-1-1 0,1 1-1,-1 0 1,1 0 0,0 0 0,0-1 0,0 1 0,0-1 0,1 2 2,1 1 145,-1 0-1,0 0 1,0-1 0,0 1-1,0 0 1,-1 1 0,1 1-145,-3-7 12,-3 0-3,1 0 0,0-1 0,-1 0 0,1 1 0,0-1 0,0 0 0,0 0 1,0-1-1,1 1 0,-1-1 0,1 1 0,-1-1 0,1 0 0,0 0 0,0 0 0,0 0-9,-8-10-53,5 6 64,0-1 0,0 1 1,0-1-1,1-1 0,0 1 0,1 0 0,0-1 1,-2-7-12,-10-25 67,14 37-88,0-6 16,-2-2 41,2 9 144,1 3 56,0 0 80,0 0-42,0 0-243,0 0-40,10 8 131,0 8 135,0-1 0,0 1 0,4 13-257,3 7 83,-2 2-1,-2 0 1,-1 1 0,1 14-83,-11-44-40,-4-12-44,-6-26-156,-12-46-100,-11-35 340,-32-72 0,56 161 190,-2 1 1,0 0 0,-8-9-191,20 74 293,5-7-92,2-1 0,2 0 1,15 34-202,-8-23-203,17 25 186,-35-71-39,-1-2-97,0 0 13,0 0 144,0 0-10,-2-6-52,0 0 0,-1-1 0,0 2 0,1-1 0,-2 0 0,1 0 58,-9-15 116,-26-65-29,-36-87 72,66 139-160,8 30 1,-1 0 1,0-1-1,0 1 1,0 0-1,0 0 1,-1 0-1,0 0 1,0 0 0,0-1-1,-8-15 56,9 18 84,1 2 18,0 0-35,0 0 13,0 0 70,0 0-59,0 0-310,0 0-38,0 0 154,0 0 39,1-2 88,0 1 0,0-1-1,-1 1 1,1-1-1,0 1 1,-1-1-1,1 0 1,-1 1-1,0-1 1,1 0-1,-1-1-79,-4-5-23,1 1 0,-1-1 0,-1 1 0,0 0 0,0 0 0,0 0 0,-6-5 23,10 11 48,-9-8 386,-72-129-1095,80 137 645,2 1-39,0 0 14,-1-9 1161,-29 11-1023,1 0 1,-1 2-1,-8 3-97,26-5-30,1-2 1,-1 1-1,0-1 0,-4-1 30,6 0-40,0 0 0,0 1 0,0 1 0,0 0 0,-5 1 40,-8 6-149,40-7-405,40-5 222,-55 4 413,82-7 43,-34 4 14,0-2 0,0-2-1,33-10-137,-42 12 223,-40 5-165,-1 0 212,0 0 43,0 0-52,0 0-50,0 0-150,0 0-34,-3 1 4,-14 2-8,-1 1 1,1-2-1,-1-1 1,1 0 0,-5-1-24,-1 0-1,0 1 1,1 2 0,-9 1 0,-15 0-51,44-4 98,2 0-192,0 0-42,0 0 30,0 0-1,0 0-46,0 0 23,0 0 138,0 0 38,2 0 9,3-2 3,-1 1 12,-1-1 0,1 1 0,-1-1 1,0 0-1,0 0 0,0 0 0,0-1 1,0 1-1,0-1 0,0 1 0,-1-1 1,1 0-1,-1 0 0,0 0 0,0 0 0,0-1 1,0 1-1,-1 0 0,1-1 0,-1 0 1,0 1-1,0-1 0,0 1 0,-1-1 1,1 0-1,-1 0 0,0 0 0,0 1 1,0-1-1,-1-2-19,-1-13 25,0-1 1,-2 1 0,0 0-1,-1 1 1,-3-6-26,1 5 54,5 13-44,-1-1 1,1 1 0,0-1-1,1 0 1,-1 1 0,1-1-1,1 0 1,-1-3-11,1 8 8,0 2 65,0 0 236,2 14 57,18 63-408,-13-54 47,-1 0 0,-1 0 0,-1 1 1,-1-1-1,0 6-5,-16-62-339,2 7 596,2 0 1,-2-9-258,9-8 194,2 27-95,0 14 114,0 2 11,0 0-126,0 0-37,0 0-36,0 0 5,0 0 52,0 0 16,15 9 98,-4 2-209,0 1 0,-1 0 0,-1 1 1,0 0-1,0 0 0,-2 1 0,7 14 13,25 25 75,-21-30-70,-15-20 6,0 0 0,0 1 0,0-1 0,0 1-1,-1 0 1,1-1 0,-1 1 0,0 1-1,0-1 1,-1 0 0,2 3-11,-3-5-23,0-2 25,0 0 58,3 12 12,-3-7-89,0 1 0,-1 0 0,1 0 0,-1 0 0,0 0 0,-1-1 0,1 1 1,-1 0-1,-2 3 17,-2-2-2,0-1 7,-1 0 0,-1-1-1,1 0 1,-1 0 0,0 0-1,-5 1-4,-12 8 11,22-12-14,0 0 0,-1-1 0,1 1 0,-1-1 0,1 1 0,-1-1 0,0 0 0,1-1 1,-1 1-1,-1 0 3,2-1-3,0 0 0,-1 1 1,1 0-1,0-1 1,0 1-1,0 0 1,0 1-1,0-1 1,0 0-1,1 1 1,-1 0-1,-2 1 3,-55 57 177,58-58-70,2-2-106,0 0-91,0 0-236,0 0-11,0 0 186,0 0 63,0 0 64,2-2 24,0 1-1,0 0 1,0 0-1,0 0 1,0 0-1,0 0 0,1 0 1,-1 1-1,0-1 1,0 1-1,1-1 1,-1 1-1,0 0 1,3 0 0,-2-1-1,44-14-104,-40 12 78,1 0 0,0 0 0,0 1 0,0 0 0,0 1-1,5-1 28,32-10 8,-29 9 505,-23 6-116,-23 8-349,23-9-34,0 0 0,0-1 0,-1 0 1,1 0-1,0-1 0,0 0 0,0 0 0,-1 0 1,0-1-15,-24-1 177,30 2-222,2 0-81,0 0-18,0 0 0,0 0-6,0 0-26,18-3-12,18-3 180,1 2 1,0 2-1,26 2 8,-55-1 49,26-5-1,-29 6-19,-1-1 0,1 0-1,0 0 1,0 0 0,-1-1 0,1 0 0,-1 0-29,-2 1 9,1-1 0,-1 1 0,0-1 0,0 0 0,-1 0 0,1 0 0,0 0 0,-1 0 0,1-1 0,-1 1 0,0 0 0,0-1 0,0 1 0,0-1-9,7-17 42,-2 0-1,-1-1 0,0 1 0,-2-1 0,0-5-41,5-20 40,-8 41-49,2-7-1,1 0-1,0-1 1,1 1-1,1-3 11,-4 13 49,-1 2-5,0 0 55,0 0 234,0 0-9,0 0-272,-1 8-54,0 0-1,-1 0 0,1 0 0,-2-1 0,-1 7 3,-5 14-2,5-11 15,1-1 38,-1 1 0,-1-1 0,-4 9-51,8-24-14,1-1-48,0 0-186,0 0 5,0 0 143,0 0-133,29-24 1003,-46 80-696,-8 54-74,25-104-7,1 0 2,-6 21-15,4-25 8,1-2-10,0 0-44,-8 29 76,8-29-7,-2 3-8,1 1-1,-1 0 1,1-1 0,0 1 0,0 0-1,0 0 1,1 0 0,-1 0 0,1 0 0,0 0-1,0 0 1,0 0 0,0 0 0,1 1 5,0-4 108,-1-1-16,0 0-170,0 0-32,0 0 38,0 2 24,4 6 38,14 31-7,-17-37 0,-1-2-43,0 0 40,5 10 356,-5-7-328,1-1-1,-1 0 1,0 1 0,1-1 0,-1 1 0,0-1 0,0 1 0,-1-1 0,1 0 0,-1 1 0,1-1-1,-1 0 1,0 1 0,1-1 0,-1 0 0,-1 0 0,1 1 0,0-1 0,0 0 0,-1 0 0,1 0-1,-1-1 1,1 1 0,-1 0 0,0-1 0,0 1 0,0-1 0,0 1 0,0-1 0,0 0 0,0 0-1,-1 0 1,1 0 0,0 0 0,0 0 0,-1-1-8,-10 4-63,-1-1 0,0 0-1,0-1 1,1-1 0,-1 0 0,-11-1 63,-5 3-9,-8 2-55,37-4-228,1-1 0,0 0 216,69-7 49,57 3 27,-106 3-65,-23 0 391,-34-3 301,23 3-839,-71-5 388,85 6-224,0 0-91,0 0-5,0 0 66,0 0 15,0 0-20,0 0 9,14 0 46,156-3-171,-168 3 198,0 0 0,-1-1 0,1 1 0,0-1-1,0 0 1,-1 0 0,1 0 0,0 0 0,-1 0 0,1 0 0,-1 0 0,1 0 0,-1 0 0,1-1-1,-1 1 1,0-1 0,0 1 0,0-1 0,0 1 0,0-1 0,0 0 0,0 0 0,-1 1-1,1-1 1,0 0 0,-1 0 0,0 0 0,1 1 0,-1-2 1,4-12-15,-2-1 0,1 0-1,-1-6 16,-1 3-5,5-40-13,-4 30 8,2 1-1,0-1 1,2 1-1,5-16 11,2 14 684,-10 24-216,-6 21-290,-5 17-187,2 0 0,1 1 0,1 2 9,-6 48-60,-10 16 49,19-89-426,0-16 152,3-19 211,1 10 82,5-26-73,-2-1-1,-2 1 0,-1-7 66,-4 56 834,-4 36-672,-2-1-1,-8 29-161,8-45 34,7-23-250,-1 1-1,0-1 1,0 1-1,-1-1 1,1 1-1,-1-1 1,0 0-1,0 0 1,-3 3 216,4-5-3476,1-2-7925</inkml:trace>
  <inkml:trace contextRef="#ctx0" brushRef="#br0" timeOffset="1756.61">1006 2429 4312,'33'55'-1879,"-32"-54"2446,4-2-376,0 0 0,0 0 0,0 0 0,1-1 0,-1 0 0,0 0 0,-1 0 0,4-2-191,29-10 361,12 5 553,-1 3-1,1 2 1,0 2-1,0 2 1,42 6-914,-90-6 30,0 0 0,-1 0 0,1 0 0,0 1-1,0-1 1,0 0 0,-1 0 0,1 1 0,0-1 0,0 0 0,-1 1 0,1-1-1,0 1 1,-1-1 0,1 1 0,0-1 0,-1 1 0,1 0 0,-1-1 0,1 1 0,-1 0-1,1-1 1,-1 1 0,0 0 0,1-1 0,-1 1 0,0 0 0,1 0 0,-1 0-1,0-1 1,0 1 0,0 0 0,0 0 0,0 0 0,0 0 0,0-1 0,0 1-1,0 0 1,0 0 0,0 0 0,-1-1 0,1 1 0,0 0 0,-1 0 0,1-1-1,0 1 1,-1 0 0,1 0 0,-1-1 0,1 1 0,-1-1 0,1 1 0,-1 0 0,1-1-1,-1 1 1,0-1 0,1 1 0,-1-1 0,0 1 0,0-1 0,0 0-30,-7 4 125,0 0-1,-1 0 1,0-1 0,0 0 0,0-1 0,0 0 0,0-1 0,0 0 0,-7 0-125,5 0 42,-48-2 555,37 0-274,9 0-261,0 0 1,0-1-1,0 0 0,1-1 0,-12-4-62,24 6 18,-1 1-1,1 0 1,0 0 0,-1-1 0,1 1-1,0 0 1,0-1 0,-1 1 0,1 0-1,0-1 1,0 1 0,0 0 0,0-1-1,-1 1 1,1 0 0,0-1 0,0 1-1,0-1 1,0 1 0,0 0-1,0-1 1,0 1 0,0-1 0,0 1-1,0 0 1,0-1 0,0 1 0,0-1-1,0 1 1,1 0 0,-1-1 0,0 1-1,0 0 1,0-1 0,0 1 0,1 0-1,-1-1 1,0 1 0,0 0 0,1-1-1,-1 1 1,0 0 0,1 0 0,-1-1-1,1 1-17,13-13 399,-7 11-389,1 0-1,-1 0 0,1 0 1,-1 1-1,1 0 1,0 0-1,-1 1 0,1 0 1,0 0-1,5 1-9,22 0 53,-29-1-33,285-22 395,-289 22-404,19-2 919,-20 3-364,-10 2-314,-53 14-231,-1-3-1,-1-3 1,-40 1-21,82-12-53,38-7-19,38-7 61,20 3 32,14-2 188,0 3 1,43 3-210,-115 7 229,-6-1-108,-1 1-1,0 0 0,1 1 1,-1 0-1,0 1 1,6 1-121,-13-2 61,-2-1 144,0 0 29,0 0-26,0 0-32,-18 5-118,-8 6-42,12-4 0,0-2 0,0 0 0,0 0 0,-1-1 0,-13 1-16,26-4-2,-17 1-303,-1 0 1,0-1-1,-16-2 305,61-14-98,-9 4 107,12 0-6,1 0 1,0 2-1,1 2 0,-1 0 0,2 2 0,-1 1 1,0 2-1,1 0 0,0 3 0,1 0-3,-5 2 56,0 0 0,6 3-56,-22-4 292,5-1-194,-14-2-4337,-2 1-5694</inkml:trace>
  <inkml:trace contextRef="#ctx0" brushRef="#br0" timeOffset="3415.81">1313 2440 8968,'2'0'10,"-1"0"0,0 0 0,0 1 0,1-1 0,-1 1 1,0-1-1,0 1 0,0-1 0,0 1 0,0 0 0,0 0 0,0-1 1,0 1-1,0 0 0,0 0 0,0 0 0,0 0 0,-1 0 0,1 0 1,0 0-1,-1 0-10,18 32 426,-3-3-97,-1-15 36,-1-3 179,-22-18-565,-46-44 274,54 49-26,1 1-2,0 2-253,1 0-1,-1 0 1,1 0-1,-1 0 1,1 0-1,0 0 1,0 0 0,0-1-1,0 1 1,0 0-1,0 0 1,1-1-1,-1 1 1,1-1 0,0 2 28,26 20-214,-24-20 221,49 34 84,-30-22 206,-1 1-1,-1 0 1,3 5-297,-22-19-12,-2-2-13,0 0-63,0 0-11,0 0 22,0 0 18,-8-18 74,-3 5 67,-1 0 1,0 1 0,0 0-1,-2 1 1,-12-8-83,-22-19 12,34 29 214,9 9 74,12 23-439,-7-22 56,0-1 279,0 0 1,0 0-323,0 0-28,0 0 220,0 0 66,-27-5 234,23 4-345,-1-1-1,1 1 1,0 0 0,0-1-1,1 0 1,-1 0-1,0 0 1,1-1 0,-1 1-1,1-1 1,0 1-1,-1-1 1,2 0-1,-1-1 1,0 1 0,0 0-1,-1-4-20,-12-13 218,15 19-210,1 1-17,0 0 72,0 0 290,0 0 4,0 0-291,0 0-30,2-3 133,4-5-46,7-8 121,1 0 0,13-12-244,-21 23 14,0 0 0,0 0 0,0 1 0,0 0 0,1 1 0,-1-1 1,1 1-1,0 0 0,0 1 0,3-1-14,78-29 693,-82 29-667,1-1-1,0 1 1,-1-1-1,0 0 1,0 0-1,0-1 1,-1 0-1,1 0 0,-1 0 1,2-3-26,3-3 112,-8 10 94,-2 1 14,0 0-199,-1 0-1,1 0 1,0 1-1,0-1 1,0 0-1,0 0 1,0 1-1,0-1 1,0 0-1,1 0 0,-1 0 1,0 1-1,0-1 1,0 0-1,0 0 1,0 1-1,0-1 1,0 0-1,0 0 1,1 0-1,-1 1 0,0-1 1,0 0-1,0 0 1,0 0-1,1 0 1,-1 1-1,0-1 1,0 0-1,0 0 1,1 0-1,-1 0 0,0 0 1,0 0-1,1 0 1,-1 0-1,0 1 1,0-1-1,1 0 1,-1 0-1,0 0 0,0 0 1,1 0-1,-1 0 1,0-1-1,0 1 1,0 0-1,1 0 1,-1 0-1,0 0 1,0 0-1,1 0 0,-1 0 1,0 0-1,0 0 1,1-1-21,-5 7-11,1 0 0,0 0 0,-1-1 0,0 1 0,-1-1 0,1 0-1,-1-1 1,0 1 0,0-1 0,0 0 0,-1 0 0,-2 1 11,-13 12-221,19-15 221,-1 0-1,1 0 0,-1 0 0,0 0 0,1-1 0,-1 1 0,0-1 0,0 1 0,0-1 0,-3 0 1,-5 3 11,0 0 0,0 1-1,0 0 1,1 1-1,-7 4-10,14-8 14,0 0-1,0 0 0,0 0 0,0 0 1,0 1-1,0-1 0,1 1 0,-1-1 1,1 1-1,0 0 0,0 0-13,-2 2-10,3-4-148,1-1-6,0 0 86,0 0-26,0 0-192,2-1 14,39-18 283,-1-2 0,-2-1 0,0-2 0,2-4-1,-34 24 33,0 0 1,1 0-1,-1 1 1,1-1-1,0 1 1,0 1-1,0-1 0,0 1 1,1 1-1,-1-1 1,7 1-34,-13 1 49,-1 0 174,0 0-18,23-9-2457,-14 7-8174</inkml:trace>
  <inkml:trace contextRef="#ctx0" brushRef="#br0" timeOffset="4908.65">1641 2485 1080,'13'-16'255,"-11"13"1018,-2 3 207,20 50 2846,47 31-1791,-66-79-2472,-1-2-3,0 0-22,0 0-68,0 0-46,0 0-112,0 0 44,-11-20 497,8 13-346,0 1-1,-1 0 1,0 0 0,0 1 0,0-1-1,-1 1 1,0 0 0,0 0 0,0 0-1,0 1 1,-1 0 0,0 0 0,-3-2-7,2 2 9,5 3 5,2 1 44,-5-1 534,5 3 500,6 9-1212,0 1 187,2 0-1,-1 0 0,2 0 1,0-1-1,0-1 1,1 0-1,0 0 0,0-1 1,1 0-1,1 0-66,-11-8 74,-1-1-2,9 3-151,-10-11 78,0 4 72,0 0 0,-1 1 0,1-1 0,-1 0 0,1 1 0,-1-1 0,0 1 0,0-1 0,-1 1 0,1 0 0,-1 0 0,1 0 0,-1 0 0,0 1 0,-2-2-71,3 3 4,1-1-61,1 2-26,0 0 8,0 0 30,0 0 16,0 0 17,0 0-4,17 22-92,-13-16 85,-8-10-100,2 2 199,-11-8-44,-1-4 139,-12-12 8,1-1 1,-3-5-180,27 30-120,1 2 4,-3-2 108,-17-18 113,18 19 243,2 1 56,-2-1-347,1 0 0,-1 0 0,0 0 0,0 0 0,1 0 0,-1-1 0,1 1 0,-1 0 0,1-1 0,0 1 0,0-1 0,-1 0-57,117-98 905,-82 71-329,26-22-255,-57 49-316,0 0 0,1 1-1,-1 0 1,0-1 0,1 1-1,-1 0 1,1 0-1,-1 1 1,1-1 0,1 0-5,13-5 77,24-19 1089,-40 24-1180,-19 26 130,-7 10-19,18-24-85,0-1 0,-1 0 0,0 0 0,0-1-1,-1 0 1,0-1 0,-1 0 0,-6 4-12,9-7-6,0-1-1,0 0 0,-1 0 1,1-1-1,-1 0 0,0 0 1,-4 0 6,11-3-294,1 0-19,0 0 156,0 0 43,0 0 4,0 0 19,14-21 98,41-27 231,-36 31-110,-1 1 0,2 1 0,3-2-128,20-16-12,-42 32 134,26-4-1791,0-1-3571,-15 5-2220</inkml:trace>
  <inkml:trace contextRef="#ctx0" brushRef="#br0" timeOffset="6538.6">1944 2415 1080,'30'-10'2086,"-27"11"-550,-17 8-624,13-8-815,1-1-1,-1 1 0,0-1 0,0 1 1,1-1-1,-1 1 0,0-1 0,0 1 1,1 0-1,-1-1 0,1 1 0,-1 0 0,1-1 1,-1 1-1,1 0 0,-1 0 0,1 0 1,-1-1-1,1 1 0,0 0 0,0 0 1,-1 0-1,1 0 0,0 0 0,0 0-96,10 21 1166,-4-11-768,-4-7-323,0 0 0,1 0 0,-1-1-1,1 1 1,-1-1 0,1 0 0,0 0 0,0 0 0,0 0 0,1-1 0,-1 1 0,1-1-75,29 25-18,-32-26-94,0-1 97,-1 0 0,0 0 0,1 0-1,-1 0 1,1 0 0,-1 0 0,0 0 0,1 0 0,-1 0 0,0 0-1,1 0 1,-1 0 0,0 0 0,1 0 0,-1-1 0,0 1 0,1 0-1,-1 0 1,0 0 0,1-1 0,-1 1 0,0 0 0,1 0 0,-1-1-1,0 1 1,0 0 0,1 0 0,-1-1 0,0 1 0,0 0 0,0-1 0,0 1-1,1 0 1,-1-1 0,0 1 0,0 0 0,0-1 0,0 1 0,0 0-1,0-1 1,0 1 0,0-1 0,0 1 0,0-1 15,-10-20 436,-23-18-22,27 34-326,-1 0 0,1 1 0,-1 0 0,0 0 0,-4-1-88,6 2-257,5 3 253,-1-1 0,0 1 0,1-1 0,-1 0-1,0 1 1,1 0 0,-1-1 0,0 1 0,0-1 0,1 1 0,-1 0 0,0 0 0,0-1 0,0 1 0,1 0 0,-1 0 0,0 0 0,0 0 0,0 0 0,0 0 0,1 0 0,-1 0 0,0 0 0,0 1 0,0-1 0,0 0 4,7 21 224,-3-14 33,2 3-147,0-1 1,0 0 0,1-1-1,0 1 1,0-1 0,1 0-1,0 0 1,0-1 0,1 0-1,6 5-110,-9-8 18,-12-8 118,-12-8 52,-14-20-276,24 24 89,7 6 22,2 2 65,0 0 18,0 0 13,0 0-15,0 0-75,0 0 37,0 0 2,8 13-42,-4-5-87,1-1-1,0 0 1,1 0-1,0-1 1,0 0-1,0 0 1,0 0-1,1-1 1,3 2 61,14 13 208,-21-18-216,0 0 1,0 0-1,-1 0 1,1-1-1,1 1 1,-1-1-1,0 0 1,0 0-1,0 0 0,1 0 1,-1 0-1,0-1 1,1 0-1,-1 0 1,4 0 7,-6 0 220,-1 0-12,0 0-223,0 0-48,0 0 14,0 0 16,0 0 33,0 0 8,-14-30 17,-16-6-72,18 24-49,1-1 0,1 0 0,-1-4 96,10 16 55,-34-21 888,28 19-1034,0-1 1,0 1-1,-1 1 1,1-1-1,-1 1 1,-6-1 90,13 2 58,0 0-1,0 0 1,0 1 0,0-1 0,0 0 0,0 0-1,0 0 1,1-1 0,-1 1 0,0 0-1,1 0 1,-1 0 0,1 0 0,-1-1 0,1 1-1,-1 0 1,1 0 0,0-1 0,0 1-1,0 0 1,0-1 0,0 1 0,0 0 0,0-1-1,0 1 1,0 0 0,1-1 0,-1 1-1,0 0 1,1-1-58,136-73 775,-115 60-643,-18 12-95,-1 0 1,1 1-1,0-1 0,0 1 1,0 0-1,0 0 0,0 0 1,1 0-1,-1 1 0,1 0 1,-1 0-1,3-1-37,17-5 1066,-22 5-492,-17 6-478,-14 8-22,1 2 1,1 1-1,-17 12-74,11-7 70,86-69-1116,-3 1 1291,-39 38-189,0 0 51,1 0 0,0 0 0,1 1-1,0 1 1,0 0 0,11-4-107,-18 12 79,-1-1 0,1 1-1,0 1 1,-1-1 0,1 1 0,-1 0 0,1 0-1,-1 1 1,1-1 0,-1 1 0,0 0-1,1 1-78,-4-1-166,0-1 0,0 1 0,-1-1 0,1 1 0,-1 0 0,0 0-1,1-1 1,-1 1 0,0 0 0,0 0 0,0 0 0,0 0-1,0 2 167,1 2-1421,-1-5-2085,-1-1-710,0 0-32</inkml:trace>
  <inkml:trace contextRef="#ctx0" brushRef="#br0" timeOffset="7788.7">2040 2411 904,'32'-12'1119,"-26"11"-528,1-2 1,-1 1 0,0-1-1,1 0 1,4-3-592,-19 11 275,-3 4 904,0 0-1,-1-1 1,-11 5-1179,21-12 766,2-1 29,0 0-86,22 3 133,-8-3-654,0-1 0,0 0 1,0-1-1,7-2-188,40-3 971,-58 6-571,9-2-211,-15 7 273,-17 9 367,18-11-1069,1-2 211,0 1 0,0-1 0,0 0 0,0 1 0,0-1 0,1 1 0,-1-1 1,0 1-1,0-1 0,1 1 0,-1-1 0,0 1 0,1 0 0,-1-1 0,0 1 1,1 0-1,-1 0 0,1-1 0,-1 1 0,1 0 0,0 0 29,9 12-451,-2-6 598,2 2-62,1-1 0,0 0 0,0-1 0,0 0 0,8 4-85,1 0-173,-16-9 141,-3-2-1,0 0 7,0 0 28,0 0 3,0 0-6,-8-29 229,-3 11-16,6 11-61,6 15 71,4 2-260,-1-1 1,1 0-1,0 0 0,1-1 1,0 0-1,0 0 0,1 0 1,0 0 37,-5-6 220,-2-2-412,0 0-67,0 0 214,0 0 71,0 0 77,0 0 81,0 0 231,0 0-49,0 0-419,0 0-74,-10-16 115,-6-3 54,-1 1 0,0 0 1,-2 2-1,0 0 0,-5-2-42,18 13 8,5 5-12,-24-9 65,24 8 154,1 1 5,0 0-170,0 0-41,0 0 26,3-1 84,204-80 524,-177 61-553,-27 18-3489,-3 2-5745</inkml:trace>
  <inkml:trace contextRef="#ctx0" brushRef="#br0" timeOffset="8752.45">647 2570 7264,'0'0'0,"9"0"0,4-3 0,9 2-4968</inkml:trace>
  <inkml:trace contextRef="#ctx0" brushRef="#br0" timeOffset="12000.02">408 2285 2872,'36'81'1540,"-25"-53"-617,1-1 0,2 0 0,0 0 0,6 4-923,70 88 345,-89-118-493,-1-1-161,0 0 19,0 0 221,0 0 60,0 0 1,0 0 121,0-30 1224,-4 16-1295,0 0 0,-1 1 0,0 0 0,0 0 0,-2 0 0,0 1 0,0 0 0,-9-10-42,-8-16 187,1 0 324,3-1-1,0-1 1,-11-36-511,29 72 44,1 0-1,-1 0 1,0 0-1,0 1 1,0-1-1,-1 1 1,1 0-1,-1-1 1,0 1-1,0 0 1,-1 0-44,-17-22 120,19 22-123,0 0 1,0 0 0,0 0 0,0 0-1,0 0 1,0 0 0,-1 1 0,0-1-1,1 1 1,-1 0 0,0 0 0,0 0-1,-1 0 3,3 1-56,1 1 334,4 24-4,12 25-375,14 31 360,-26-71-202,14 32 52,2 0 0,1-1 0,2-1 0,2-1 0,22 25-109,7 8 3,-52-69-28,-2-2-50,0 0 18,0 0 97,0 0 2,0 0-83,0 0 76,-29-55 766,-3 1 1,-2 2 0,-25-27-802,35 45 279,1-1-1,-10-23-278,14 24 135,67 140 285,-5-25-579,-23-40 249,2-1 0,6 5-90,-9-20 159,0-2 1,22 21-160,-39-43-46,-2-1 26,0 0 0,0 0-1,0 0 1,0 0 0,0 0-1,1 0 1,-1 0 0,0 0-1,0 0 1,0-1 0,0 1-1,0 0 1,0 0 0,0 0-1,0 0 1,1 0 0,-1 0-1,0 0 1,0 0 0,0 0-1,0 0 1,0 0 0,0 0-1,1 0 1,-1 0 0,0 0-1,0 0 1,0 0 0,0 0-1,0 0 1,0 0 0,0 0-1,1 0 1,-1 1 0,0-1-1,0 0 21,-2-14-250,-16-30 249,-2 0 0,-22-34 1,14 27 1,15 28 5,8 15 72,0 0 0,1-1-1,0 1 1,0-1 0,1 0-1,0 0 1,1 0 0,0-1-78,2 8 259,0 2 3,4 31-213,4-8-48,2-1-1,1-1 0,0 1 1,1-2-1,1 0 0,5 4 0,0 2-51,92 114-61,-109-139 20,-1-1-3,20 23-114,-77-102 9,-46-58 365,102 136 71,-2-5 61,6 13-109,7 11-268,1 1 0,1-1 0,1-1 0,15 15 80,10 16-105,-23-31-24,-22-30-103,-20-32 271,14 27 134,4 2-157,-2 0 0,0 1 0,-1 0-1,0 1 1,-1 0 0,-1 1 0,0 1-1,-6-4-15,13 11 43,1 0 0,-1-1 0,1 0 0,0 0 0,0-1 0,-1-3-43,-19-18 409,14 17-408,7 7 0,0 0-1,0-1 1,0 0 0,1 0-1,0 0 1,0 0 0,0-1-1,1 1 1,-2-4-1,-3-4 46,-14-3-136,20 16 86,1-1 0,0 1-1,0-1 1,0 1 0,0-1-1,0 0 1,0 1 0,0-1-1,1 0 1,-1 0 0,0 0-1,0 0 1,1 0 0,-1 0-1,0 0 1,1 0-1,-1 0 5,-5-10 56,0 1-1,1-1 0,0 0 0,1-1 0,0 1 0,1-1 1,0 0-1,-1-10-55,-10-18 821,29 65-580,-4-8-74,-1 0 0,-1 0-1,1 3-166,1 5 9,1 0 1,2-1-1,0 0 0,15 17-9,7 13 10,-10-17-1,-20-27-100,0 1-184,-5-12 271,-1 1 0,0 0 0,1 0 0,-1 0 0,0 0 0,0 0 0,1 0 0,-1 0 1,0-1-1,0 1 0,1 0 0,-1 0 0,0 0 0,0-1 0,0 1 0,1 0 0,-1 0 0,0 0 1,0-1-1,0 1 0,0 0 0,1-1 0,-1 1 0,0 0 0,0 0 0,0-1 0,0 1 1,0 0-1,0-1 0,0 1 0,0 0 0,0 0 0,0-1 0,0 1 0,0 0 0,0-1 0,0 1 1,0 0-1,0 0 0,-1-1 4,1-8 20,0 1 1,-1-1 0,0 0-1,-1 1 1,0-1-1,0 1 1,0 0 0,-2-1-1,1 1 1,-1 0-1,-3-5-20,-9-24 162,7 12-156,-2 0 0,0 1 0,-2 0 0,-1 1 0,0 0 0,-15-16-6,-10 1 194,25 26-224,0-1 0,0-1 0,-6-9 30,19 22 28,1 1 42,0 0 130,0 0-5,0 0-119,0 0 87,0 0 1,0 0-143,0 0-56,0 0-2,0 0 10,0 0 6,1 1 12,14 41-98,-14-37 93,0 0 0,1 0 0,-1-1 0,1 1-1,0-1 1,0 0 0,1 1 0,2 3 14,0-2-14,0 0 0,0 0 0,1 0 0,0-1 1,0 1-1,0-1 0,0-1 0,1 1 0,0-1 1,0 0-1,5 1 14,-10-4 162,-2-1-208,-1-2-42,-2-5 89,0 0 1,-1 0-1,0 1 0,0-1 1,-1 1-1,0 0 1,0 0-1,0 0 0,-1 1 1,0 0-1,0 0 1,0 0-1,-1 1 1,1 0-1,-1 0 0,0 0-1,-41-24 57,0 2 0,-2 3 0,-4 0-57,45 19 47,-8-2 21,16 9-55,8 6-17,1-4-31,0 1-1,0-1 1,1 0 0,-1-1-1,1 0 1,0 0-1,0-1 1,0 0 0,1-1-1,-1 0 1,1 0-1,-1-1 1,6 0 35,7 0 235,-32-7 86,-11-4-377,4 1 99,0 0 1,-1 0-1,0 2 0,0 0 1,-1 1-1,-6 0-43,24 5-57,-14 0-227,22 4 274,25 12-13,1-1 0,0-1 0,23 3 23,-55-15 2,-1-1-1,1 0 1,-1 0-1,0 0 1,1 0-1,-1 0 1,1 0 0,-1 0-1,0 0 1,1 0-1,-1-1 1,1 1 0,-1 0-1,0 0 1,1 0-1,-1 0 1,1 0-1,-1-1 1,0 1 0,1 0-1,-1 0 1,0-1-1,0 1 1,1 0-1,-1-1 1,0 1 0,1 0-1,-1-1 1,0 1-1,0 0 1,0-1-1,1 1 1,-1 0 0,0-1-1,0 1 1,0-1-1,0 1 1,0 0-1,0-1 1,0 1 0,0-1-1,0 1-1,-1-29 10,-12-30 109,4 30-107,1 8-5,2-1 0,1 0 0,0-1 1,2 1-1,-1-13-7,4 32 80,0 3 144,0 0-7,1-2-178,0-5-31,0 5 40,-1 2 49,0 0 140,1 3-10,12 44-255,3-2-1,2 0 1,11 19 28,-22-45-117,0-2 36,-5-34 87,-2 5-69,-2 0 1,0 0 0,0 1-1,-1-1 1,-2-4 62,-8-36 622,13 50-658,0 2-980,0 0-504,0 0-991,0 0-1276,0 0-4106</inkml:trace>
  <inkml:trace contextRef="#ctx0" brushRef="#br0" timeOffset="13689.23">404 2335 1800,'12'-22'437,"-14"14"506,-12 8-43,2 4-575,0-1 0,1 0 0,-1-1 0,0-1 0,0 0 0,0 0 0,0-1 0,0-1 0,-1 0 0,2 0 0,-1-1 0,0-1 0,-8-2-325,14 3 148,0 0 0,0 1 0,-1 0 0,1 0 0,0 1 0,-5 0-148,-11-1 157,20 0 37,2 1-4,0 0-164,0 0-10,0 0 129,3 1 7,13 3-134,32 7 275,40 3-293,14 10 2533,-98-23-1988,-10-2 47,-176-38-192,141 24-362,41 15-33,0 0 1,1 0 0,-1 0 0,0 0 0,0 0 0,0 0-1,0 0 1,0 0 0,0 0 0,0 0 0,0 0 0,0 0-1,0 0 1,0 0 0,0 0 0,0 0 0,0 0 0,1 0-1,-1 0 1,0 0 0,0 0 0,0 0 0,0 0 0,0 0-1,0 0 1,0 0 0,0 0 0,0 0 0,0 0 0,0 0-1,0 0 1,0 0 0,0-1 0,0 1 0,0 0 0,0 0-1,0 0 1,0 0 0,0 0 0,0 0 0,0 0 0,0 0 0,0 0-1,0 0 1,0 0 0,0 0 0,0 0 0,0 0 0,0-1-1,0 1 1,0 0 0,0 0 0,0 0 0,0 0 0,0 0-1,0 0-5,16 2 407,24 1-277,5 2 67,-44-4-36,-1-1 6,-13-4-126,-36-11 271,29 9-282,-1 0-1,1 1 1,-1 1-1,0 1 1,-14 0-30,33 4-422,7 3 184,18 7 144,34 10 215,-39-17-127,1 0 0,-1-1 0,1-1 0,4 0 6,-1 0 470,1 0-1,16 5-469,-37-7 14,34-2-88,-34 2 176,-1-3 3,9-16 11,-1-1 1,-1 0-1,-1 0 0,-1-1 0,-1 1 0,0-5-116,13-125-76,-8 120 908,-10 30-486,-7 13-138,2 0-169,0 1 0,1-1 0,0 1 0,1-1 1,-1 14-40,-8 34 1,11-57-6,1-1 1,-1 1-1,1-1 1,0 1-1,0-1 0,1 1 1,-1 0-1,1-1 1,0 1-1,0 0 5,2 15-559,17-40 436,-13 8 56,0 0-1,-1 0 0,-1-1 1,0 0-1,-1 0 1,0 0-1,-1 0 0,0-6 68,4-17 246,-6 31-135,0 0-1,0 0 0,-1 0 0,0 0 1,-1 0-1,0-3-110,0-15 1918,1 25-1919,-1 0 0,1 0 0,-1 1 0,1-1 0,-1 0 0,0 0 0,1 0 0,-1 0 0,0 0 0,0 0 0,0 0 0,0 0 0,0 0 0,0 0 0,0 0 0,-1 0 1,1 0-94,-1 0 0,1 0 0,0 0 0,-1 0 0,1 1 0,0-1 0,-1 1 0,1-1 0,0 1-1,0-1 1,0 1 0,1 0 0,-1-1 0,0 1 0,1 0 0,-1 0 0,1-1 0,-1 2 94,4 36-8421,-2-28 2108</inkml:trace>
  <inkml:trace contextRef="#ctx0" brushRef="#br0" timeOffset="14035.04">357 2599 7800,'0'0'0,"11"-11"0,10-4 0,9-11-5376</inkml:trace>
  <inkml:trace contextRef="#ctx0" brushRef="#br0" timeOffset="15619.25">314 2573 3416,'13'-7'15,"-10"6"243,0-1-1,0 1 1,0-1-1,0 1 1,0 0-1,1 0 1,-1 0 0,0 1-1,3-1-257,-5 1 1479,-7 1 1217,16 2-2159,144-7 1420,-152 4-1778,5-2 2,11-2 1140,-16 5-695,-12 5-330,-3-1-300,1-1 1,0-1-1,-1 0 0,0-1 1,0 0-1,1-1 1,-1 0-1,0-1 0,0 0 1,-1-1 3,-65 2 181,94-3 102,64-7 460,26 2-743,-94 7-24,26 2 1197,-36-1-1185,-1-1-3,0 0-20,0 0 62,-28 4 573,-112 22-539,135-26-77,1 0 1,0 0-1,0 0 0,0-1 0,0 1 0,0-1 0,0 0 0,0 0 0,-3-1 16,3 1-23,1-1 1,-1 1-1,0 1 1,0-1 0,1 0-1,-1 1 1,0 0-1,0 0 1,0 0-1,-2 1 23,4-1-196,2 0 128,0 0 6,29-4-400,-4 0 605,-1 1 0,0 2 0,1 0 0,-1 2 0,0 0 0,9 3-143,14 13 1129,-45-16-1136,-2-1-1,0 0 3,17-42-20,-16 27 12,-1 0 1,-1 0-1,-1-1 1,-2-13 12,1 16 76,1-1-1,0 0 1,2 1-1,-1-1 1,2 0 0,0-1-76,2-48 208,-3 63-60,1-2-52,0 0 0,0 0-1,0 0 1,-1 0 0,1 0 0,0 0 0,-1 0 0,0 0 0,1 0 0,-1 0-1,0 0 1,0 0-96,-6 33-7,2 0 0,2 0 0,1 1 0,1-1 0,1 1 0,5 23 7,-3-22-30,3-54-727,-2 11 825,0-1 0,-1 1 0,-1-1 0,1 0 0,-2 0 0,1-8-68,1-65 720,-3 83-425,0 1 7,0-7-139,0 2 459,-3 14-369,-1 14-438,0 1 1,2-1 0,1 1 0,1 21 184,0-24-549,1-20 663,3 17-96,-3-16-20,0 0 0,0 1 0,0-1 0,0 1 0,0-1-1,0 0 1,1 0 0,-1 0 0,1 0 0,0 0 0,-1 0 0,1 0-1,1 0 3,44 48-70,-46-49 82,-1-1 22,0 0-3,10 14-126,-7-11-87,-10-12 103,-9-11-59,1 1 185,-1 0 1,-1 1-1,-6-5-47,20 21 31,3 2 147,0 0-4,0 0-172,18 24-82,-9-13 47,6 10 18,1-1 0,1-1 0,1 0 1,1-2-1,0 0 0,9 5 15,-25-21 51,-2-1-4973,-1 0-6044</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29.071"/>
    </inkml:context>
    <inkml:brush xml:id="br0">
      <inkml:brushProperty name="width" value="0.05" units="cm"/>
      <inkml:brushProperty name="height" value="0.05" units="cm"/>
      <inkml:brushProperty name="color" value="#70AD47"/>
    </inkml:brush>
  </inkml:definitions>
  <inkml:trace contextRef="#ctx0" brushRef="#br0">1 595 2872,'8'-3'153,"1"0"1,-1-1-1,0-1 0,6-3-153,-6 4 703,1 1 0,0-1 0,0 1 0,0 1 0,0 0-1,0 0 1,4 1-703,23-6 972,51-20 392,-50 15-1061,1 1 1,31-5-304,-10 6 1190,-57 10-1002,2-3 1044,-11 6-958,-45 15-135,0 2 1,2 3-1,-14 9-139,-46 15-200,15-7 122,85-34 496,10-4-179,21-3-129,36-13-160,-2-11 243,39-25-193,13-8 707,-63 37-369,-9 3 12,0 2-1,22-6-349,-21 11 106,27-9 512,-43 10-292,-45 20 461,-19 7-751,9-5 8,1 1-1,0 2 0,0 1 0,2 2 0,-9 7-43,21-12-36,0 1 0,1 1 0,1 0 0,-13 16 36,29-29-140,2-2-44,0 0-62,0 0 28,0 0 164,0 0 0,0 0-172,4-1 194,0-1 1,-1 1 0,1-1-1,0 0 1,-1-1 0,1 1-1,-1 0 1,2-3 31,4-1-15,7-5 17,12-10 20,0 2 0,2 1 0,0 2 0,1 0 0,1 2 0,32-9-22,-33 15 81,-11 3 99,-1 0 0,1-1 0,-1-1-1,-1-1 1,1 0 0,4-5-180,-7 0 66,-15 13-51,-1 0 1,1 0-1,0-1 0,-1 1 0,1 0 0,-1-1 0,1 1 0,0 0 0,-1-1 0,1 1 0,-1-1 0,1 1 0,-1-1 0,0 1 0,1-1 0,-1 1 0,1-1 1,-1 0-1,0 1 0,1-1 0,-1 1 0,0-1 0,0 0 0,0 1 0,1-1 0,-1 0 0,0 1 0,0-1 0,0 0 0,0 0 0,0 1 0,0-1-15,-1 0 33,0 1-1,-1-1 1,1 0-1,0 1 0,0-1 1,0 1-1,0 0 0,0-1 1,-1 1-1,1 0 1,0 0-1,0 0 0,-1-1 1,1 1-1,0 1 0,-1-1-32,0 0 62,-10-16-324,11 10 239,1 1 0,0-1 0,0 0 0,0 1 0,0-1 0,1 1 0,0-1 0,0 1 0,1-1-1,1-3 24,3-17-191,-2 9 191,0 1 0,1 0 0,1 0 0,7-13 0,-13 28 26,0 1 84,0 0 46,0 0 86,0 0-23,-6 18-188,2-11-50,0-1 0,0 1 1,1 1-1,0-1 0,1 0 1,0 1-1,0 0 0,0-1 1,1 3 18,-13 48-103,13-57-84,1-1-14,0 0 90,0 0 34,12-1 29,-5-3 57,0-1 0,-1 1-1,1-1 1,-1-1 0,0 0-1,-1 1 1,1-2 0,-1 1 0,0-1-1,0 1 1,-1-1 0,0 0-1,-1-1 1,2-2-9,4-16 65,0 0 1,-2-1-1,3-17-65,5-20 39,-15 61-44,6-8 44,-5 10 129,-1 1 21,0 0-66,0 0 23,-7 22 476,-44 134-694,34-120 90,13-30-37,0 1 1,1-1 0,0 1 0,0-1 0,0 1-1,1 0 1,0 0 0,1 0 0,-1 1 0,1 1 18,1-8-16,1 0 0,-1 0 1,1 1-1,-1-1 0,1 0 1,0 0-1,-1 0 0,1 0 1,0 0-1,0 0 0,0 0 1,-1 0-1,1 0 0,0 0 1,0 0-1,1 0 1,-1-1-1,0 1 0,0 0 1,0-1-1,0 1 0,1-1 1,-1 1-1,1-1 16,32 12-72,-17-9 36,0-2 1,1 1 0,-1-2 0,1-1 0,4 0 35,45-1-62,-43 4 593,-22 3-162,-12 4-191,4-3-162,3-3-10,-1-1 0,1 1 0,-1-1 0,0 1 0,1-1 0,-1 0 0,0-1 0,0 1 0,0-1 0,-1 1 0,0-1-6,0 0 13,-1 0 0,1 0 0,0-1 0,0 0 0,0 0 0,-1 0 0,1 0 0,-1-1-13,-16 0 55,21 2-106,-7-1-1741,21 17-17,-12-15-696,-1-2-1303,0 0-3225</inkml:trace>
  <inkml:trace contextRef="#ctx0" brushRef="#br0" timeOffset="1354.05">389 428 728,'45'-6'323,"-48"6"1727,-13 4-598,1 1 0,0 0 0,-1 0 0,-7 6-1452,22-11 932,1 0 132,0 0-135,0 0-499,0 0-145,0 0-73,0 0 72,0 0 344,0 0 8,0 0-329,0 0-39,0 0 176,1-8-259,1 0 0,0 0 0,1 0 0,0 0 0,0 0 0,0 1 1,6-8-186,-2 1 57,29-69 729,-35 82-766,-1 1 28,3-7 286,-6 12 80,-3 11-468,0 1-1,1 0 0,1 0 0,0 1 0,0 10 55,5-31 1,1-1-1,-1 1 1,0 0 0,1 0 0,0 1-1,0-1 1,0 0 0,0 0 0,0 0-1,8-10-1,18-52 252,-19 42-114,1 0 1,1 0-1,1 1 0,4-4-137,-15 24 282,-1 2 4,0 0-220,-25 26-116,12-9 130,1-1 0,1 2-1,0 0 1,2 0-1,0 1 1,-2 7-80,-20 41-99,30-65 70,5 34-466,-4-35 448,0-1-3,0 3 60,1 0 1,-1-1-1,0 1 0,1 0 1,0 0-1,0-1 1,0 1-1,0-1 0,0 1 1,0-1-1,1 1 1,-1-1-1,1 1 0,0-1 1,-1 0-1,1 0 0,2 1-10,39 29 22,-20-17-56,-20-13 35,0 0 1,0-1 0,1 1-1,-1-1 1,1 0 0,-1 0 0,1 0-1,-1-1 1,1 1 0,2-1-2,2 1-4,-5 0 19,-3-1 83,10 6 249,-9-5-329,-1-1 0,0 0 1,0 0-1,1 1 0,-1-1 0,0 0 0,0 1 0,0-1 1,1 0-1,-1 1 0,0-1 0,0 0 0,0 1 0,0-1 1,0 1-1,0-1 0,1 0 0,-1 1 0,0-1 0,0 0 1,0 1-1,0-1 0,0 1 0,-1-1 0,1 0 0,0 1 1,0-1-1,0 0 0,0 1 0,0-1 0,0 0 0,-1 1 1,1-1-1,0 0 0,0 1 0,-1-1 0,1 0 0,0 1 1,0-1-1,-1 0 0,1 0 0,0 1 0,-1-1 0,1 0 1,0 0-1,-1 0 0,1 1 0,0-1 0,-1 0 0,1 0-18,-29 6 192,25-5-216,0-1 0,-1 0 0,1 0 1,0 0-1,0 0 0,-1-1 0,1 1 0,0-1 0,0 0 0,0-1 1,-2 0 23,-21-5-25,3-4-21,21 10 0,3 1-52,0 0-42,0 0-136,0 0 24,0 0 214,0 0 50,9 11-22,0 2 84,0-1 1,1 0 0,0 0-1,1-1 1,1-1 0,-1 0-1,2 0 1,-1-1 0,1-1-1,7 4-74,5 2 414,-16-8-378,0-1 0,0 0 0,0 0-1,0-1 1,1-1 0,0 1 0,0-1 0,0-1 0,0 0-1,2 0-35,-4-3 536,-6 0-1510,2 0-3662,-4 1-6129</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59.938"/>
    </inkml:context>
    <inkml:brush xml:id="br0">
      <inkml:brushProperty name="width" value="0.05" units="cm"/>
      <inkml:brushProperty name="height" value="0.05" units="cm"/>
      <inkml:brushProperty name="color" value="#E71224"/>
    </inkml:brush>
  </inkml:definitions>
  <inkml:trace contextRef="#ctx0" brushRef="#br0">5081 5346 5296,'2'1'-50,"0"-1"0,-1 1 0,1-1 0,0 1 0,0 0 0,0 0 0,0 0 0,0 0 0,-1 0 0,1 0 0,-1 0 0,1 0 0,0 1 0,-1-1 0,0 1 0,1-1-1,-1 1 1,0-1 0,0 1 0,0 0 0,0 0 50,3 4-197,-3-5 638,2 2 5,46 48 172,-16-16-435,-1 0 1,9 16-184,-30-38 302,0-1 0,1 1 0,1-2 0,-1 0 0,5 2-302,30 27 475,3 10 496,-1 2-1,-3 3 1,33 50-971,-61-80 258,1-2 1,1 0-1,1-1 0,0-2 1,18 13-259,26 17-40,33 17 40,-84-58 83,-1-1-1,1-1 1,1 0 0,-1-1 0,1 0 0,0-1-1,0-1 1,1 0 0,-1-1 0,1-1-1,0 0 1,0-1 0,0-1 0,0 0-83,3-1 50,-8 2 27,0-1-1,-1-1 0,1 1 0,0-2 0,-1 1 0,1-2 0,-1 1 0,0-1 0,0-1 0,0 0 0,0 0 1,8-6-77,2-4 97,-2 0 0,1-2 0,-2 0 0,0-2 0,-1 1 0,-1-2 0,0 0 0,-2-1 0,0 0 0,-1-1 0,6-16-97,-6 9 134,0-1 0,-2 0-1,-1 0 1,-2-1 0,0 0-1,-2-1 1,-2 1 0,0-28-134,-4 8 100,-3 0 0,-2 1 0,-3-1 0,-1 1 0,-3 1 0,-1 0 0,-3 1 0,-2 0 0,-1 2 0,-7-7-100,10 22 0,-3 1-1,0 0 1,-1 1 0,-2 2 0,-1 0-1,-27-22 1,31 32 2,0 0-1,-1 2 0,-1 0 1,0 2-1,-1 0 0,-13-4-1,-4 3 12,-1 1 0,-1 2 0,-26-2-12,32 6 1,-1 2-1,0 1 0,0 3 1,-31 2-1,42 2-102,0 1 1,1 1 0,0 2-1,-8 3 102,-61 16-232,82-24 215,-1 0 0,0 1-1,1 0 1,0 1-1,0 0 1,0 1-1,0 1 1,1 0-1,0 0 1,1 1-1,0 0 1,0 1-1,0 0 1,1 1-1,1 0 1,0 0-1,0 1 1,1 0-1,0 0 1,1 1 0,0-1-1,1 1 1,0 1-1,1-1 1,0 1-1,1 0 1,1 0-1,0 3 18,-2 29-38,2 0-1,2 0 1,2 0 0,2 1 38,0-20-29,0 0 0,2 0 0,1-1 1,1 1-1,1-2 0,1 1 1,9 13 28,133 264 84,-139-281 30,0-1 1,1-1 0,1 0-1,1 0 1,1-2-1,1 0 1,0-1 0,1-1-1,19 12-114,7 8 47,13 8 222,76 33 47,-111-67-314,0-1 0,1-1-1,0-1 1,0-1 0,0-1-1,0-1 1,1-1 0,14-2-2,-22 0 28,0 0 1,-1-2-1,1 0 1,-1-1-1,0 0 1,0-1-1,0-1 1,0-1-1,-1 0 0,0-1 1,0-1-1,0 0 1,-1-1-1,-1-1 1,0 0-1,0 0 1,2-4-29,3-2 25,-1-1 0,-1-1 1,-1 0-1,0-1 0,-1 0 0,-1-1 0,-1-1 1,-1 0-1,-1-1 0,-1 0 0,-1 0 1,0-1-1,-2 0 0,-1-1 0,2-22-25,-6 43 1,3-50 296,-1-23-297,-4 57 56,0 1 1,-1 0-1,-1 0 1,-1 0-1,-5-17-56,-35-74 26,4 12-4,27 61 33,-1 0 0,-1 2 0,-2 0 0,-2 1 0,-1 0 0,-21-25-55,32 45 22,0 2-1,-1-1 1,0 1 0,-1 1 0,0 0-1,-1 0 1,0 1 0,0 0 0,-1 1 0,0 1-1,-1 0 1,0 1-22,11 5-3,-84-33-210,-82-21 213,73 24 99,74 23-66,0 0 1,0 1-1,-1 2 1,1 0-1,-1 1 1,0 2-1,-4 0-33,10 2-16,0 1-1,0 1 0,0 1 1,1 0-1,-1 2 1,1-1-1,0 2 0,0 0 17,-9 6-148,0 0 0,0 2-1,2 1 1,-12 9 148,24-15-38,1 1 1,0 0-1,1 1 1,0 0-1,0 1 0,1 0 1,1 0-1,0 0 1,0 1-1,2 0 1,-1 0-1,0 5 38,-1 22-117,1 0 1,2 0-1,2 0 0,1 1 0,4 23 117,-2-31-153,0-5 149,2-1 0,2 0-1,0-1 1,1 1 0,2-1 0,5 12 4,20 42 55,17 26-55,-41-87 0,7 9 15,1 0-1,0-1 0,3-1 0,0-1 0,1-1 0,1 0 0,21 15-14,39 30 132,63 37-132,6-10-133,-129-83 161,0-2 1,0 0-1,1-2 0,0 0 1,23 4-29,-30-9 76,1 0 1,-1-1-1,1-1 1,-1-1-1,1 0 1,0-2-1,-1 1 1,1-2-1,4-1-76,-6-1 83,0-1 1,0 0-1,-1-1 0,0 0 0,0-2 0,-1 1 0,0-1 0,9-9-83,16-14-24,-1-1 1,1-6 23,5-4 144,-30 31-122,0-1 0,-1 0 0,0-1 0,-1-1 0,-1 0 0,0 0 0,-1-1 0,0 0 0,-2 0 0,6-15-22,-3-2 17,-1 0 0,-1-1 0,-2 0 0,-1-1 0,-2 1 0,-1-1 0,-1 1 0,-3-1 0,-2-20-17,-1 36 139,1 1 0,-2 0 0,0 0 0,-1 1 0,-1 0 1,-1 0-1,-6-9-139,-13-26-137,12 20 134,-2 2-1,-15-19 4,-7-11 47,28 39-23,-1 1 0,0 1 0,-1 0-1,-1 1 1,0 0 0,-2 2-1,0-1 1,0 2 0,-1 1 0,-14-8-24,-12-5 84,-2 1 0,0 3 0,-2 1 0,-18-3-84,-47-16 29,-28-9 220,129 47-295,1 0 0,-1 0-1,0 1 1,0 1 0,1 0-1,-1 0 1,0 2 0,-1-1 46,-24 6 145,-32 9-145,48-10-119,0 2-1,1 0 1,-1 1-1,-13 8 120,23-10 20,0-1 0,1 1 0,0 1 0,0 0 0,0 1 1,1-1-1,0 2 0,1-1 0,0 2-20,-2 4-46,2 1 1,-1 1 0,2-1 0,0 1-1,2 0 1,-1 0 0,0 10 45,-1 10 44,2 1-1,1 0 1,1 2-44,3-21 13,1 0-1,0 0 1,1 0-1,1-1 0,1 1 1,1 0-1,0-1 0,2 0 1,0-1-1,1 3-12,18 28-72,1 0-1,27 34 73,-14-24-13,11 28 13,-11-17-75,2-1 1,4-2 0,2-3-1,11 8 75,-32-45 21,0 0-1,2-2 1,0-2-1,2 0 1,0-2-1,16 6-20,-18-11 14,2-2 0,-1-1 0,1-1-1,1-1 1,7-1-14,-30-7 14,-1-1 0,0-1 0,1 1 0,-1-1 0,0-1 0,0 0 0,1 0 0,-1 0 0,0-1 0,0 0 0,0-1 0,0 0 0,-1 0 0,8-5-14,7-4 49,0-1 0,-1-2 0,-1 0 0,3-4-49,-6 4 60,0-1 0,-2 0 1,0-1-1,-1-1 0,-1-1 0,0 0 0,-2 0 0,0-1 0,-1 0 0,-1-1 0,2-10-60,0-4 113,-1 0 1,-2 0-1,-2-1 1,-1 0-1,-2 0 1,-1-28-114,-3 33 73,0 0 0,-2 0 0,-2 0 0,-1-1-73,5 22 23,-2 0 1,1 1 0,-1-1 0,-1 1 0,0 0-1,0 0 1,-5-8-24,-19-33 127,-15-38-127,-7-14 75,34 71-116,-14-25 200,-2 2 1,-23-29-160,44 67 20,-1 1 0,-1 1 0,0 0 0,-1 1 1,-1 0-1,0 2 0,0-1 0,-1 2 0,-1 0 1,-12-5-21,0 3 7,0 1 0,-1 1 1,-1 2-1,-23-4-7,-23-5 16,49 10-25,1 0 0,-1 3 0,0 0 0,-15 1 9,-21 4-61,-1 3-1,2 2 1,-61 15 61,111-19-13,0 2 1,1-1-1,-1 1 0,1 1 1,0 0-1,0 1 1,1 1-1,-1-1 0,1 2 1,1-1-1,0 2 0,0-1 1,0 1-1,1 1 0,1 0 1,-1 0-1,2 1 1,-1 0-1,-2 5 13,-11 24-288,10-23 217,2 0 1,0 0 0,1 1 0,1 0-1,1 1 1,0-1 0,0 8 70,-2 22-10,3 0-1,2 1 1,2 19 10,2-44-231,1-1 1,1 0-1,1 1 0,1-1 1,1-1-1,1 1 1,1-1-1,2 2 231,-3-4-2106,1 0-1,-2 1 1,0 2 2106,-2-4-1190,13 39-7023</inkml:trace>
  <inkml:trace contextRef="#ctx0" brushRef="#br0" timeOffset="344.12">5076 5057 6280,'0'0'0,"11"5"0,10 6 0,9 7-4232</inkml:trace>
  <inkml:trace contextRef="#ctx0" brushRef="#br0" timeOffset="2266.17">5261 5250 1440,'-30'57'6325,"5"-7"-506,20-45-5601,0 0 0,-1 0 0,1 0 1,-1 0-1,0-1 0,0 0 0,-1 0 1,1-1-1,-1 0 0,0 0 0,0 0 1,0-1-1,0 0 0,0-1 0,0 1 0,-2-1-218,-36 5 314,0-1 0,-1-3 0,0-2 0,1-1 0,-1-3 0,-34-7-314,47 2 282,-30-12-282,-27-7 246,22 3-195,50 18 1,0 0 0,-17-4-52,7 4 59,1-2 0,0 0 0,1-2 1,0 0-1,0-2 0,-16-12-59,-66-35 297,-1 4 0,-90-31-297,38 18 136,111 45-113,1-1-1,1-3 0,2-2 1,-13-12-23,-65-55 442,-105-76-19,178 136-436,1-3-1,2-2 1,-4-9 13,-129-144-1,-24-22-43,34 40 455,-86-123-411,110 126 373,96 109-232,2-1 1,3-2 0,-20-43-142,18 33-3,-5 2 1,-3 1 2,5 8 7,2-3 0,-20-42-7,45 67-1,-34-67 60,-5 4-1,-62-79-58,79 120 48,-35-67-48,40 62-13,-146-221-74,146 217 37,4-1 0,2-2 0,-4-25 50,15 48 1,-2 1 1,-28-41-2,-22-44 74,8-16-73,36 79 109,-4 1-1,-2 2 0,-6-3-109,23 41-123,2-2 0,2 0 0,1-1 0,2 0 0,2-2 0,0-4 123,3 13-67,9 29 71,-1 0 1,0 0-1,0 0 0,0 0 1,0 0-1,-1 0 0,1 1 1,-1-1-1,0 0-4,1 2-31,0 0-1,0 0 1,0 1-1,-1-1 1,1 0 0,0 1-1,0-1 1,0 1-1,-1 0 1,1-1-1,0 1 1,0 0 0,-1 0-1,1-1 1,0 1-1,0 0 1,-1 0-1,0 1 32,1-1-100,0 42 21,2 1 0,2 0 0,1 0 0,3-1-1,6 20 80,11 9-276,3 0-1,18 30 277,9 24 36,-32-68-87,-8-20 49,1 0-1,15 24 3,70 110 33,-58-94-45,-3 2 0,26 79 12,-38-96-52,3-1 1,2-2-1,3-1 0,3-1 52,44 75-65,27 40 64,-93-149-10,0-1 0,2 0 0,18 16 11,21 26-64,-39-41 38,24 30 5,-2 1 0,-2 3-1,16 34 22,-33-50-9,2 0-1,2-1 0,2-1 0,1-1 0,23 22 10,11 3-10,-20-22 10,-2 1 0,-2 3 1,23 34-1,-31-35 40,3 0 0,1-3 1,3-1-1,8 6-40,-37-39 36,35 35-199,13 6 163,1 1-181,-32-26 100,2-1 1,24 15 80,-14-14-73,-2 2 1,-1 2 0,-1 1 0,-1 1-1,23 28 73,-26-25-63,3-1 0,0-1-1,32 21 64,111 68-237,-165-113 236,36 26-82,-1 1 0,-2 3-1,3 5 84,115 122-164,-126-129 243,1-2 1,1-1-1,2-2 1,1-2 0,1-2-1,16 6-79,18 15 94,45 38-94,-53-36 66,2-3-1,8 1-65,160 71 174,-190-94-162,27 19-12,35 18 70,140 68-235,-205-103 178,-3-4-1,-1 2 0,24 19-12,-38-23 23,1-3 0,4 2-23,47 31 42,-35-19-123,-25-18-49,0 1 1,0 1-1,-2 1 0,13 12 130,13 15-2910,-25-27-8003</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3:06.406"/>
    </inkml:context>
    <inkml:brush xml:id="br0">
      <inkml:brushProperty name="width" value="0.05" units="cm"/>
      <inkml:brushProperty name="height" value="0.05" units="cm"/>
      <inkml:brushProperty name="color" value="#E71224"/>
    </inkml:brush>
  </inkml:definitions>
  <inkml:trace contextRef="#ctx0" brushRef="#br0">153 296 1800,'0'0'1200,"0"0"-268,0 0-1071,0 0-39,0 0 892,-1 4 72,-7 27-669,-1-2-83,1 1-1,2 0 1,1 1-1,2-1 1,1 6-34,3 104 452,-3 146 2525,1-274-2657,-1-1 1,-1 1-1,0 0 1,-1-1-1,0 1 1,-4 6-321,7-16 640,1-2 80,0 0-191,-22-22 99,18 15-617,0-1 0,0 0 0,1 0 0,0 0 0,1 0 0,-1-1 0,1 1-1,1-1 1,0 1 0,0-1 0,1 0 0,0-4-11,-2-10 73,-2-47 277,2 0-1,4 0 1,2 0 0,11-50-350,-5 65 50,-2 16 104,-2-1 0,-2 1 0,-1-1 0,-3-33-154,2 52 377,1 19-406,1 12 28,6 69-270,-1 68 271,-8 6 34,-9 18-34,4-78 148,2-35-46,1-12-111,-1 0 0,-3 0-1,-11 45 10,12-75-8,-3 19-24,7-34 104,0-1 162,0 0-5,0 0-171,0-2-44,-8-171 116,2-130 820,2 176-1061,0 107 25,0 20-68,0 13 537,4 22 279,0-33-632,0-2 194,10-11 58,-6 5-267,-1 1-1,0-1 1,0 0-1,-1 0 0,0 0 1,0-1-1,0 1 0,-1 0 1,1-3-15,5-65 231,-4 41-234,7-44 532,-4 29-383,-1 0 0,-3-8-146,1 7 45,-2 33-6,0 0 0,-1 0 1,-2-8-40,-1-23-250,4 46 249,0 1-1,0-1 0,-1 1 0,1-1 1,0 1-1,0-1 0,0 1 1,0 0-1,0 0 0,0-1 0,-1 1 1,1 0-1,0 0 0,0 0 0,0 0 1,0 0-1,0 0 0,0 0 1,0 0-1,0 0 0,0 0 0,0 1 2,23 1-36,-3 4 16,0 1 0,0 1 0,-1 1 0,0 0 0,0 2 0,16 11 20,13 6-26,52 31-55,41 20 40,-137-77 41,39 20 58,42 15-58,-70-31 44,0 0-1,-1 2 0,1 0 0,-2 0 1,1 2-1,-1 0 0,-1 0 0,0 1 1,8 10-44,-19-19 86,-2-2 32,0 0 54,0 0 44,0 0 102,-14-1-237,0-1 0,0 0 0,0 0-1,0-1 1,0-1 0,1-1-1,-1 0 1,1 0 0,0-1 0,-1-2-81,-17-10 62,1-1 1,0-2-1,-10-11-62,20 14 4,0-1-1,-6-9-3,7 8 48,0 1 0,-8-5-48,5 1-572,22 23 563,0 0-1,0 0 0,0 0 0,0-1 0,0 1 1,0 0-1,0 0 0,0 0 0,0 0 0,0 0 1,0 0-1,0 0 0,0 0 0,0 0 0,0-1 0,0 1 1,0 0-1,0 0 0,0 0 0,0 0 0,0 0 1,0 0-1,0 0 0,0 0 0,0 0 0,0 0 1,0-1-1,0 1 0,1 0 0,-1 0 0,0 0 1,0 0-1,0 0 0,0 0 0,0 0 0,0 0 1,0 0-1,0 0 0,0 0 0,0 0 0,1 0 1,-1 0-1,0 0 0,0 0 0,0 0 0,0 0 0,0 0 1,0 0-1,0 0 0,0 0 0,0 0 0,1 0 1,-1 0-1,0 0 0,0 0 0,0 0 0,0 0 1,0 0-1,0 0 0,0 0 0,0 0 0,0 0 1,0 0-1,1 0 0,-1 1 0,0-1 0,0 0 10,18 9-150,40 26-21,-3 4-1,16 15 172,-29-22-134,34 18 221,-50-34 24,-1 0 0,9 9-111,-32-24 91,-2-1 235,0 0 52,0 0-26,0 0-59,0 0-226,-19 0-206,0-2 156,-1 0 0,1-2 0,-1-1 0,1 0 0,1-1 0,-1-1 0,1-1 0,0 0 1,-1-3-18,-51-20 47,24 11-35,0-1-1,-35-23-11,69 36 17,0-1 0,1-1 0,-9-8-17,14 10 1,-1 2 0,0-1-1,-1 1 1,0 0-1,0 1 1,0-1 0,0 2-1,-1-1 1,0 1-1,-4-1 0,10 4-27,0 0-1,0 0 0,0 1 0,-1-1 1,1 1-1,0 0 0,0-1 1,-1 2-1,1-1 0,0 0 1,0 1-1,-1-1 0,1 1 0,0 0 1,0 0-1,0 0 0,0 1 1,0-1-1,0 1 0,1-1 0,-1 1 1,0 0-1,1 0 0,-1 0 1,1 0-1,0 1 0,0-1 0,0 1 1,0-1-1,0 1 0,0 0 1,0 2 27,-8 15-100,1 0 0,0 0 0,2 1 1,-5 21 99,4-12-9,-1 0 1,-7 10 8,5-13-85,2 0 0,0 1-1,2 0 1,-3 25 85,-8 116-114,6-43 86,9-104-12,-1 4 61,2 0 1,0 0-1,2 0 0,2 20-21,-2-43 54,0-3-16,0 0 38,0 0 176,20-32 44,-8 3-277,0-1 0,-3-1 0,0 1 0,-2-1 0,3-27-19,1-41 101,-4-19-101,-3 77 79,1 0-1,4-5-78,8-65 93,-16 93-86,9-67-147,-9 77 94,0 0-1,1 0 1,1 0 0,-1 0 0,1 0-1,1 1 1,-1 0 0,5-7 46,-5 10-50,1 1 0,-1 0 0,1 0 0,0 0 0,0 0 0,0 0 0,0 1 0,0 0 0,1 0 0,-1 0 0,1 0 0,3 0 50,0-1-50,1 1 1,-1 0-1,1 1 1,0 0-1,-1 0 1,3 1 49,18 4 36,-1 0 1,0 3-1,0 0 1,0 1 0,0 2-37,-5-2 5,0-1-19,-1 2 1,1 1-1,-1 1 1,-1 0-1,0 2 1,-1 0-1,18 16 14,118 90 507,-132-90-283,-15-17 102,-8-10-162,-1-2-178,0 0-34,0 0 72,-20 11 182,12-8-196,0 0-1,0-1 1,0 0-1,-1-1 1,1 0-1,0 0 0,-1-1 1,1 0-1,-1 0 1,1-1-1,0 0 1,-1-1-1,-1 0-9,-124-28-112,67 14-47,-7 1 159,31 10-19,20 2-32,0 0 0,0-2 0,-14-4 51,37 9-32,0 0 0,-1 0 0,1-1 0,-1 1 0,1 0 0,-1 0 0,1 0 0,-1 0 0,1 0 0,-1 1 0,1-1 0,0 0 0,-1 0 0,1 0 0,-1 0 0,1 0 0,-1 0 0,1 1 0,0-1 0,-1 0 0,1 0 1,-1 1-1,1-1 0,0 0 0,-1 1 0,1-1 0,0 0 0,0 1 0,-1-1 0,1 1 0,0-1 0,0 0 0,-1 1 32,-4 20-214,5 23 250,11 20 5,2-1 1,4-1-1,1 0 0,11 16-41,-4-4 424,-10-36-334,1-2 0,2 0 0,2 1-90,1 1-17,-1 0-1,4 20 18,-14-31 34,90 267-52,-82-240-42,20 41 60,-13-36-160,-4-12 196,3-1 0,14 19-36,-9-16 36,20 47-36,-38-70 9,2-2-1,2 1 1,0-2-1,1 0 1,1-1 0,16 16-9,15 10 27,2-1-1,12 5-26,-40-31 1,-1 0 1,-1 2-1,-1 1 0,-2 0 0,0 1 0,9 19-1,40 56-3,-39-63-13,-9-11 8,1-1 0,1-1 0,1 0 0,22 18 8,-7-14 29,-2 2-1,-1 1 0,-2 2 0,-1 1 0,-1 1 1,7 16-29,-32-45-1,29 50 70,3-1 0,2-2 0,3-1-1,23 22-68,-33-44-145,1-1 0,21 15 145,4-4-89,34 34 89,-71-56 77,-1 1 0,-1 1 0,0 1 0,-2 1 0,10 18-77,3 4-13,2 0 1,2-2 0,1-2 0,2-1 0,2-2 0,1-1-1,2-2 13,43 27 0,-44-34 1,-2 2 0,6 7-1,-13-8 2,-10-10-1,0 2 1,-2 0-1,2 3-1,-8-6-2,10 12-22,1 0 0,1-2 1,1-1-1,20 15 24,-1-5 4,-3-3-13,2-1-1,1-2 0,43 21 10,-71-41 27,0 1 1,-1 1 0,-1 1-1,1 0 1,-2 1 0,0 0 0,-1 1-1,4 7-27,15 14 95,12 17-251,-33-38 161,1 0 0,1-1 0,0 0 0,0-1-1,2 0 1,-1-1 0,2-1 0,-1 0 0,16 6-5,202 100-8,-105-46 300,-88-46-249,2-2 0,1-1 1,1-3-1,40 13-43,-48-23-29,-4 0 1,-1 0 0,2 3 28,49 14-26,-67-21-11,-1 0-1,1-2 0,11 2 38,35 10 17,-48-11 12,7 3 44,0 1-1,-1 0 1,1 2-73,9 6 28,0-2-1,2 0 1,26 7-28,-44-16-406,0 1 0,-1 0 1,0 1-1,0 0 1,0 1-1,-1 1 0,7 6 406,-2-2-2466,5 4-8513</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7"/>
    </inkml:context>
    <inkml:brush xml:id="br0">
      <inkml:brushProperty name="width" value="0.05" units="cm"/>
      <inkml:brushProperty name="height" value="0.05" units="cm"/>
      <inkml:brushProperty name="color" value="#70AD47"/>
    </inkml:brush>
  </inkml:definitions>
  <inkml:trace contextRef="#ctx0" brushRef="#br0">7 4056 3232,'1'-27'9825,"-2"0"-6647,0 13-3120,1 0-1,0-1 1,1 1 0,1-3-58,15-38 736,-6-50 669,-10 92-1352,2 1 0,-1 0 0,2 1 1,-1-1-1,3-3-53,9-34 140,-10 31 274,1 0 1,0 1 0,4-5-415,-2 4 116,-1 0 1,-1 0-1,0-3-116,6-31 46,31-146 175,-39 184-226,0 1 1,1 0 0,1 0-1,0 1 1,0-1-1,1 1 1,6-7 4,-3 4 30,-1-1-1,0 1 1,-1-2 0,2-6-30,0-3 119,1 1 1,1 1 0,10-14-120,0-1-34,3-10 7,-2 0-1,13-42 28,-21 52-37,-8 20 52,0 0-1,-1 0 1,2-17-15,-2 13 171,0 1 0,2-1 0,9-18-171,-5 10-56,38-63-418,-43 78 473,-2 4 2,0 0 1,1 0-1,0 1 0,1-1 0,0 1 0,1 1 1,4-5-2,-6 8 5,-1 0 1,0-1-1,-1 0 1,0 0-1,0 0 0,-1 0 1,0-1-1,1-2-5,-1 0 9,2 0-1,-1 0 1,1 0-1,3-2-8,47-86-258,-43 74 289,1 1 1,1 1 0,0 0-1,2 0 1,17-17-32,23-23 4,22-22 68,-48 58-71,1-2-27,20-24 26,-41 41 31,-1 0-1,0-1 0,-1 1 0,0-2 0,-1 1 0,4-12-30,2-9-69,2 0 1,2 0-1,1 2 1,1 0-1,2 2 1,1 0-1,24-25 69,3-2 50,-35 39-22,0 1 1,2 0 0,-1 1 0,2 1-1,11-8-28,5 1 4,2 2 0,25-12-4,-39 20 21,0-1-1,-1-2 1,8-7-21,-12 9-26,-1-1 12,-2-1-1,0 1 1,-1-2-1,0 0 1,-1 0-1,-1-1 0,4-10 15,8-12-16,-17 32-21,0-1 0,0 1 0,0 0 1,1 0-1,0 1 0,0 0 1,1 0-1,-1 0 0,6-2 37,111-93 419,-82 61-394,-33 32-21,0 0 1,0 0-1,0 1 0,2-1-4,7-5 2,1 1-1,1 1 0,0 0 1,0 1-1,1 2 0,9-3-1,-1 0 18,-1-1 0,0-1 0,21-14-18,18-10 53,27-23-350,-82 54 311,-1-1 1,1 0 0,-1-1 0,-1 0-1,7-8-14,-6 7 3,-1 0-1,1 1 0,0 0 1,1 1-1,8-5-2,-9 8-1,-1-1 0,0 0 0,-1-1 0,1 1 0,-1-2 0,0 1 0,-1-1 0,4-4 1,-9 9-1,1-1 1,0 1-1,-1 0 0,1 0 1,0 0-1,0 0 0,0 0 0,0 0 1,1 1-1,-1 0 0,0 0 1,1 0-1,1-1 1,26-10 9,-20 7-8,0 0 0,0 0 0,1 1-1,-1 1 1,6-1-1,15-5-87,-30 8 85,-2 1 216,0 0 2,0 0-222,0 0-66,0 0-58,0 0 34,0 0 192,0 0 26,0 0-105,0 0-76,0 0 31,-2 1 52,0 0 0,1 0-1,-1 1 1,0-1 0,1 0-1,-1 0 1,1 1 0,0-1-1,0 1 1,-1-1 0,1 1-1,0-1 1,0 2-24,-17 17-48,8-16 47,1 1 0,0 0-1,0 0 1,0 1 0,1 0-1,0 1 1,0 0 0,1 0-1,-1 1 1,2 0 0,-1 0-1,1 0 1,0 1 0,1 0-1,-1 3 2,0-2 28,1 0 0,-2 0 0,1-1 0,-1 0-1,-1 0 1,-2 1-28,-4 7-31,-4 9-345,16-22 399,-1 0 1,1 0 0,-1 0-1,0 0 1,0-1-1,0 1 1,-1-1 0,1 0-1,-2 1-23,-93 90 112,78-70-112,-3 0 10,2 1-1,0 0 0,-7 14-9,17-23 22,0-1-1,-2 0 0,0-1 1,-4 4-22,-26 27-120,5-2 145,17-20-11,1 0 0,-6 11-14,-16 16 353,11-15-353,-22 26 91,51-58 38,2-3-139,-2 1-32,-35 36 42,-44 36 0,-28 54 62,107-125-76,0 3 43,0-1-1,0 0 1,-1 0-1,0 0 1,1 0-1,-2-1 1,1 1-1,0-1-28,-1 2 18,-5 6 4,2-4-50,1 0 1,0 0 0,0 1-1,1 0 1,0 0 0,1 0-1,0 1 1,0 0 0,0 2 27,-14 13 53,-8 35-47,16-31 38,-2-1 0,-1 0-1,-2 1-43,-40 42 54,39-52 9,0-1 0,-2-1 1,1 0-1,-19 11-63,30-22 19,-1 0-1,1 0 1,0 1 0,0 0-1,0 0 1,1 1 0,0-1 0,-2 5-19,-5 5 11,4-5-11,0 3 0,-24 30 13,24-32-12,-1 0 0,2 1-1,0 0 1,0 0-1,1 1 0,-8 16-26,2-5 22,0 1 0,2 0 0,-2 10 4,-3 13 64,-3-1 1,-16 30-65,30-67 13,-22 35 91,19-32-109,1 0 0,0 1-1,-4 12 6,6-13-5,-1 0 0,-1 0-1,-7 12 6,8-15 7,0 0 0,1 0-1,0 0 1,1 1 0,-1 6-7,-19 69-493,13-56 372,-49 204 463,56-198-265,3-35-74,0 0 1,0 0-1,0 1 1,-1-1-1,1 0 0,0 0 1,-1 0-1,0 1 0,1-1 1,-1 0-1,0 1-3,-4 9 6,1 1-1,0 0 1,1 0 0,0 2-6,1 0 33,-1-1 0,-1-1 0,0 1 0,-3 3-33,-7 21-172,10-28 231,1 0-1,-1-1 1,-1 1 0,0-1-1,-4 7-58,2-8-7,1 1 0,0 0 0,1 0 0,0 1 0,1 0 0,0 0 0,0 0-1,1 0 1,-1 6 7,1-3-2,0 0 0,-1-1 1,-3 9 1,2-10-34,2 1 1,-1 0 0,1 0 0,1 3 33,-1 12 10,-2 1 0,0 0 0,-5 9-10,8-12-62,-3 25 40,1-36 26,1-1 0,0 1-1,-1 14-3,3-18-33,0 0 0,-1 1-1,0-1 1,-1 0-1,0 0 1,-3 6 33,3-5 12,0-1 0,1 1 0,0 0 1,1-1-1,0 1 0,1 0 0,0 0 0,0 0 0,2 3-12,-2-12 0,3 21-14,-2-1-1,0 1 0,-1-1 1,-3 15 14,0-14 13,1 0 0,2-1 0,0 6-13,-2 38-21,3-9-7,-1-55 14,0-2 18,0 0 32,0 0 88,0 0 2,0 0-92,0 0-9,0 0 46,0 0-35,0 0-202,0 0-15,0 0 149,0 0 79,0 0 3,-6-18-47,1 3 6,1 0 1,0-1-1,1 0 1,1 1-1,0-1 0,1 0 1,1 0-1,2-15-9,-2-6-16,13-35-216,-2-52 238,-9 110 3,0 1-1,1-1 0,1 1 1,0 0-1,2-2-8,-1 1-111,-4 8 100,0 0 0,0 1 0,0-1 1,-1 0-1,0 0 0,0 0 0,-1-5 11,0-3 28,0 0 1,1 0-1,1 0 1,1 0-1,0 0 0,0 0 1,1 0-1,2-2-28,9-62-26,10-135-239,-22 201 264,0 0 0,2 0 0,-1 0 0,2 1 0,3-9 1,0 3 13,41-132-13,-36 121-15,1 0 1,2 2-1,1-1 0,12-13 15,-25 33 3,0 0-1,-1-1 1,0 1-1,0-1 1,-1 0-1,0 1 1,0-1-1,0 0 0,-1 0 1,0-7-3,7-32-82,4-17 117,-10 49-39,1 0 0,0 0 0,4-9 4,-4 17-13,0-1 0,0 1 0,1-1 0,0 1 0,0 0 0,1 0 13,28-47-36,-27 41 36,-3 4 2,6-15 48,-5 20-36,-3 3 22,5-14-40,16-28 18,-13 28-30,20-47-41,-8 15 266,-8 19-238,-1 0 0,5-22 29,-6 20-16,1 1-1,1 1 1,14-21 16,5-13-181,-22 40 191,1 0 0,1 1 0,2 0 0,0 1 0,1 1 0,0 0 0,9-6-10,56-62-30,-18 31-24,-42 39 15,0 0 0,15-19 39,-27 24-5,1 1-1,-2-2 0,1 1 1,-2-1-1,3-6 6,11-22 0,27-40 26,-32 57-25,1 1 1,1 1 0,1 0 0,19-17-2,-29 31-1,11-13-65,-4 5 140,0 0 0,0 2 0,1-1 0,14-8-74,-20 16-8,0-1 0,0 0 0,-1 0 0,7-10 8,26-21 97,-24 28-103,-2 0 1,1-2-1,-1 0 0,-1 0 1,-1-2-1,0 1 1,0-2-1,-2 0 0,7-11 6,28-52-92,4 2 0,9-5 92,-26 39-106,2 0-1,1 3 0,33-27 107,-38 37 28,-18 17-17,1 0 0,0 1-1,2-1-10,0 0 70,0 0-1,15-16-69,-14 12 63,0 1 1,14-9-64,-22 18-20,-1-1 0,0 0 0,-1-1 0,7-7 20,9-10-67,-6 0 60,-8 10 29,-9 15 46,-1-1 4,6-7-58,19-17-178,-27 25 162,-4 0-15,1 0 0,0 1 0,-1 0 0,1-1 0,0 2 0,0-1 0,-1 1 0,1 0 0,0 0 0,0 0 0,0 0 0,0 1 0,0 0 0,0 0 0,0 1 1,1-1-1,-1 1 0,1 0 0,-1 0 0,1 1 0,0-1 0,-2 3 17,1-1 27,-1 0 0,0-1 0,0 0 0,-1 0 0,1 0 0,-1-1 0,-5 2-27,-9 1 33,0 1 0,0 1 0,1 1 0,0 1 0,0 0 0,1 2 0,1 0 0,-15 12-33,-4 8 110,-1-3 1,-1-1-1,-2-2 1,-1-1-1,-1-3 0,0-1 1,-35 10-111,44-15 51,1 0 1,1 3-1,1 0 1,-25 21-52,-5 2 133,56-39-132,-29 20 5,0 1 0,-21 21-6,41-30 12,0 0 0,1 1 0,-4 8-12,-28 32 5,0-5-22,28-31-43,-1 0-1,0-2 1,-2 0 0,-18 14 60,-144 86 102,171-111-84,1 1 0,0 0-1,0 1 1,-5 7-18,-33 27-187,29-27 192,1 0-1,0 2 0,1 0 0,1 0 1,1 2-1,1 0 0,0 1 1,2 0-1,-1 3-4,-36 99-37,34-91 37,0-2 0,-2 0 0,-1 0 0,-15 16 0,13-20-21,-6 7-46,-13 23 67,28-40 1,-1-1 0,-1 0 1,-1 0-1,-11 9-1,-25 27 1,44-45-1,1 1-1,-1 1 0,1-1 0,1 1 1,0 0-1,0 0 0,0 0 0,1 0 1,0 0-1,1 1 0,-1 3 1,-6 22 70,-1 0-1,-2-1 0,-1-1 1,-1 0-1,-2-1 0,-9 12-69,-2-7-103,-15 24 112,-45 98-357,76-141 341,1 1 0,1 0 0,0 1 0,1-1 0,1 2 0,1-1 1,1 1 6,-8 33 228,-17 40-228,17-55 177,10-27-191,-1 0 0,0-1 0,-1 1-1,0-1 1,-3 4 14,-10 12-36,-1-1-1,-2 0 37,5-6-69,0 0-1,2 1 0,0 0 0,1 2 70,-8 16 88,11-20-46,0 0 1,1 1 0,-5 14-43,-64 196 60,42-157-61,4-11 12,13-22-42,11-25-27,2 0-1,-1 0 1,-2 12 58,8-20 12,-1 3 40,-1 0 1,0-1-1,0 1 1,0 0-1,-1-1 1,-5 8-53,8-15-27,1-1-1,0 1 18,-1 5 14,0 0 0,-1 0 0,0-1 1,0 1-1,0-1 0,-3 5-4,5-9-39,47-125-99,-32 84 129,-3-1 0,-1 0 1,-2 0-1,0-17 9,-3 17-9,2-1 0,2 1 0,2 1 0,1 0 0,2 0 9,10-12-124,18-26 124,-29 54-79,6-10 163,1 2 0,13-15-84,-25 35 14,-2 0 0,1 0 0,-2-1 0,1 0 0,-2 0 0,0-1 0,0 1 0,-1-1 0,0-8-14,12-32 3,-10 36-4,26-76-56,15-25 57,-28 84-18,1 2-1,2 0 1,2 1 0,1 1 0,5-3 18,-2 1-3,-17 18 13,0-1-1,-1-1 0,-1 0 0,0-1 1,2-8-10,21-39 19,-23 48-8,3-5-62,0 2 1,2-1 0,14-17 50,30-30-64,-4 17 91,-28 28-37,-1-2-1,-2 0 1,1-3 10,1 0-10,0 1 0,8-5 10,17-18 32,-41 41-50,-1 0 0,0-1 0,-1-1 0,0 1 0,0-1 0,-1-1 0,2-6 18,9-15 89,0 1-1,2 0 0,1 1 1,9-8-89,3-4-34,-12 15-219,1 2 0,17-18 253,-2 11 10,1 1-1,1 2 1,1 1 0,2 2 0,6-1-10,57-27-84,-95 48 108,0 0 0,0-1 0,-1 0 0,0 0 0,0-1 1,-1 0-1,0-1 0,3-5-24,12-16-164,10-9 47,38-50-191,11-3 308,-42 51-106,3 2-1,1 1 1,2 3 0,22-13 106,-9 20-66,-46 24-56,0-1 1,0 0-1,-1 0 1,0-1-1,9-7 122,15-9-5,17-9 9,13-8-352,-48 27-2371,-2 1-9640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8"/>
    </inkml:context>
    <inkml:brush xml:id="br0">
      <inkml:brushProperty name="width" value="0.05" units="cm"/>
      <inkml:brushProperty name="height" value="0.05" units="cm"/>
      <inkml:brushProperty name="color" value="#70AD47"/>
    </inkml:brush>
  </inkml:definitions>
  <inkml:trace contextRef="#ctx0" brushRef="#br0">149 1288 2872,'-4'-22'187,"1"9"2177,2 30 6359,-15-108-7215,12 10-937,-3 0 0,-4 0 0,-4-3-571,8 51 8,3 0 0,0 0 0,2-1 0,2-3-8,0 15 12,0 6 45,0 0 1,-1 0 0,0 0 0,-2 1-1,0-4-57,-3-19 19,2-1 0,1 0 0,2 0 0,2-8-19,0 1-153,9-67 9,-10 113 179,0 0 15,0-30 92,0 25-141,-1 0 0,0 0 1,0 0-1,0 1 0,-1-1 0,1 1 1,-1-1-1,-3-4-1,-6-20 4,9 20-37,0-27-110,2 28 199,0 1-1,-1-1 1,0 1-1,0-1 1,-2-2-56,3 8 28,0 2 1,0 0-34,0 0 34,0 0 156,0 0 10,0 0-118,0 0-34,1 1-41,-1-1 0,1 0 0,0 1 0,0-1 0,0 1 0,0-1 0,-1 1 0,1 0 0,0-1 0,0 1 0,-1 0 0,1 0 0,-1-1 0,1 1 0,0 0 0,-1 0 0,0 0 0,1 0 0,-1 0 0,1-1 0,-1 2-2,9 24 81,-7-20-55,10 27 52,87 261 815,-94-281-865,0-1-1,1 1 1,0-1 0,4 6-28,11 21-16,-12-22 36,1 1-1,1-1 1,0-1 0,4 3-20,-7-9 122,-2 0-77,14 29-45,-10-20 0,0-1 0,14 17 0,44 72 23,-40-47 572,-22-48-604,-1 0 1,0 0 0,-1 0 0,0 0-1,-1 1 1,-1 0 0,1 7 8,13 51 195,-16-71-22,0 0 10,0 0-100,2 2-79,-1-1 1,0 1-1,1-1 1,-1 1-1,0 0 1,0 0-1,0 0 1,0-1-1,0 1 1,0 0-1,0 0 1,-1 0-1,1 0 1,-1 0-1,0 0 1,1 2-5,5 14 6,-4-8-2,-1-8 18,-1-2 31,0 0 92,0 0 13,-4-18 50,-34-127-286,35 136 5,0 1 1,-1-1-1,0 1 0,-1 0 0,0 0 73,-9-17 7,5 10 97,0 1 0,-2 0 0,1 0 0,-2 1 0,0 1 0,-5-5-104,1 2-60,1-1 0,1-1 0,-10-14 60,-50-82-255,31 50 263,27 42 38,1 0-1,2-1 0,0-1 1,1 0-1,1 0 0,-2-11-45,-8-24-164,11 29 151,0-1 0,2 0 1,-3-22 12,10 47-9,1 2 4,0 1 1,-1 0-1,0 0 0,1 0 0,-1-1 0,0 1 0,0 0 0,0 0 1,-1 0-1,1 1 0,0-1 0,-2-1 5,2 1-187,1 2-5,0 0 130,0 0 36,0 0 2,0 0 2,-4 30-2,5 17-32,1 0 1,2 0 0,9 37 55,-4-30 19,-2 0 0,-2 35-19,-5-56 731,-1-12-701,1 1-1,4 20-29,0-8-4,9 43-52,-9-56 84,0-1 0,-2 0 0,0 7-28,9 53 547,8 43-223,-11-83-339,2 19 101,-9-47-20,1-1-1,0 1 1,0-1-1,2 0 1,-1 0-1,2 3-65,-4-13 120,-1-1 49,0 2-22,1 8-118,2 9-25,-3-14-6,1 0-1,-1 0 0,1 0 1,1-1-1,-1 1 0,1 0 1,-1-1-1,3 5 3,-3-8 31,-1-1-5,0 0 22,0 0 96,0 0-65,7 0-378,8 1-2842,-4 1-10825</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59"/>
    </inkml:context>
    <inkml:brush xml:id="br0">
      <inkml:brushProperty name="width" value="0.05" units="cm"/>
      <inkml:brushProperty name="height" value="0.05" units="cm"/>
      <inkml:brushProperty name="color" value="#70AD47"/>
    </inkml:brush>
  </inkml:definitions>
  <inkml:trace contextRef="#ctx0" brushRef="#br0">758 2141 5384,'0'-15'212,"0"12"848,0 3 254,0 0 173,0 0-43,-11-14 465,4 5-1783,1 0 0,0 0 0,0-1 1,1 0-1,0 0 0,1 0 0,0 0 0,1-1 0,0 1 0,1-1 0,0-3-126,-15-44 236,7 24 121,1 1-1,-2-16-356,8 37 101,-1 0 0,0 0 0,-1 1 0,0 0 0,-3-4-101,-11-23 285,8 12-34,1 0-1,2 0 1,0-1 0,-1-14-251,-20-87-200,25 111 222,-24-61 143,7 23-38,6 14 47,-15-27-174,14 36-11,2-1 0,-8-30 11,8 15-37,-7-31-38,17 54 101,-1-1 1,-1 1-1,-1 0-26,2 13 34,1 1-1,-2 1 1,1-1-1,-1 1 0,-1-1 1,0 2-1,-6-7-33,2 0 1,0 0-1,0 0 0,1-1 1,2 0-1,-1-1 1,2 0-1,-1-3 0,-12-43 6,-3-28-6,13 54 0,1-3 36,7 29-19,0-1 1,-2 0 0,1 1-1,-2 0 1,0 0 0,-3-6-18,-33-71-140,30 62 128,-5-13 100,-10-41-88,26 81 7,-1-1 1,1 1-1,0-1 0,-1 1 1,1-1-1,0 0 0,0 1 1,-1-1-1,1 0 0,0 1 1,0-1-1,0 1 1,0-1-1,0 0 0,0 1 1,0-1-1,0 0 0,0 1 1,0-1-1,0 0 1,1 1-1,-1-1 0,0 0 1,0 1-1,1-1 0,-1 0 1,0 1-1,1-1-7,14 10 229,-5-2-246,5 6 95,-1 0 0,0 1-1,0 1 1,-2 0-1,0 1 1,9 15-78,9 9 70,-18-21 31,-1 0-1,0 1 1,-2 0-1,0 0 1,5 18-101,22 50 239,-16-46-254,-14-27 16,1 1 0,1-1 0,0-1 0,1 1 1,1-1-1,2 1-1,9 8 94,-1 1 0,-1 0 0,-1 2 0,-2 0 0,0 0 0,7 19-94,37 109 332,-54-142-306,1 0 0,1 0 1,6 8-27,-7-12 28,0 2 0,-1-1 1,0 1-1,-1 0 1,0 0-1,3 10-28,13 36 185,-13-37-74,-1 1-1,-1 0 0,0 0 1,-1 1-1,0 11-110,-5-29 4,0-1 0,0 1-1,0 0 1,1-1 0,-1 1 0,1-1-1,0 1 1,-1-1 0,1 0-1,0 1 1,0-1 0,1 0 0,-1 1-1,0-1 1,1 0 0,0 0-4,33 57 36,31 50-21,-51-84 0,-5-9 31,0 0 1,1-2-1,0 1 0,3 1-46,-10-11-1,0 0-1,-1 0 1,1 0 0,-1 1 0,0-1-1,0 1 1,0 1 1,2 6-9,2 0 0,-1-1 0,2 0-1,0 0 1,6 7 9,39 53 92,-42-50-7,-10-20-72,0 0 0,0 1 0,1-1 1,-1 0-1,0 0 0,1 0 0,0 0 0,-1 0 0,1 0 0,2 1-13,-4-2 4,1 0-1,0 0 1,-1 0-1,1 0 1,0 0-1,-1 0 1,1 1-1,-1-1 1,0 0-1,1 0 1,-1 0-1,0 1 1,0-1-1,0 0 1,1 0-1,-2 1 1,1-1-1,0 0 1,0 0-1,0 1 1,0-1-1,-1 0 1,1 1-4,-1 0 2,1 0 0,0-1 1,0 2-1,-1-1 0,1 0 0,0 0 0,1 0 1,-1 0-1,0 0 0,1 0 0,-1-1 0,1 1 1,0 2-3,69 97 932,-66-95-913,-6-7 40,-11-13 124,-19-26 86,6-6-250,-3 1 0,-1 2-1,-8-5-18,31 39 30,1 0 0,0 0 0,1-1 0,-2-4-30,-14-22 71,-23-27-130,-2-2-325,-10-24 384,27 41-83,17 30 132,0-1 0,2 0 0,-8-20-49,-15-42 187,14 37-340,2 0 1,-4-26 152,10 38 25,0 0 0,-2 1 1,-2 1-1,-5-8-25,1 1-53,13 27 46,0 1 0,-1 0 0,0 0 1,-1 0-1,0 1 0,0 0 0,-1 1 1,0 0 6,-1-1-11,1-1 1,0 1 0,0-1-1,1-1 1,0 0 0,-4-6 10,-12-24-173,6 11 155,-13-28 18,-43-101 61,51 130-65,22 27-16,-8-12-24,5 11 41,2 1 1,0 0 1,1 0-1,-1 0 0,1-1 1,-1 1-1,1 0 1,0-1-1,0 1 0,-1-1 1,1 1-1,0-1 0,0 0 1,1 1-1,-1-1 0,0-1 2,-32-57-226,32 58 232,1 2-74,0 0-50,0 0-124,0 0 32,0 0 246,0 0 52,0 0-58,0 0-18,-2 30-102,5 4 53,1 1 1,1-1 0,2-1 0,10 32 36,-3-14 74,3 32-74,-13-61 35,1 0-1,1 0 1,1 0-1,1-1 1,1 0-1,1-1 1,1 0-1,1 0 1,0-1-1,1-1 1,7 7-35,-6-5-37,0 1 1,-2 0-1,0 1 1,-2 1-1,0-1 1,-2 1-1,0 1 1,-2 0 36,-4-17 3,3 11 129,-1 1 0,-1-1 0,-1 1 0,0 3-132,-1-7 63,0 1-1,2-1 1,-1 0-1,2 1 1,0-1 0,3 5-63,4 5 12,3 7 34,-1 1 1,-1 1-47,-4 8 38,-6-27-21,1-1 0,1 1 0,4 12-17,16 47 40,3 31-40,-16-58 10,8 32 7,-19-78 38,8 18 17,8 14-51,-1 1 1,-2 0 0,-1 1-1,2 11-21,7 57 324,-12-74-254,23 69-161,-32-95 86,1 4 1,0-5-8,-1-2-10,16 17-124,-8 8-92,-7-23-1022,-1-2-2404,0 0-8607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1.868"/>
    </inkml:context>
    <inkml:brush xml:id="br0">
      <inkml:brushProperty name="width" value="0.05" units="cm"/>
      <inkml:brushProperty name="height" value="0.05" units="cm"/>
      <inkml:brushProperty name="color" value="#ED7D31"/>
    </inkml:brush>
  </inkml:definitions>
  <inkml:trace contextRef="#ctx0" brushRef="#br0">457 1 904,'-28'6'95,"28"-6"-86,0 0 1,-1 0 0,1 0 0,0 0 0,0 0 0,0 1-1,0-1 1,0 0 0,0 0 0,-1 0 0,1 0 0,0 1-1,0-1 1,0 0 0,0 0 0,0 0 0,0 0-1,0 1 1,0-1 0,0 0 0,0 0 0,0 0 0,0 1-1,0-1 1,0 0 0,0 0 0,0 0 0,0 0 0,0 1-1,0-1 1,0 0 0,0 0 0,0 0 0,0 0-1,0 1 1,1-1 0,-1 0 0,0 0 0,0 0 0,0 0-1,0 0 1,0 1 0,0-1 0,1 0 0,-1 0 0,0 0-1,0 0 1,0 0 0,0 0 0,1 0 0,-1 0-1,0 0 1,0 1 0,0-1 0,1 0 0,-1 0 0,0 0-1,0 0 1,0 0 0,0 0 0,1 0 0,-1 0 0,0 0-10,12 6 327,48 11 1984,-47-15-2422,0 2 0,0-1 0,0 2 0,0 0 1,-1 0-1,1 1 0,0 2 111,32 20 950,-8-6 276,0 3-1,-1 0 0,23 25-1225,-50-43 191,-1-1 0,1 1 0,0-2 1,1 1-1,2 0-191,34 23 638,10 22 360,20 25-998,13 13 215,-58-58 1001,23 31-1216,-44-50 216,-9-10-129,-1-2 25,0 0 33,0 0-12,0 0-50,0 0 172,0 0-11,0 0-240,-1-3-51,-67-112-24,-17-31 250,75 131-159,0 0-1,-1 0 1,-1 1 0,0 0 0,-1 1-1,-1 0 1,0 1 0,0 1 0,-1 0-1,-1 1 1,-1 0-20,-2 1-54,1 1-1,-2 0 1,1 2 0,-1 0-1,0 2 1,-1 0 54,-38-10 358,-12-9-327,26 9-23,-23-5-8,52 16 10,1 0 0,-1 2-1,0-1 1,0 2 0,0 0 0,-7 1-10,-269 25 1177,272-20-1260,17-4 150,-1-1 0,0 0 0,1 1 0,-1-1 0,0-1 1,0 1-1,1 0 0,-1-1 0,0 0 0,0 0 0,0 0 1,-1-1-68,26-24-30,-14 20 29,1 0-1,-1 0 0,1 1 1,-1 0-1,1 0 1,0 1-1,0 0 1,1 0-1,4 0 2,12-2-18,1 0 0,11 1 18,20 1 129,-1 2 1,9 3-130,-44-1 91,12 3-63,0 1 1,0 2-1,-1 1 0,0 1 0,0 2 0,-1 1 0,-1 2 1,6 4-29,32 12 80,-38-18 14,0 2 0,-1 1 0,0 2 0,-1 0 0,2 5-94,4 7 135,-2 2 0,22 27-135,-5-5 374,72 59 18,-105-92-425,-14-17 52,1 0 1,-1 0-1,0 0 0,1 0 1,-1-1-1,1 1 1,0-1-1,0 0 0,2 1-19,-4-2 102,-1-1 78,0 0 216,0 0-11,0 0-274,0 0-75,0 0-40,0-1-4,0-4 25,-1 1 0,0-1 0,0 1 0,-1-1 1,1 1-1,-1 0 0,0 0 0,0 0 0,0 0 1,-1 0-1,1 0 0,-1 0 0,-3-2-17,-4-8 119,-36-61-45,-77-119-169,114 182 99,0 1 0,-1 1-1,0 0 1,0 0 0,-1 1 0,-1 0-1,0 1 1,0 0 0,0 1 0,-1 0 0,0 1-1,-13-4-3,-24-6 36,-1 1-1,-49-6-35,26 6 9,52 10-21,0 2-1,-1 0 0,1 1 1,-1 2-1,1 0 0,-20 3 13,-51 4-124,38-4-108,-42 9 232,90-11-95,0 1 0,0-1 0,-1 1 0,1 0 0,1 1 0,-1 0 0,-4 2 95,11 0-55,9-2 42,10 2 26,18 0-17,-7-1 16,0 1 1,-1 2-1,0 0 1,13 7-13,28 12 430,-4-1-207,31 17-223,-53-23 51,0-1 0,28 5-51,-33-11-8,0 2 0,-1 1 1,32 18 7,-49-21 24,0 1 0,0 0 0,-1 2 0,-1 0 0,-1 2 1,0 0-1,-1 1 0,-1 0 0,9 14-24,6 11 15,-15-22 186,0 1-1,-2 1 1,3 6-201,-6 6 114,-10-30-89,0 0-1,1 0 1,-1 0-1,1 0 0,0 0 1,0 0-1,1 0 0,0-1 1,1 3-25,-3-6 8,-1-1 8,0 1 8,0 0-1,0 1 1,1-1 0,-1 0 0,0 0 0,0 1-1,-1-1 1,1 0 0,0 1 0,0-1 0,-1 0 0,1 0-1,-1 1 1,1-1 0,-1 0 0,0 1-24,-11-13 563,-1-4-625,-17-19 106,0-1 0,3-2 0,-16-27-44,18 27 12,-2 1 0,-10-8-12,5 11 59,-1 1 0,-2 2-1,-10-6-58,-28-17 51,-2 3 1,-3 3-1,-46-19-51,104 58-34,-1 0 1,0 1 0,0 1 0,0 1-1,-1 1 1,0 1 0,0 1 0,0 1 0,0 0-1,-11 3 34,-20 2-46,0 3-1,1 2 1,-38 11 46,3 6-106,79-22 97,6-3-38,2-1-59,0 0-202,0 0 9,0 0 222,2 1 62,4 3 25,0 0-1,1-1 1,0 1 0,0-2-1,0 1 1,0-1 0,0 0-1,0 0 1,0-1 0,6 1-10,82 1 32,-49-3-6,-37 1 14,26 0 146,-1 1 1,16 5-187,31 3 20,-55-8-19,0 2 0,0 0-1,-1 2 1,1 0 0,11 6-1,365 171-31,-381-171 74,0 1-1,-1 1 0,0 1 1,-2 0-1,1 2 0,14 17-42,-21-21 1,33 27 33,-30-28-17,-1 1 0,-1 0-1,0 0 1,-1 2-1,8 11-16,36 78 227,-24-44-188,-31-56 27,0-1 0,0 1-1,0-1 1,0 1 0,0 0 0,-1 0 0,1 0 0,-1-1 0,0 1 0,-1 0 0,1 1-66,0 9-64,-1-13 78,1 0-1,-1 1 1,1-1 0,-1 0 0,0 0-1,1 0 1,-1 0 0,0 0-1,0 0 1,0 0 0,0 0 0,0 0-1,0 0 1,0 0 0,0-1-1,-1 1 1,1 0 0,0-1 0,0 1-1,-1-1 1,1 1 0,0-1-1,-1 0 1,1 1 0,-1-1-14,-35 6 352,-43-11-476,54 2 130,-1 1-1,1 2 0,-8 1-5,-432 22 76,446-21-62,1 0 1,-1 1-1,-10 4-14,18-3-6,-1-1-1,0 0 0,0-2 1,0 1-1,0-1 1,0-1-1,0-1 0,-4 0 7,-30-5 63,45 5 70,2 1 5,0 0-92,5-2-42,-1 0 0,1 0 0,-1 1 0,1-1 0,0 1 0,2-1-4,20-4 33,-1 1-1,1 1 1,0 1-1,0 1 1,1 2-1,22 2-32,103 16 237,139 12-171,30 5 22,-320-35-23,-2 0 236,0 0 15,0 0-174,0 0-53,0 0-52,-6-1-26,-1 0 1,0-1-1,1 1 0,-1-2 0,1 1 1,0-1-1,0 0 0,-4-2-11,-13-6 44,-33-9-33,-1 1 0,0 4 0,-19-2-11,0 7 27,0 2 0,0 4 0,-48 4-27,78 0 28,37-1-463,19 8 272,0 2 139,1-1 1,1 1 0,0-2 0,0 0-1,0 0 1,1-1 0,0-1 0,11 4 23,20 4-8,1-2 0,2-2 8,34 8 43,-42-9-100,29 2 57,25 5-46,-38-2 39,60 13 95,-101-24-68,-1 0 1,1-1-1,0 0 1,0-2 0,-1 1-1,14-4-20,-25 4 31,0-2-1,1 1 1,-1 0-1,0 0 0,0-1 1,0 1-1,0-1 1,-1 1-1,1-1 1,0 0-1,-1 0 0,1 0 1,-1 0-1,1 0 1,-1 0-1,0 0 0,0 0 1,0-1-31,2-3-2,-1 1 0,0-1 0,0 0 0,0 0 0,-1 1 0,1-6 2,1-48 95,-5-43-95,1-37 311,9-273-395,-7 368 48,-3 0 0,-3-14 36,0 3-108,3 28-35,3 19-28,2 19 125,4 59-48,-2 0 0,-4 0 0,-4 34 94,0 2-29,5 2 29,-1 24 3,-1-71 7,6 57-10,-1-61 23,-3-22 7,2 0 0,3 7-30,-7-40 15,0-2 6,23 7 148,-9-82 10,-4 28-79,2-36-100,-8 3 138,-4-18-138,1-34 1,4 74-67,7-32 66,-4 41 2,-2-1-1,-2-30-1,-1-69-36,-3 147 0,0 2 17,0 0-51,-10 30-57,-2 19 86,2 0 1,2 1-1,2 0 0,2 47 41,-22 243-53,10-173-8,15-155 65,-2 0 1,1 0 0,-2 0 0,0 0 0,0 0 0,-4 7-5,-8 20 105,16-38-5,0-1 6,0 0-60,0 0-15,-3-90 49,2-43-28,-1-106-18,0 180-37,-2-1 11,-6-18-8,3 27 0,3 0 0,1-2 0,3 45 98,-1-25-399,1 33 297,0 0-1,0 0 0,-1 0 1,1-1-1,0 1 0,0 0 1,0 0-1,0 0 0,0 0 1,0 0-1,0 0 0,0 0 0,0 0 1,0 0-1,0 0 0,0 0 1,-1 0-1,1 0 0,0 0 1,0 0-1,0 0 0,0 0 1,0 0-1,0 0 0,0 0 1,0 0-1,0 0 0,-1 0 1,1 0-1,0 0 0,0 0 1,0 0-1,0 0 0,0 0 1,0 0-1,0 0 0,0 0 0,0 0 1,-1 0-1,1 0 0,0 0 1,0 0-1,0 0 0,0 0 1,0 0-1,0 0 0,0 0 1,0 0-1,0 1 0,0-1 1,0 0-1,0 0 0,0 0 1,0 0-1,0 0 0,0 0 1,-1 0-1,1 0 0,0 0 1,0 1-1,0-1 0,0 0 1,0 0-1,0 0 0,0 0 0,0 0 1,1 0-1,-1 0 0,0 0 5,-8 22-118,0 8 109,2 1 0,1-1 0,1 1 0,1 31 9,-5 47 13,0-21-44,4 0 1,4 12 30,0-64-2,0-35 7,0 0 0,0 0 0,0 0 0,0 0 0,0 0 0,0 0 0,0 0-1,0 0 1,0 0 0,1 0 0,-1 0 0,0 0 0,1 0 0,-1-1 0,1 1 0,-1 0 0,1 0 0,-1 0-1,1 0-4,0-1 3,-1 0 0,1 0-1,-1 1 1,0-1-1,1 0 1,-1 0 0,1 0-1,-1 0 1,1-1 0,-1 1-1,1 0 1,-1 0-1,1 0 1,-1 0 0,0 0-1,1 0 1,-1-1 0,1 1-1,-1 0 1,0 0-1,1-1 1,-1 1 0,0 0-1,1-1 1,-1 1 0,0 0-3,20-24 76,-10 3-26,-1 0 1,-1 0 0,0-1 0,-2 0-1,4-22-50,14-44 4,-16 59-5,-1-1-1,-2-1 1,-1 1 0,-1 0-1,-1-21 2,-1 32-5,1 1 1,2 0-1,4-18 5,7-31-23,-16 44-148,0 19-10,0 16 34,-2 30 157,-1 1 0,-3-1 0,-1 0 0,-12 33-10,-3 17 2,17-59 5,2 0 0,1 21-7,-3 15 2,-9 125 44,15-190-46,-1 0 0,-1 0-1,1 0 1,0 0 0,-1-1-1,0 1 1,0-1-1,0 1 1,-1 0 0,2-2 16,-1 0-1,0 1 1,1-1-1,0 1 1,0 0-1,0-1 1,0 1-1,0 0 0,0 0 1,1-1-1,-1 1 1,1 2-16,0-4 6,-1-1 0,1 1 1,0 0-1,0 0 0,-1 0 0,1 0 0,0-1 1,-1 1-1,1 0 0,0 0 0,-1-1 0,1 1 1,-1 0-1,0-1 0,1 1 0,-1 0 1,1-1-1,-1 1 0,0-1 0,0 1 0,1-1 1,-1 1-1,0-1 0,0 0 0,1 1 0,-1-1 1,0 0-1,0 0 0,0 0 0,0 1 0,1-1 1,-1 0-1,0 0 0,0 0 0,0 0 1,0 0-1,0-1-6,-38-3 157,31 3-139,-52-6 34,-3 0-136,-30-9 84,71 11 19,1-1 0,-1-1 0,1-1 0,1 0 0,0-2 0,-4-3-19,10 7 2,0-1 1,0 2 0,-1 0 0,0 0 0,0 2-1,0 0 1,0 0 0,-1 1 0,1 1 0,-1 1-1,1 0 1,-2 2-3,-34 2 24,0 3 0,1 2 0,-2 3-24,20-2-4,16-4-48,0-1-1,0 0 1,-9 0 52,23-4-172,2-1-4,0 0 104,0 0 24,3 0-12,100 14 28,2-4 0,6-5 32,-75-3-8,8 0-32,69 3-48,15-6 88,118-3-80,-106-1 141,-138 5 27,-2 0-77,0 0 0,1 0 0,-1 1 1,1-1-1,-1 0 0,0 0 0,1 0 0,-1 0 0,1 0 1,-1 0-1,0 0 0,1 0 0,-1 0 0,1 0 0,-1 0 1,0 0-1,1 0 0,-1 0 0,0-1 0,1 1 0,-1 0 1,1 0-1,-1 0 0,0-1 0,1 1 0,-1 0 0,0 0 1,0-1-1,1 1 0,-1 0 0,0 0 0,1-1 0,-1 1 1,0 0-1,0-1 0,0 1 0,1 0 0,-1-1 0,0 1 1,0-1-1,0 1 0,0-1-11,7-15 42,-6 9-13,0 0 0,-1 0 0,0 0 0,0 0 0,-1 0 0,0 0 0,0 0 0,-1 0 0,1 0 0,-2 0 0,1 0 0,-1 1 0,0-1 0,0 1 0,-2-2-29,-6-11 5,-1 2 1,-1-1-1,-1 2 1,-9-9-6,-3 0-78,-28-21 78,-20-20-106,49 44 145,-1 1-1,-1 1 1,-8-4-39,-13-9 185,-58-53-187,65 51-13,10 8-43,-47-36 3,15 20 72,28 25-54,0 2 1,-2 1-1,0 2 1,0 2-1,-12-1 37,10 4-10,0 2 1,-1 2-1,1 2 0,-1 2 0,-7 1 10,40 0-1,1 1 0,-1-1 0,1 1 0,0 0 0,0 1 1,-6 2 0,8-2-19,0-1 1,0 0 0,-1 0-1,1-1 1,0 1 0,-1-1-1,1 0 1,-1 0 0,1-1-1,-1 1 1,0-1 0,1 0 0,-1 0-1,0-1 1,0 0 18,0 1-13,0-1 0,0 1 0,-1 0 0,1 0 0,0 0 0,0 1 0,-2 0 13,-1 0-16,6-1-6,2 0-16,21-11-6,-4 2 24,1 0 0,0 2 0,1 0 0,0 1-1,0 1 1,0 0 0,0 2 0,1 0 0,0 1 0,0 1-1,-1 1 1,1 1 0,0 1 0,-1 0 0,1 1 0,11 5 20,62 17-102,72 23 58,-130-36 44,-1 2 0,0 1 0,9 7 0,31 19-11,88 53-24,-116-61 60,-1 2 1,-2 2 0,-1 2 0,-3 2 0,13 19-26,-50-58 53,-1-2-130,0 1 0,0 0 0,0 0 0,0 0-1,0 0 1,0 0 0,0 0 0,-1 0 0,1 0 0,0 0-1,-1 0 1,1 0 0,-1 0 0,1 0 0,-1 1 0,1-1-1,-1 0 1,0 0 0,0 1 0,1 0 77,3 10-3803,0-3-8930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60"/>
    </inkml:context>
    <inkml:brush xml:id="br0">
      <inkml:brushProperty name="width" value="0.05" units="cm"/>
      <inkml:brushProperty name="height" value="0.05" units="cm"/>
      <inkml:brushProperty name="color" value="#70AD47"/>
    </inkml:brush>
  </inkml:definitions>
  <inkml:trace contextRef="#ctx0" brushRef="#br0">1864 2717 3320,'1'-42'606,"0"35"1644,0 29 2147,-3-21-242,-2-6-1678,-10-17-979,-11-32-1300,-3-54 186,13 44 850,-9-16-1234,17 59 250,-1 1 1,-1 0-1,-1 1 1,-1 0-1,-11-16-250,10 17 125,2-1 0,0 0 0,1-1-1,1 0 1,-4-13-125,-7-19-92,0-3 103,2-1-1,-7-49-10,13 51 41,-3 0 0,-2 1 0,-8-16-41,0 14-50,-15-40 87,-4 2 0,-46-70-37,68 129-44,-24-37 247,0-8-203,33 55-23,1-1 0,1 0 0,1 0 0,1-1 0,-2-14 23,-26-88-182,32 119 157,1 1 0,-1-1 1,0 0-1,-1 1 0,-4-7 25,-17-34-70,10-3 37,2-1 0,-3-27 33,-11-48-18,21 89-59,7 31 87,-1 0-1,-1 1 1,1-1-1,-1 0 1,-3-5-10,-3-4 22,-2-5-70,0 0-1,2 0 1,-6-22 48,9 27-143,4 12 95,-1-1-1,1 1 1,0-1 0,0 0-1,0 1 1,1-1-1,0 0 1,0-5 48,0 9 108,0 2 5,0 0-84,0 0-9,3 2-3,0 1-1,0-1 1,-1 1-1,1 0 0,-1-1 1,0 1-1,0 0 1,0 1-1,0-1 1,0 1-17,5 7-9,24 29 5,9 10 276,13 28-272,16 19 530,-32-46-569,6 13 39,54 93-11,-76-131 26,-18-24-13,-1 1 0,1 0 0,0 0 0,-1 0 0,1 1 0,-1-1 0,0 1 1,0-1-1,0 1 0,-1 0 0,1 0 0,-1 0 0,1 3-2,-2-6-1,1 1 0,0-1 0,0 0 0,-1 0 0,1 0 0,0 0 0,0 0 0,0 0 0,0 0 0,0 0 0,0-1 1,0 1-1,1 0 0,-1-1 0,1 1 1,0 1-2,-2-2 1,32 26 31,-2 2 0,0 1 0,15 22-30,10 17-13,-41-52 43,-1 0 0,0 1 1,-1 0-1,4 10-30,59 93 133,21 61 195,-68-125-311,-16-32-16,1 0 0,0 0-1,2-1 1,5 5-1,-12-18-5,-3-3 0,1 0 1,0 0-1,0-1 1,0 1-1,6 2 5,4 4 5,-1 0 0,-1 1 0,0 0-5,28 27 9,-28-28-13,0 0 0,-2 1-1,1 0 1,-2 1-1,0 0 1,-1 1 0,0 0-1,-1 1 1,-1 0 0,-1 0-1,1 6 5,2 8 19,-6-19-3,0-1-1,0 1 0,1 0 0,1-1 1,0 0-1,2 2-15,12 36 41,-18-44-21,0-1 0,0 0-1,-1 1 1,0 0-1,0-1 1,0 1 0,0 1-20,8 28 886,-49-99-877,30 50-9,0 0 0,0-1 0,2 0 1,-3-8-1,-16-40-9,-3 2 1,-2 0-1,-37-50 9,46 82-50,0 1 1,-22-20 49,16 18-5,-23-31 5,33 32-28,1-1 1,2 0-1,1-2 0,-3-10 28,-33-68-41,-67-128-5,93 184-13,12 33 54,-1 0 0,-1 1 0,-1 1 0,0 0 0,-2 1 0,0 1 0,-1 0-1,-6-2 6,-1-3-2,0-2 0,2 0 0,0-1 0,2-2 2,-1-7-66,-13-29 66,7 13-29,25 44 28,0-1 0,-1 1 0,0 0 0,0 0 0,-1 1 1,0 0-1,0 0 0,0 0 0,-1 1 0,0-1 0,0 2 0,0-1 0,-1 1 0,1 0 1,-1 1-1,0-1 0,0 2 0,-5-2 1,9 2-5,-7-6 3,-33-33-142,41 38 138,0 0-1,0 0 1,0 0-1,0 1 1,-1-1-1,0 1 1,1 0-1,-4-2 7,6 3-20,1 1-4,0 0-34,0 0-140,0 0-2,0 0 128,0 0 36,0 0 18,0 0 14,0 0 22,0 0-10,0 0-64,0 0-24,-3 25-101,2-22 178,0 1 1,0 0-1,1 0 1,0 0-1,0 0 1,0 0-1,0 0 1,0 0-1,1 1 3,42 150 31,44 98-31,-73-217 28,1 0 1,2-2-1,2 0 0,1-1 0,24 31-28,-26-38 0,-1 1 0,-2 0 0,-1 1 0,-1 1 0,-1 0 0,7 30 0,-2 2-5,12 33-54,-19-68 38,-6-14 49,0-1 1,1 0 0,0 0-1,1 0 1,1-1 0,-1 0 0,1 0-1,3 2-28,0 1 32,0 0-1,0 1 0,-2 0 1,0 0-1,0 1 0,-1 0 1,-1 1-1,3 11-31,4 22 262,-2 0 1,-1 10-263,-2-12 52,1 44-4,-8-63-22,2 1 0,5 20-26,3-7 0,-6-26 0,-1-1 0,0 1 0,0 9 0,-2-14-2,0-1 0,1 0 0,1 0 0,-1 0 0,2 0 0,0 2 2,9 20-4,45 155 70,-53-167 25,-2 1-1,0-1 1,-2 1 0,0 7-91,0-7-1,0 0 0,1-1 0,1 0 1,3 7 0,9 26-94,-9-28 156,2 1 0,0-1 0,2-1 0,8 16-62,13 15 196,-30-53-156,-2-2 43,7 9 570,1-2-1507,-6-3-3125,-2-4-10115</inkml:trace>
  <inkml:trace contextRef="#ctx0" brushRef="#br0" timeOffset="1">1516 3694 5112,'5'-21'8,"-4"17"264,0-1 0,0 1 0,0 0 0,1-1 0,-1 1 0,1 0 0,0 0 0,2-4-272,-3 8 1492,-1 0 41,0 0-121,0 0-232,0 0-155,0 0-402,-4-24 504,-4 10-782,0 0 0,0 1 0,-2 0 0,0 0 0,0 1 0,-1 0 1,-1 1-1,-1-1-345,-35-38 870,-20-34-284,-5-14-586,48 61 175,2-1 0,1-2 1,2 0-1,1-4-175,7 20 274,0 1-1,-1 0 1,-2 1 0,-13-17-274,11 16 41,0 0 0,2-2-1,-8-17-40,-10-27-4,-1-3-81,0-9 85,11 30 327,-1 1 0,-3 2 0,-15-19-327,36 58-57,-4-7 65,-2 0 1,0 1 0,0 1-1,-10-8-8,21 21 1,-39-42 6,1-1-1,3-2 1,2-1 0,1-2 0,3-1 0,-13-32-7,18 23-71,-10-40 71,-2-8-292,3 31 153,20 47 140,1-1-1,1-1 0,1-1 0,8 22-18,-1 0 0,0 0 0,-1 1 0,0-1 0,-1 1 18,1 1-7,1 0 0,0-1 0,0 1 1,0-1-1,1 0 0,0-1 7,-14-52-108,-10-24 108,6 25-368,-5-34 368,-17-49-1,41 136-11,0 1 1,0 0-1,-1 1 1,0-1-1,0 0 1,-1 1 0,1 0-1,-1-1 1,-1 2-1,1-1 1,-1 0-1,-1 0 12,-24-33-182,33 39 193,0 0 1,0 0-1,0 1 1,0-1-1,0 1 1,0 0-1,0 0 1,0 0-1,0 0 1,0 0-1,0 1 1,-1-1-1,1 1 1,1 0-12,39 32-68,-27-21 95,10 9-31,-2 2 0,0 0 0,-2 1 1,-1 2-1,-1 0 0,5 10 4,-7-5 54,0 0 0,7 21-54,-16-30 18,1-1 0,2 0 0,0-1 0,1 0-1,1-1 1,1 0 0,2-1-18,145 159 344,-80-82-220,-45-51-274,-27-33 146,49 56 38,9 5-34,-53-55 10,0 1 1,-2 0-1,0 1 0,-1 0 0,-1 1 0,4 13-10,16 28 82,0-2 97,-13-23 60,2-2 0,6 8-239,5-2 136,33 33-136,-32-38 123,26 36-123,-26-30 75,29 30-75,-9-13 34,58 87 237,-87-116-281,-2 2 0,2 5 10,35 52 539,-54-83-515,0 0 1,0 0 0,-1 0 0,0 0-1,0 0 1,0 1 0,-1 0 0,0-1-1,0 2-24,26 39 86,-24-40-68,-2-4 3,-1 0 0,1 1 0,-1-1-1,0 0 1,0 1 0,-1-1 0,1 0 0,-1 1-1,1-1 1,-1 2-21,0-3 22,0-2 31,0 0 92,0 0-19,0 0-170,0 0-12,0 0 102,-1-5-30,0 1-1,0-1 1,0 1-1,-1-1 0,1 1 1,-1 0-1,0 0 1,-1 0-1,1 0 1,-1 0-1,0 0-15,-2-5 34,-24-41-118,-3-9 99,-4 1 0,-18-21-15,34 57 7,0 0 0,-1 2 1,-6-4-8,8 8-4,1 0 1,1-1 0,1-1-1,0-1 1,1-1 3,-26-52-37,35 58 27,-1 0 0,-1 0 0,-1 0 0,0 1 1,0 1-1,-2 0 0,1 0 0,-11-9 10,-3 3-55,1-1-1,1-2 1,0 0 0,2-1 0,1-1-1,1-1 1,0-1 0,2 0 0,-8-19 55,2-3 17,-2 1 1,-2 0 0,-5-2-18,8 13-2,14 20 3,0 1 0,-2 0 0,1 0 1,-2 1-1,0 0 0,-8-6-1,2 3-7,1-1-1,1-1 1,-14-20 7,-27-28-10,32 39-41,2-1 0,-11-17 51,15 18-38,0 2 0,-2 1 0,-7-6 38,-85-74-34,104 94 31,0-1 1,0 0 0,1-1 0,0 0 0,1 0-1,1-1 1,0 0 0,0 0 0,-2-11 2,-6-10-2,6 13 3,-1 1-1,0 1 0,-2 0 0,-1 0 1,-12-16-1,15 24-22,-6-7-28,1 0 1,-2 2-1,-11-9 50,26 23-11,1 2-15,0 0-36,-6-7-141,-17-9-36,21 14 236,2 2-36,0 0-2,0 0 26,0 0 7,0 0 0,18 29-53,13 40 9,-3 2 1,-3 0-1,1 18 52,-12-50-18,1-1-1,2 0 0,1-1 0,19 27 19,-9-16-94,15 26 282,47 60-188,-30-41-350,-40-60 391,1-1 0,1 0 0,2-1-41,0-2 105,-2 1-1,-1 1 1,-2 1-1,-1 1 1,8 20-105,4 2 29,-20-39-26,-2 0 1,1 0 0,-2 1 0,0 1-4,73 193 229,-59-150-109,17 31-120,-15-40 65,-2 2 0,0 11-65,-11-35 9,2-1 0,0 0 0,3 2-9,25 60 38,-16-18 10,-18-50-6,1 0 0,1-1 0,1 0 0,1 0 0,0-1 0,11 14-42,-15-25 5,0-1 0,-1 1-1,-1 0 1,0 0 0,0 1 0,-1-1 0,1 4-5,11 34 10,-8-35 16,0 1 0,1-1 0,0-1 0,3 4-26,24 38-24,-28-43 72,0 0 0,1-1 0,0 1 0,1-1 0,0-1 0,1 0 0,9 7-48,-16-11-115,0 0-1,0 0 1,-1 1-1,0-1 1,0 1 0,0 0-1,0-1 1,-1 1-1,0 0 1,0 0 0,-1 0-1,1 1 116,0 3-727,7 61-10953,-4-46 5714</inkml:trace>
  <inkml:trace contextRef="#ctx0" brushRef="#br0" timeOffset="2">3652 902 5208,'0'0'1744,"0"0"-51,0 0-201,0 0-147,0 0-403,0 0-77,0 0 103,0 0-93,0 0-495,0 0-116,7 1-19,71 6 247,0-4 1,1-2-1,15-6-492,-32-3 448,-49 5-423,0 1 1,0 0-1,1 1 0,-1 0 1,1 1-1,-1 1 0,0 0 1,1 1-1,3 1-25,42 7 733,-56-9-751,-3-1 19,8 2 1032,-18 2-903,1 0-1,-1-1 1,0 0-1,0-1 0,0 0 1,0-1-1,0 0 1,-3 0-130,-88-4 740,66 1-729,-13 0 163,0-2 0,0-2 1,-35-10-175,65 11 148,-27-5-94,42 10-34,3 0-2,0 0-28,0 0-20,0 0-58,0 0 8,2 4 80,0 0 1,0 0-1,0-1 1,0 1-1,1-1 1,-1 1-1,1-1 1,0 0-1,0 0 1,2 1-1,2 2 77,1-1 1,0 0-1,1-1 1,-1 0-1,1 0 1,0-1-1,0 0 1,0 0-1,0-1 1,0 0-1,1-1 1,5 0-78,-5 1-51,207 22 253,-175-21-195,-27-2-18,0 0-1,0 1 1,-1 1-1,1 0 1,2 1 11,-6 0 33,30 5 80,-25-8-114,-12-1 5,0 1 0,0-1 0,0 1 0,-1-1 0,1 1 0,0 0 0,0 1-1,-1-1 1,1 0 0,-1 1 0,1 0 0,-1 0 0,0 0 0,0 0 0,0 1 0,0-1 0,1 2-4,-2-2 29,-2-2 94,0 0 13,1 0-130,-1 0 0,1 1 1,-1-1-1,0 1 1,1-1-1,-1 0 0,1 1 1,-1-1-1,0 1 1,1-1-1,-1 1 0,0-1 1,0 1-1,1-1 1,-1 1-1,0-1 0,0 1 1,0 0-1,0-1 1,0 1-1,0-1 0,0 1 1,0-1-1,0 1 1,0-1-1,0 1 0,0 0 1,0-1-1,0 1 1,0-1-1,-1 1 0,1-1 1,0 1-7,-5 18 209,-5-3-194,0 0 0,-2-1 1,1-1-1,-2 1 1,0-2-1,-1 0 1,-10 8-16,-1-6 145,0-1 1,-1-2 0,0 0 0,-7 1-146,-118 35 228,78-26-306,-92 19 261,122-30-159,23-7-12,0 1 1,1 1 0,-1 1-1,1 1 1,1 0 0,-12 8-13,-8 3 108,36-18-56,2-1-46,0 0-27,-31 23-16,27-19 56,0-1 0,0 0 0,0 0 0,-1 0 0,1 0 0,-1-1 0,0 0 0,0 0 1,0 0-1,0-1 0,0 1 0,0-1 0,-1 0-19,-13 1-28,0-1 0,0 0 0,0-1 28,15 0-20,0 0 20,0 1 0,-1-1 0,1 1 0,0 0 1,0 1-1,0-1 0,0 1 0,0-1 0,0 1 1,-1 1-1,1 0 0,0-1 1,-1 0 0,1 0-1,-1-1 1,0 1 0,1-1-1,-2 0 0,-8 2-74,0 0-1,1 1 0,-11 4 75,22-7-53,2-1 16,0 0 17,0 0 24,0 0-10,3-1-60,67-17-191,-21 6 218,0-2 0,46-19 39,-71 23-3,1 2 0,0 1 0,22-3 3,-9 2-34,35-12-27,-45 11 66,1 1-1,0 2 0,7 0-4,0 2 57,-1-2 0,0-1-1,-1-2 1,14-5-57,4-6 102,-1-3 0,38-23-102,-72 38-19,-1-2 1,-1-1 0,0 0-1,0 0 1,-1-2-1,0 1 19,76-70 80,-83 78-80,2-2 38,-7 5 148,-2 1-8,1-1-178,-1 1 1,1-1 0,0 1-1,0-1 1,-1 0 0,1 1-1,-1-1 1,1 0 0,0 0 0,-1 0-1,1 1 1,-1-1 0,0 0-1,1 0 1,-1 0 0,0 0 0,1 0-1,-16-6-54,5 1 67,0 1 1,0 0-1,-1 0 0,1 1 0,-1 1 0,0 0 1,-1 0-1,1 1 0,0 1 0,-1 0-13,3 0 5,-1-1-1,0 0 0,0 0 1,1-1-1,-5-1-4,-6-3 38,-43-14 4,40 12-17,0 1-1,-19-3-24,-18-6 174,47 12-4816,0 0-4802,1 1 2778</inkml:trace>
  <inkml:trace contextRef="#ctx0" brushRef="#br0" timeOffset="3">2891 2145 6008,'53'0'2240,"-52"0"-774,-10 0-311,9-1 6333,61-18-6841,1 3 1,0 3 0,28-2-648,90-19 133,20-9 335,-51 14-412,-64 12 383,28 0-439,-21 4 15,-83 10 72,1 1 0,0-2 0,-1 0 0,1 0 0,-1 0 0,0-1 0,2-2-87,41-19 165,-2 2-166,-39 18 29,1 1 0,0 0 0,0 0 0,0 1-1,9-1-27,108-27 124,-35 12-86,-87 17-71,9-2 283,-12 8-121,-7 6-85,-7 8-19,0-1 0,-1-1 0,0 1-1,-1-2 1,-3 3-25,-73 69 30,78-79-2,1 0 1,-2 0-1,1-1 0,-1 0 1,0-1-1,-5 2-28,1-1 23,1 1-1,1 0 0,-10 7-22,-2 2 98,-1-1 1,-5 1-99,-26 16 16,-19 11 471,-78 31-487,78-38 369,66-32-367,-90 48 7,87-44 52,1 0-1,0 1 1,1 0-1,0 1 0,1 0 1,-8 10-61,9-10 5,-22 29-10,-21 19 5,39-46 1,0-1-1,-1 0 1,0 0 0,0-1-1,-1-1 1,-6 2-1,-41 17 67,-47 14-67,-31 12 154,81-32-63,39-15-104,0 0 0,0 2 0,0 0-1,1 2 1,-1 1 13,-10 4-42,-7 7-76,-7 2 182,18-7-64,-19 3 0,-49 21-34,93-42 118,1 0-78,0 0-54,0 0-10,0 0-12,0 0-12,0 0-44,2-1 113,-1 0-1,1 0 0,0 0 1,0 0-1,0 0 0,0 0 0,0 1 1,0-1-1,0 1 0,2-1 14,7-2-5,14-8-3,-6 4-3,1-1 1,-2-2-1,1 0 0,7-6 11,28-19 27,2 3 0,18-7-27,-56 30-7,58-26-109,2 3 0,1 4 0,52-11 116,-115 33 22,0-1 1,0 0 0,-1-2 0,0 1 0,0-2 0,-1 0 0,0-1 0,-1 0 0,-1-1-1,0-1 1,0 1 0,4-8-23,-1 4 15,0 1 1,1 1-1,1 0 0,0 1 0,16-9-15,25-19 7,-42 30 16,0 1-1,1 1 1,0 0 0,0 1 0,1 1-1,18-5-22,37-16 49,-32 11-49,-22 9 0,0 0 0,-1-1-1,0 0 1,7-7 0,48-26 39,21-18-110,58-25 71,-113 67-32,-29 14 15,0 0 0,0-1 0,-1 0 0,9-6 17,52-26 65,-66 34-179,11-8 379,-17 7-76,-16 3-149,14 1-38,0 0-1,-1 1 0,1-1 1,0 1-1,0 0 0,0 0 1,-1 1-1,1-1 0,0 1 1,0 0-1,1 0 0,-4 2-1,-11 5 15,-6-2 11,-1 0 1,-1-2-1,1-1 1,-1-2-27,-54 11 115,-23 16-79,55-17-40,-17 4-22,-29 1 26,-11-7 13,52-7 124,-18 6-137,-30 16-16,14-3-65,62-16 98,21-4-4,-1-1 0,1 1 1,-1-1-1,0-1 1,0 1-1,1-1 0,-1 1 1,0-1-1,0-1 1,0 1-1,0-1-13,-17-2 84,0 1 1,-1 0 0,0 2-1,-19 2-84,-10 0 49,13-4 43,17 1 11,0 1 0,0 1 0,-2 1-103,-6 3 93,0 1 1,1 1 0,0 2-1,1 1 1,-8 4-94,22-8 104,3-3-81,0 0-1,0-1 1,0 0 0,0-1-1,0 0 1,-11 0-23,3-6 842,6 1-3086,9 3-5963,4 1-2994</inkml:trace>
  <inkml:trace contextRef="#ctx0" brushRef="#br0" timeOffset="4">2507 3517 6368,'21'-3'918,"-17"2"1513,-14 3-210,-5 0-381,15-2-713,0 0-160,0 0-224,0 0-84,0 0-118,0 0 22,0 0 204,0 0-17,3 0-351,59-15 32,0-3-1,35-15-430,-19 5 627,-5 0-476,-47 17-109,-1 2-1,2 0 1,15-2-42,-12 4 180,0-2 0,10-5-180,-11 3 93,0 2-1,22-4-92,-38 11-29,195-31 90,-194 30-5,0 0-1,0 0 0,8-5-55,11-2 101,37-15 91,-54 18-186,1 1 0,-1 0-1,15-2-5,2 1 107,0-2 1,-1-2-1,2-1-107,35-12 18,-39 14 50,10-2-1,0-2 0,8-5-67,-47 18 2,29-13 29,0 1 0,1 2 1,1 1-32,22-2 29,-37 9-17,1-1 0,0 0 0,6-4-12,-24 8 17,1-1 0,-1 1 1,1 0-1,-1 0 0,1-1 0,-1 1 0,1 0 0,-1 0 1,1 0-1,-1 0 0,1 0 0,-1 0 0,1 0 1,-1 0-1,1 0 0,-1 0 0,1 0 0,-1 0 0,1 0 1,-1 0-1,1 0 0,-1 0 0,1 1 0,-1-1 1,1 0-1,-1 0 0,1 1 0,-1-1 0,1 0 0,-1 1 1,0-1-1,1 0 0,-1 1 0,1-1 0,-1 1 1,0-1-1,0 0 0,1 1-17,-1 2 7,1-1 1,-1 0-1,1 0 1,-1 0-1,0 0 1,0 0-1,0 1 1,0-1-1,-1 0 1,1 0-1,-1 0-7,-1 7-16,0 0-1,0 0 0,-2 0 1,1-1-1,-2 3 17,-11 15 15,-1-1 1,-2-1-1,0 0 0,-17 15-15,29-33 19,0 0-1,-1-1 0,1 0 1,-1 0-1,-2 0-18,2-1 4,0 1 1,1-1 0,-1 2-1,1-1 1,-2 2-5,5-3 15,-1-1-1,0 0 1,-1 0 0,1-1 0,0 0 0,-1 0-1,-4 1-14,-9 4 22,-13 7-25,0-2-1,-1-1 0,-1-2 1,-11 1 3,35-7 29,-1 0 0,0 1 0,1 0 0,0 0 0,0 1 0,0 0 0,-2 3-29,0-1 15,-1 0 0,0-1 0,-1 0-1,-9 2-14,9-2-41,0 0-1,0 1 0,0 0 1,1 1-1,0 1 1,0 0-1,-1 2 42,-35 24 209,8-12-96,-42 17-113,0 0 25,50-26 13,26-12-20,0 1-1,0 0 0,1 0 0,-1 1 0,-3 3-17,-19 14-27,12-6 82,-1-1-1,-1-1 1,0-1-1,-1-1 1,0-1-1,-8 3-54,27-13 42,-18 12 3,-12 7-131,8-4-47,-1-2 1,-13 6 132,31-16 9,1-1-1,-1 1 1,0-1 0,1-1-1,-1 1 1,-3 0-9,-10 3 36,-58 36 36,70-38-75,1 0 0,-1 0-1,1-1 1,-1 1-1,0-2 1,0 1 0,-3 0 3,-10 2-17,16-4-15,-3 1 23,3 0 4,-15 6 9,-11 1 40,-10 2-23,-11-2-38,50-7 5,1-1-3,0 0-20,0 0 9,0 0 52,0 0 6,0 0-32,0 0-5,0 0 12,-40 6 166,30-6-441,7 1 280,-1-1 0,0 0 1,1 0-1,-1 0 0,1 0 0,-1-1 1,0 1-1,1-1 0,-1 0 1,1 0-1,0-1 0,-1 1 1,1 0-1,-1-2-12,2 2-33,2 1 45,0-2 13,-16-31 62,15 31-38,1 2-132,0 0-22,0-1 92,0 1 0,0 0 0,0-1 0,0 1 0,0 0 1,0-1-1,0 1 0,0 0 0,0 0 0,0-1 0,0 1 0,-1 0 0,1-1 0,0 1 1,0 0-1,0-1 0,0 1 0,-1 0 0,1 0 0,0-1 0,0 1 0,-1 0 0,1 0 1,0 0-1,0-1 0,-1 1 0,1 0 13,-13 13-43,12-12 42,1-1 0,0 1 0,-1 0 0,1-1 0,0 1 0,-1 0 0,1-1 0,0 1 0,-1 0 0,1-1 0,0 1 0,0 0 0,0-1 0,0 1 0,0 0 0,0 0 0,0-1 0,0 1 0,0 0 0,0 0 0,0-1 0,1 1 0,-1 0 0,0-1 0,0 1 0,1 0 0,-1-1 0,0 1 0,1 0 0,-1-1 0,1 1 0,-1-1 0,0 1 0,1-1 0,0 1 0,-1-1 0,1 1 0,-1-1 0,1 1 0,0-1 1,4 3 5,0-1-1,0 0 0,1 0 1,-1 0-1,1-1 0,-1 1 1,1-1-1,0-1 0,-1 1 1,1-1-1,0 0 1,-1 0-1,5-1-4,16-2 45,1-2 0,11-4-45,4 0 20,-15 4 34,0-2 0,-1 0 0,0-2 0,-1-1 0,0-1 0,8-6-54,41-8-487,-42 9 566,-20 11-14,0-1-1,0 0 0,-1-1 0,3-2-64,8-7 54,9-8-44,1 1 1,0 2 0,8-2-11,-19 13 5,-6 2-2,0 1 1,0 0 0,5 0-4,52-16 5,63-30-5,-98 28-9,-32 20 20,0 1 0,0 0 0,1 0 0,-1 1 0,1-1 0,0 1 0,0 1-11,78-36-115,-58 26 116,0 0-1,1 1 1,25-6-1,-39 14-4,0-1 0,-1-1 0,10-5 4,-12 5 29,0 1 1,1-1 0,0 2 0,0 0 0,4-1-30,11-2 27,-1-1 1,0-1-1,17-8-27,15-5 55,-32 12-117,0 2 69,-1-2-1,-1-1 1,6-4-7,22-21 22,-47 32-4,1-1 0,-1 1 0,0-1-1,0 0 1,-1-1 0,1 1 0,1-4-18,-1 3 42,-2 2-11,-2 3-5,5-34 78,-4 25-94,-1 7-20,0 2-60,3-18-12,-1 9 91,-1 7-1,-1 1 0,1-1 0,-1 0 0,1 0 0,-1 0 0,0 0 1,0 0-1,0 0 0,0 0 0,0 1 0,0-1 0,-1 0 0,1 0 0,0 0 0,-1 0 0,0 0 0,0-1-8,0 2-10,1 1-60,-1-2 2,1 1 68,-1 0 1,1 0 0,-1 0-1,0 0 1,1 1 0,-1-1-1,0 0 1,0 0 0,0 1-1,0-1 1,1 1 0,-1-1-1,0 1 1,0-1 0,0 1-1,0-1 1,0 1 0,-1 0 0,1-1-1,0 1 1,0 0 0,0 0-1,0 0 1,0 0 0,0 0-1,0 0 1,0 0 0,0 0-1,0 1 1,0-1 0,0 0-1,0 1 1,0-1 0,0 1-1,0-1 1,0 1 0,0-1-1,0 1 1,0 0 0,0-1-1,0 1 1,0 0-1,-2 1-4,-25 11-27,13-6 21,0 0-1,0-2 0,-1 1 0,0-2 1,-1 0 10,5 0-600,-13 13-15659,17-11 16314,-10 7-4188</inkml:trace>
  <inkml:trace contextRef="#ctx0" brushRef="#br0" timeOffset="5">1766 3573 2072,'0'5'10,"0"-2"25,0-1-1,1 1 1,-1-1-1,0 1 1,-1-1-1,1 1 1,0-1 0,-1 1-1,1-1 1,-1 1-1,0-1 1,0 0-1,0 1 1,0-1-1,0 0 1,0 0-1,-1 1-34,1-2 50,1-1-1,-1 0 0,1 0 1,-1 0-1,1 0 0,-1 0 1,1 0-1,-1 0 1,1 0-1,-1 0 0,1 0 1,-1 0-1,1 0 0,0 0 1,-1 0-1,1 0 0,-1 0 1,1 0-1,-1 0 1,1-1-1,-1 1 0,1 0 1,0 0-1,-1-1-49,-4-1 1980,0 4 4990,-4 6-6627,0 2 0,1-1 0,0 1 1,1 0-1,0 1 0,0-1 0,1 2 0,-2 6-343,-5 14 586,1 1 0,2 0-1,1 2-585,9-33 253,0-2 7,8-23-109,-2-1 0,0 0-1,-1-1-150,3-14 192,-4 24-173,0-1 0,-2 1-1,0-1 1,0-2-19,-2 16 101,0 2-101,0 0-1,0 0 124,0 0 69,0 0 134,0 0 25,-2 3-282,0-1 1,0 1-1,0 0 0,1 0 0,-1 0 1,1 0-1,0 0 0,0 2-69,1-5 19,-5 18 22,0-1 1,2 1-1,0 0 0,1 0-41,0-1 149,0 0 0,-1 0 0,-1 0 1,-1 1-150,-11 50 1337,13-53-1310,3-13-24,0-1 1,0 1 0,0-1-1,0 1 1,0-1 0,0 1-1,1-1 1,-1 1 0,0-1-1,1 0 1,-1 1 0,1-1-1,0 1-3,-1-1 28,1 0-1,-1-1 0,1 1 0,-1 0 1,0 0-1,1 0 0,-1 0 1,0 0-1,0 0 0,0 0 0,0-1 1,0 1-1,0 0 0,0 0 1,0 0-1,0 0 0,0 0 0,0 0 1,-1 0-1,1 0-27,1 2 52,1 1 0,0-1 1,0 0-1,0 0 0,0-1 0,1 1 0,-1 0 1,1-1-1,-1 1 0,1-1 0,1 1-52,2 0 4,0 0 0,0 0 0,0-1 0,0 1 0,1-1 0,-1-1 1,0 1-1,3-1-4,16 2 86,0-1 1,1-1 0,-1-1 0,9-2-87,25 0 127,86 2 37,-87 3 6,-47-3-172,102-4 169,-52 4-188,-59 0 23,-2 0-12,12-1 47,-7 0 5,1-1-40,0 1 0,0 0 0,1 0 0,-1 1 0,0-1 0,0 1 0,1 1 0,-1-1 0,1 1-2,-5 0 95,-2-1 5,0 0-72,0 0-14,0 0 2,0 0 22,0 0 86,0 0 4,11-4-147,-5 2 14,-4 2 9,-2 0-10,0 0 10,1-4 32,0 1 1,-1 0-1,1-1 0,-1 1 0,1 0 0,-1-1 0,0 1 0,-1-1 0,1 1 1,-1-2-37,-5-22 25,5 17-5906,1 10-7332</inkml:trace>
  <inkml:trace contextRef="#ctx0" brushRef="#br0" timeOffset="6">1386 3665 12016,'15'10'-297,"-8"-6"-424,0 1 0,0 0 0,0 1-1,5 5 722,-11-10-1752,-3-6 413,-5-6 4414,4 6 599,8 13-2433,3 6-754,-1 0 1,-1 1-1,0-1 0,-1 1 1,0 0-1,1 12-487,-2-11 174,0-1 0,0-1-1,2 1 1,0-1 0,7 14-174,0-11 1274,-16-29 646,-3-15-2047,-21-115 123,27 125 116,7 28 43,9 30 191,18 93 1255,-34-132-1366,0-2-50,0 0-27,0 0-12,0 0 28,0 0 118,0 0-28,0 0-248,0 0-338,22 16-5286,-11-6-6631</inkml:trace>
  <inkml:trace contextRef="#ctx0" brushRef="#br0" timeOffset="7">1546 3954 5024,'14'0'-1147,"-1"4"4862,-12-3-3342,0 0 1,0-1-1,0 1 0,-1 0 0,1 0 1,0 0-1,-1 0 0,1 0 0,0 0 0,-1 0 1,0 1-1,1-1 0,-1 0 0,1 0 1,-1 0-1,0 0 0,0 1 0,0 0-373,0-2-35,0 1-1,1 0 1,-1-1 0,0 1-1,0 0 1,1-1 0,-1 1-1,0-1 1,1 1-1,-1 0 1,0-1 0,1 1-1,-1-1 1,1 1 0,-1-1-1,1 1 1,-1-1-1,1 0 1,-1 1 0,1-1-1,0 0 1,-1 1 0,1-1-1,-1 0 1,1 1-1,0-1 1,-1 0 0,1 0-1,0 0 1,-1 0 0,1 0 35,2 1-718,9 2-7642</inkml:trace>
  <inkml:trace contextRef="#ctx0" brushRef="#br0" timeOffset="8">3155 1612 4040,'0'0'1440,"0"0"-42,0 0-164,0 0-225,-5 2-746,-17 7-476,-38 12 845,57-20-1038,0 0-1,-1-1 0,1 1 1,-1-1-1,1 0 1,0 0-1,-1 0 0,1 0 1,-3-1 406,6 1-3472</inkml:trace>
  <inkml:trace contextRef="#ctx0" brushRef="#br0" timeOffset="9">3113 1612 3232,'-4'8'6399,"-8"-1"-3642,-18 3-2149,19-6 242,9-3-616,2-1-8,20-2-219,0-1-2,0-1 1,-1-1-1,1 0 0,-1-1 1,13-7-6,-31 12 860,-1 1 126,0 0-179,0 0-87,-30-8 142,25 6-943,0 0 0,-1 1 0,1-1 1,-1 1-1,0 1 0,-2-1 81,-17 1-2566,4 0-7934</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0"/>
    </inkml:context>
    <inkml:brush xml:id="br0">
      <inkml:brushProperty name="width" value="0.05" units="cm"/>
      <inkml:brushProperty name="height" value="0.05" units="cm"/>
    </inkml:brush>
  </inkml:definitions>
  <inkml:trace contextRef="#ctx0" brushRef="#br0">0 169 6368,'0'0'0,"13"6"0,7 9 0,11 7-4296</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1"/>
    </inkml:context>
    <inkml:brush xml:id="br0">
      <inkml:brushProperty name="width" value="0.05" units="cm"/>
      <inkml:brushProperty name="height" value="0.05" units="cm"/>
      <inkml:brushProperty name="color" value="#70AD47"/>
    </inkml:brush>
  </inkml:definitions>
  <inkml:trace contextRef="#ctx0" brushRef="#br0">251 0 1080,'15'2'343,"7"2"1481,-24-2-894,-12 1-355,12-3 706,2 0 156,0 0-419,0 0-130,0 0-96,0 0-146,12 14-478,7 11 3,-8-11 84,1 1-1,1-1 0,0-1 1,0-1-1,2 1-254,21 13 1362,28 14-1362,-37-24 472,0 1 0,-1 1 0,-1 1 1,13 14-473,30 36 1579,-16-14-801,-51-53-492,-1-2 58,0 0 0,0 0 11,0 0 44,0 0-3,-39-14 472,-102-68-298,111 63-805,-42-27 170,-46-41 65,94 63 107,20 19-90,0 0 0,0 1 0,0 0 0,0 0 0,-1 0 0,0 0 0,0 1 1,0 0-1,0 0 0,-3-1-17,0-1-67,14 5-99,17 7 83,19 17 46,-1 2 0,-1 1 1,-1 2-1,-2 1 0,13 15 37,11 8 556,-37-28-844,-19-18 297,1-1 0,0 0 1,0 0-1,1-1 0,1 2-9,11 5 142,-1 2-1,-1 0 0,2 3-141,-17-15 306,-2-2-70,0 0-48,0 0-74,0 0-4,0 0 52,-4-3-15,-63-35-67,47 28-98,0-1 1,1-1-1,0-1 0,-3-4 18,-139-108 284,150 117-312,-96-70 35,50 37-612,54 39 571,3 2 70,0 0-37,-6-14-397,3 9 336,15 9 107,81 36-84,-46-21 11,-1 2-1,5 5 29,-38-17 20,-1 0 0,-1 0 0,0 2 0,0-1 0,-1 1 0,4 5-20,37 36 138,-51-52-101,0 0 0,-1 0 0,1 0 1,0 0-1,0 0 0,0 0 1,0 0-1,0 0 0,0 0 0,0 0 1,0 0-1,0 0 0,-1 1 1,1-1-1,0 0 0,0 0 0,0 0 1,0 0-1,0 0 0,0 0 0,0 0 1,0 0-1,0 0 0,0 0 1,0 0-1,0 1 0,0-1 0,0 0 1,0 0-1,-1 0 0,1 0 0,0 0 1,0 0-1,0 0 0,0 0 1,0 1-1,0-1 0,0 0 0,0 0 1,0 0-1,1 0-37,-24-8 353,-29-17-393,10-2 20,-2 2 1,-1 2-1,-44-16 20,15 3-12,47 22-79,0 1 1,-20-6 90,41 17-51,1 0-389,7 3-159,10 7 360,-2 0 207,20 17 52,1-1 0,1-2 0,1-1 1,1-1-1,12 4-20,-3-6 342,-1 3 0,10 8-342,-51-29 713,-5-4-309,-18-14-227,-28-21-286,4 10 163,-49-23-54,67 38-12,1-2 1,1 0 0,0-2-1,-20-18 12,44 35-200,2 1-6,0 0 134,0 0 8,0 0-122,0 0 4,9 5 167,-1 0 1,-1 1 0,1 0 0,-1 0 0,1 2 14,33 25-3,29 9-8,2-3 0,5-2 11,-12-1 109,-63-35-81,-2-1 139,0 0 33,0 0-26,-13-19 221,-6 1-296,-1 1 0,-1 1 1,0 1-1,-14-7-99,-97-48-5,36 20 13,51 26-75,60 36-913,6 6 939,1-1 0,1-1 1,10 5 40,49 25-89,15 8-174,-78-45 336,0 1 0,-1 0 0,0 1 0,11 10-73,-27-20 26,-2-1 60,0 0 214,0 0 1,0 0-228,-2-2-69,0-1 0,0 1-1,0 0 1,0-1 0,0 1 0,0 0-1,0 0 1,-3-1-4,-2-3 13,-10-8 7,-2 1 0,0 0 0,0 1 0,-1 1 0,-15-5-20,-17-11 121,-16-3-104,50 23-15,2 0 0,-1-1 0,1-1-1,-10-7-1,-34-12-49,58 27-196,2 1 1,0 0 184,0 0 56,0-1 0,0 1 0,0 0 1,0 0-1,0 0 0,1-1 0,-1 1 0,0 0 1,0 0-1,0 0 0,0-1 0,0 1 1,0 0-1,0 0 0,1 0 0,-1-1 1,0 1-1,0 0 0,0 0 0,0 0 1,1 0-1,-1 0 0,0 0 0,0-1 1,1 1-1,-1 0 0,0 0 0,0 0 1,0 0-1,1 0 0,-1 0 0,0 0 0,0 0 1,1 0-1,-1 0 0,0 0 0,0 0 1,0 0-1,1 0 0,-1 0 0,0 0 1,0 0-1,1 1 4,17 4-139,24 17-111,-33-17 157,180 104-159,-85-47 302,-18-7 1192,-98-69-1180,-1 1 1,-1 0 0,0 1 0,0 0 0,-1 1 0,-12-6-63,-25-12 193,-26-10-193,21 12 0,35 15-62,-1 1 0,0 2 0,0 0 0,-1 1 0,0 2 0,-14-3 62,35 9-109,3 0-210,0 0-6,2 1 306,0-1 0,1 1 1,-1 0-1,0 0 0,0 0 0,0 1 1,0-1-1,0 0 0,0 1 0,-1-1 1,2 2 18,3 1-35,40 32 14,-24-19-43,1 0 1,1-1 0,1-1-1,0-2 1,1 0-1,17 5 64,-6-2 47,0 3 0,-1 0-1,6 8-46,-41-27 35,-1 0 0,0 1 0,1-1-1,-1 1 1,1-1 0,-1 0 0,1 1-1,-1-1 1,1 0 0,-1 1 0,1-1-1,-1 0 1,1 0 0,-1 1 0,1-1 0,-1 0-1,1 0 1,-1 0 0,1 0 0,-1 0-1,1 0 1,0 0 0,-1 0 0,1 0-1,-1 0 1,1 0 0,-1 0 0,1 0-35,-9-18 298,-6 2-287,-1 1 1,0 0-1,-1 1 0,-1 1 0,0 1 0,-1 0 0,-16-8-11,-32-23 44,44 27 3,4 2-23,-1 1-1,0 1 0,-1 0 1,-6-1-24,-64-29-105,74 38-88,19 10-97,27 19-122,-16-15 544,15 14-88,1-2 0,1-1 1,25 12-45,104 46 325,-156-77-314,-3-2 21,29 13-114,-19-11 303,-11-2-197,0 0-1,0 0 0,1-1 0,-1 1 1,0 0-1,0 0 0,0 0 0,0 0 1,0-1-1,0 1 0,0 0 0,0 0 0,0 0 1,0-1-1,0 1 0,0 0 0,0 0 1,0 0-1,0-1 0,0 1 0,0 0 1,0 0-1,0 0 0,0 0 0,0-1 1,0 1-1,0 0 0,0 0 0,-1 0 0,1 0 1,0-1-1,0 1 0,0 0 0,0 0 1,0 0-1,-1 0 0,1 0 0,0 0 1,0-1-1,0 1 0,0 0 0,0 0 1,-1 0-1,1 0 0,0 0 0,0 0-23,-19-21 19,-2 2 0,1 0 0,-2 2-1,-1 0 1,0 1 0,-1 1 0,0 2 0,-1 0 0,-19-6-19,38 17-12,0 1 1,0 0 0,-1 0 0,1 0-1,0 1 1,-1 0 0,1 0 0,-2 1 11,-34-3-216,25-5 248,16 6-57,-1 1 0,1-1 0,-1 0 0,1 0 0,-1 1 0,1-1 0,-1 1 0,1 0 0,-1-1 0,0 1 0,1 0 0,-1 0 0,1 0 0,-1 0 0,0 0 0,1 0 0,-1 0 0,1 1 0,-1-1 0,0 0 0,1 1 0,-1 0 0,1-1 0,0 1 0,-1 0 0,0 0 25,0 0-34,2-1 0,0 0 20,0 0 13,0 0 28,0 0 25,0 0 56,0 0-188,0 0-826,0 0-1203,0 0-3988,0 0-586,0 0 1629</inkml:trace>
  <inkml:trace contextRef="#ctx0" brushRef="#br0" timeOffset="1">286 155 8160,'0'0'0,"0"0"0,17-3 0,0 0-5640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3"/>
    </inkml:context>
    <inkml:brush xml:id="br0">
      <inkml:brushProperty name="width" value="0.05" units="cm"/>
      <inkml:brushProperty name="height" value="0.05" units="cm"/>
      <inkml:brushProperty name="color" value="#66CC00"/>
    </inkml:brush>
  </inkml:definitions>
  <inkml:trace contextRef="#ctx0" brushRef="#br0">3 0 4576,'-2'31'3620,"1"0"0,4 24-3620,0 18 4602,-4 2-4602,1-29 1103,0-41-1125,1-1-1,0 1 1,0-1 0,0 1 0,0-1 0,1 0 0,0 0-1,-1 1 1,2-1 0,-1 0 0,2 1 22,2 8-1637,1 0-9083</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4"/>
    </inkml:context>
    <inkml:brush xml:id="br0">
      <inkml:brushProperty name="width" value="0.05" units="cm"/>
      <inkml:brushProperty name="height" value="0.05" units="cm"/>
      <inkml:brushProperty name="color" value="#FBE5D6"/>
    </inkml:brush>
  </inkml:definitions>
  <inkml:trace contextRef="#ctx0" brushRef="#br0">527 608 3056,'-17'-12'-93,"3"0"601,-1 1 0,-1 1 0,0 1 0,-7-4-508,15 9 81,0-1 0,0 0 0,0 0 0,1-1 0,0 0 1,0 0-1,-2-4-81,-35-27 1227,31 27-807,-1-2 0,2 1-1,-1-2 1,2 0-1,-1 0 1,-8-15-420,16 22 157,3 5 410,1 1-7,-2-1-533,0 0 1,0 0-1,0 0 1,-1 0-1,1 0 0,0 0 1,0 0-1,0 1 1,-1 0-1,-1-1-27,4 6 50,-1 0 0,1-1-1,0 1 1,0 0 0,1 0-1,-1 0 1,1-1 0,0 1-1,1 0 1,-1-1 0,1 1-1,0-1 1,0 1 0,1 0-50,37 65 798,-35-62-701,2 4 33,2-1 0,-1 0 0,1-1 0,1 0 1,0 0-1,0-1 0,1 0 0,0-1 0,1 0 0,1 0-130,47 35 202,-18-10-205,-24-17 40,1-2-1,12 8-36,-30-21 234,-1-1 79,7 1 120,-7-1-423,0 0 0,0 0 0,0 0 0,0 0 0,1 0 0,-1 1 0,0-1 0,0 0 0,0 0 0,0 0 0,0 0 0,0 0 0,0 0 0,1 0 0,-1 0 0,0 0 0,0 0 0,0 0 0,0 0 0,0 0 0,0 0 0,0 0 0,1 0 0,-1 0-1,0 0 1,0 0 0,0 0 0,0 0 0,0 0 0,0-1 0,0 1 0,0 0 0,1 0 0,-1 0 0,0 0 0,0 0 0,0 0 0,0 0 0,0 0 0,0 0 0,0 0 0,0-1 0,0 1 0,0 0 0,0 0 0,0 0 0,0 0 0,0 0 0,0 0 0,0 0 0,1 0 0,-1-1 0,0 1 0,0 0 0,0 0 0,0 0 0,-1 0 0,1 0 0,0 0 0,0 0 0,0-1 0,0 1-10,-4-7 44,-1 0 0,0 1 0,-1-1 0,1 1 0,-1 0 0,0 0 0,-1 1 1,-1-1-45,-62-42 287,25 20-134,14 5-158,13 9 225,0 1-1,0 1 0,-2 1 0,1 0 1,-1 2-1,-16-6-219,27 13-8,-7-1-91,26 23 14,1-4 56,1 0 0,1-1 0,1 0 0,0-1 0,8 6 29,82 59 56,-53-42-10,-25-19 36,1-2-1,0 0 1,1-2 0,1-1-82,-26-12 37,-3-1 126,0 0 58,0 0 92,-2-2-282,1 0 0,-1-1 0,0 1 0,0 0 0,0 0 0,0 0-1,0 0 1,-1 1 0,1-1 0,-1 0-31,-4-3 14,-51-41 201,-3 2-1,-24-11-214,63 41 13,12 7-44,0 0-1,-1 1 1,0 0 0,0 1 0,-1 0 0,-1 0 31,-10-1-148,-34-13 28,55 18 66,2 1-11,0 0-4,0 0 59,19 9 273,59 37-308,-1 3 0,10 13 45,-1-1 315,-59-46 177,-26-20-398,-12-11-12,-10-9-62,-2 1 0,0 1-1,-2 1 1,0 1 0,-2 1-1,0 1 1,-1 2 0,-6-2-20,-80-54 109,63 49-120,48 23-81,-4-2-44,15 9 48,4 2 87,0 2-1,-1 0 1,0 0 0,4 5 1,14 14-3,13 8 74,0-1 328,30 34-399,-57-53 191,-25-30 384,-28-30-264,8 14-344,-1 1 0,-1 1 0,-12-5 33,-2-3-86,34 25 135,-1 1 0,1 1 0,-1 0 0,-7-2-49,-4-5 30,21 14-72,3 1-96,0 0-8,0 0 54,24 6 5,0 8 53,-1 0-1,0 2 0,-1 0 1,-1 2-1,0 0 35,72 58 548,-90-74-536,-3-2 22,0 0 45,0 0 154,0 0-13,-29-19-234,-89-65-234,100 69 101,-14-6 300,25 18-133,5 3-9,1 0 1,-1 0-1,0-1 0,1 1 0,-1-1 0,0 0 0,1 1 0,-1-1 1,1 0-1,-1 0 0,1 0 0,0 0 0,-1 0 0,1 0 0,0-1 0,0 1 1,0 0-1,0-1 0,0 1 0,0-1-11,1 2-47,-7-1 15,1-1 0,0 1 0,1-1 0,-1 0 0,0 0 0,0-1 0,-4-2 32,-3-4-433,37 17 29,11 9 584,-1 1-1,-2 1 0,1 2 1,-2 1-1,25 24-179,-41-34 24,55 40-58,-69-51 66,-1-1 102,0 0 1,-2-2-132,0 1 0,0-1 0,0 0 0,0 0 0,1 0 0,-1 0 0,1-1 0,-1 1 0,1 0 0,0-1-3,-7-9-3,-23-23 22,19 23 77,1 0-1,1-1 1,0 0-1,1-1 1,-6-11-96,5 6 9,0 1 0,-1 1 0,-1 0 0,-10-12-9,10 12-22,-14-14 21,25 30-17,0 0 1,0 0 0,0 0 0,-1 0-1,1 0 1,0 1 0,-1-1 0,1 0-1,0 1 1,-1-1 0,1 1 0,-1 0 0,1-1-1,-1 1 1,1 0 0,-1 0 0,1 0-1,-1 0 1,1 0 0,-1 0 0,1 1-1,-2-1 18,-8 1-235,11-1 257,10 5 19,6 4-96,-1 2 0,0 0 0,-1 1 1,0 0-1,6 9 55,24 20-280,-1-2 35,-27-23 359,1 0 0,1-2 0,0 1 0,1-2 0,0-1 1,1 0-1,0-1 0,14 4-114,-32-14 144,-2-1 246,1-3-339,-1 0 0,1 0 0,-1 0 0,0 0 0,0 0 0,0 0 0,0 0 0,0 0 0,0-1-51,-8-16 7,0 1 0,-1 0 1,-3-3-8,-18-40 6,11 12 12,2 7 38,-1 0-1,-2 2-55,9 27-40,10 12-160,1 2 2,0 11 132,6 30-308,9 35 374,-11-60 43,0-1-1,2 0 1,0 0 0,0-1-1,1 0 1,7 9-43,-11-18 56,1-1 0,0 0 0,0 0 0,1 0 0,-1 0 0,1-1 0,3 3-56,17 14 397,-24-20-382,-1 1 1,1-1-1,-1 0 1,1 1-1,-1-1 1,1 1-1,-1-1 1,1 0-1,0 1 0,-1-1 1,1 0-1,-1 0 1,1 1-1,0-1 1,-1 0-1,1 0 1,0 0-1,-1 0 0,1 0 1,0 0-1,-1 0 1,1 0-1,0 0 1,-1 0-1,1 0 1,0-1-1,-1 1 0,1 0 1,-1 0-1,1-1 1,0 1-1,-1 0 1,1-1-1,-1 1 1,1 0-1,-1-1 0,1 1 1,-1-1-1,1 1-15,0-2 5,0 1-1,0 0 0,0-1 0,0 1 0,0-1 1,0 0-1,0 1 0,0-1 0,0 0 1,-1 1-1,1-1 0,-1 0 0,1 0-4,-1-9 9,-1 0 0,0 0 0,0 0 1,-1 0-1,0 0 0,-1 0 0,0 0 0,-1 1 0,0-1 0,-5-6-9,-3-14-3,0 0 62,0 0-1,-2 2 0,-1-1 1,-2 2-1,-12-17-58,27 43 127,2 2-178,0 0-54,0 0-4,1 3 21,10 36 42,3-1 0,1 0 0,1-2 0,10 14 46,2 8-43,-23-47 76,1 0 1,-1-1-1,2 1 1,0-1-1,0 0 1,1-1-1,0 0 1,0 0-1,1-1 0,0 0 1,6 3-34,-15-10 10,0-1-1,1 0 1,-1 0-1,0 0 1,0 0 0,1 0-1,-1 0 1,0 1-1,0-1 1,1 0 0,-1 0-1,0 0 1,1 0 0,-1 0-1,0 0 1,0 0-1,1 0 1,-1 0 0,0 0-1,1-1 1,-1 1-1,0 0 1,0 0 0,1 0-1,-1 0 1,0 0 0,0 0-1,1-1 1,-1 1-1,0 0 1,0 0 0,0 0-1,1 0 1,-1-1-1,0 1 1,0 0 0,0 0-1,0-1 1,1 1 0,-1 0-1,0 0 1,0-1-1,0 1 1,0 0 0,0 0-1,0-1 1,0 1-10,2-23 110,-7-26-101,-5 13-1,-1 0 0,-2 0 1,-2 1-1,-12-22-8,10 21 4,7 16-19,0-1 0,-1 2 0,-1 0 0,-11-14 15,21 31-65,2 2-159,6 33-36,0 0 237,2-1 1,2 0 0,1-1 0,1 0 0,11 20 22,-12-27-31,-7-16 12,-1 0 0,1 0 0,1 0 0,-1-1-1,1 0 1,1 0 0,-1 0 0,1-1-1,0 0 1,3 3 19,-8-9 8,-1 1 0,1 0 0,0-1 0,-1 1 0,1 0-1,0-1 1,-1 1 0,1-1 0,0 1 0,0-1 0,0 0-1,-1 1 1,1-1 0,0 0 0,0 1 0,0-1 0,0 0 0,0 0-1,0 0 1,-1 0 0,1 0 0,0 0 0,0 0 0,0 0 0,0 0-1,0 0 1,0-1 0,0 1 0,-1 0 0,1 0 0,0-1-8,1 0 14,0-1 0,-1 1 0,1-1 0,-1 0 0,0 1-1,1-1 1,-1 0 0,0 0 0,0 0 0,0 0 0,0 0 0,-1 0 0,1-1-14,2-6 69,0-1 0,-1 0 0,-1 0 0,1 0 0,-1-6-69,-3-14 4,-1-1 0,-2 1 0,-1 0 0,-1 0 1,-1 1-1,-2 0 0,-9-19-4,6 26-8,12 20-20,1 2-85,0 0-6,0 0 44,1 3 22,54 177-19,-51-166 70,0-1-1,2 1 1,0-1 0,0 0 0,1 0-1,1 0 1,0-1 0,1-1 0,0 1-1,1-1 3,-10-11 1,0 0 0,0 1-1,1-1 1,-1 0 0,0 0-1,1 0 1,-1 1 0,0-1-1,1 0 1,-1 0 0,0 0-1,1 0 1,-1 0 0,0 1-1,1-1 1,-1 0 0,0 0-1,1 0 1,-1 0 0,0 0-1,1 0 1,-1 0 0,1 0-1,-1 0 1,0 0 0,1-1-1,-1 1 1,0 0 0,1 0-1,-1 0 1,0 0 0,1-1-1,-1 1 1,0 0 0,1 0-1,-1 0 1,0-1 0,0 1-1,1 0 1,-1 0 0,0-1-1,0 1 1,1-1-1,5-13 18,-3-10 11,-1 1 0,-1-1 0,-1 0 0,-1 1 0,-2-4-29,1 19 19,0 0-1,0 0 1,-1 0 0,-1 1-1,1-1 1,-1 1-1,0 0 1,-1 0-1,1 0 1,-1 1 0,-1-1-1,1 1 1,-1 0-1,0 1 1,-2-1-19,7 5 1,0 1 1,0-1-1,0 1 1,0 0-1,0-1 1,0 1-1,-1 0 1,1 0-1,0 0 1,0 0-1,0 0 1,0 0-1,-1 0 1,1 0-1,0 1 1,0-1-1,0 0 1,0 1-1,0-1 1,0 1-1,0-1-1,-22 11-2,20-8 7,0-1 1,0 1-1,0 0 0,1 0 0,-1 0 0,1 1 1,0-1-1,-1 1 0,2-1 0,-1 1 0,0 0 1,1 0-1,0-1 0,-1 1 0,1 0 0,1 0 1,-1 0-1,1 2-5,-3 14 31,2 0 1,1 0-1,0 2-31,0-16 8,1 16 43,0 1 0,2-1 0,0 1 0,1-1 0,6 15-51,-8-29 30,1-1 0,0 0 0,0 0 0,0 0-1,1 0 1,0 0 0,0 0 0,1-1 0,0 0 0,0 0-1,0 0 1,1-1 0,0 0 0,0 0 0,0 0 0,1-1-1,0 0 1,0 0-30,-5-3 11,0 0-1,-1-1 1,1 1-1,0-1 0,0 1 1,0-1-1,0 0 1,0 0-1,0 0 1,0 0-1,-1 0 0,1 0 1,0 0-1,0 0 1,0-1-1,0 1 1,0-1-1,0 0 1,-1 1-1,1-1 0,0 0 1,-1 0-1,1 0 1,0 0-1,-1-1 1,1 1-1,-1 0 0,0-1 1,1 1-1,-1 0 1,0-1-1,0 0 1,0 1-1,0-1 1,0 0-1,0 1 0,0-2-10,3-5 0,-1 0-1,0-1 0,0 1 0,0-1 0,-1 0 0,-1 1 0,1-7 1,-1 1 11,-1 0 0,-1-1 1,0 1-1,-1-1 0,-1 1 0,0 0 0,-3-5-11,-10-33-43,-10-14 43,22 56-12,-2-4-65,0 1-1,-1 0 1,-1 0 0,0 0 77,5 8-23,-1-1 0,0 1 0,-1 0 1,1 1-1,-1-1 0,0 1 0,0 0 0,0 0 0,-5-3 23,8 6-4,2 1-92,-1 0 91,0 1 0,0-1-1,0 0 1,0 1 0,0-1 0,0 1-1,1-1 1,-1 1 0,0 0 0,0-1-1,1 1 1,-1 0 0,0-1-1,1 1 1,-1 0 0,1 0 0,-1 0-1,1 0 1,-1-1 0,1 1 0,-1 0-1,1 0 1,0 0 0,0 0-1,-1 0 1,1 0 0,0 0 0,0 0-1,0 0 1,0 0 0,0 0 0,0 0 5,0 34-25,4-9-14,0 0 0,2 0 0,1 0-1,1-1 1,1 0 0,4 7 39,-7-21-36,0-1-1,0 0 1,1 0 0,0 0-1,1-1 1,0 0 0,1 0-1,-1-1 1,11 7 36,-14-11 14,0 0 1,0 0 0,0-1 0,0 0-1,0 0 1,1-1 0,0 1-1,-1-1 1,1 0 0,0-1 0,0 1-1,0-1 1,0-1 0,0 1-1,0-1 1,0 0 0,1 0-1,-1 0 1,0-1 0,3-1-15,-6 1 10,-1-1 0,1 0 1,-1 0-1,1 0 0,-1 0 1,0 0-1,0 0 0,0 0 0,0-1 1,0 1-1,0-1 0,-1 0 0,1 1 1,-1-1-1,0 0 0,0 0 1,0 0-1,0 0 0,0 0 0,-1 0 1,1-3-11,2-7-7,-1-1 1,-1 1 0,0-1 0,-1-5 6,-1 1 42,-1 0 1,-1 0-1,0 0 1,-1 0 0,-2-2-43,3 10 6,0 0 0,-1 0 0,0 1 1,-1 0-1,0 0 0,-1 0 0,0 1 1,0-1-1,-7-5-6,6 7 1,-1 1 0,-1 0-1,1 0 1,-1 1 0,0 0 0,0 1 0,-1-1-1,1 2 1,-1 0 0,0 0 0,0 1 0,0 0 0,-3 0-1,11 2-4,0 0 1,0 1 0,0-1 0,1 1 0,-1-1-1,0 1 1,0 0 0,1 0 0,-1 0 0,0 0 0,1 0-1,-1 0 1,1 0 0,-1 0 0,1 1 0,0-1-1,-1 1 1,1-1 0,0 1 0,0-1 0,0 1 0,0 0-1,0-1 1,1 1 0,-1 0 0,0 0 0,1 0-1,-1-1 1,1 1 0,0 0 0,0 0 0,-1 0 0,1 0-1,1 0 4,-2 3-10,1 0-1,0-1 0,0 1 0,0 0 0,0 0 0,1 0 0,0-1 1,0 1-1,0 0 0,1-1 0,0 1 0,0-1 0,2 4 11,19 25 13,57 88-202,-76-115 183,-1 0-1,1 0 1,1 0-1,-1-1 1,1 0-1,0 0 1,0 0-1,0-1 1,1 0-1,0 0 1,-1 0-1,1-1 1,1 1-1,-1-1 1,0-1-1,1 1 1,4 0 6,12 6 1,-21-8 6,1 0 1,-1 0-1,0 0 1,1 0-1,-1 0 1,1-1-1,-1 1 1,1-1-1,0 1 1,1-1-8,-2 0 5,-1-1 0,0 1-1,1-1 1,-1 0 0,0 1 0,1-1 0,-1 0-1,0 0 1,0 0 0,0 0 0,0 0 0,0 0 0,0 0-1,0 0 1,0 0 0,0 0 0,-1 0 0,1-1-1,0 1 1,-1 0 0,1-1 0,-1 1 0,1 0 0,-1-1-5,5-10 27,-1-1 0,-1 0 1,1 0-1,-2 0 1,0 0-1,-1-1 1,0 1-1,-1-1 1,0 1-1,-1 0 0,-1-1 1,0 1-1,-1 0 1,0 0-1,-1 0 1,0 1-1,-1-1 0,-1 1 1,-2-5-28,-14-14-11,-1 4 11,-3 3 2,21 20-10,0 1 0,0-1 0,-1 1 0,1 0 1,0 0-1,-1 1 0,0-1 0,0 1 1,0 1-1,0-1 0,0 1 0,0 0 0,0 0 1,0 1-1,0 0 0,0 0 0,-1 0 1,1 1-1,0 0 0,0 0 0,0 0 0,0 1 1,0 0-1,0 0 8,4-1-1,1 0 1,0 1-1,-1-1 1,1 0-1,0 0 1,0 1-1,0-1 1,0 0-1,0 1 1,0 0-1,0-1 0,0 1 1,1-1-1,-1 1 1,1 0-1,-1-1 1,1 1-1,-1 0 1,1 0-1,0-1 1,0 1-1,0 0 1,0 0-1,0-1 1,1 2-1,9 48-44,-8-41 23,6 19-90,0 0 0,3 0 0,12 27 112,-17-44 15,1 0 0,0-1 0,1 0 0,0 0-1,0 0 1,1-1 0,0 0 0,1-1 0,0 0 0,4 2-15,23 14 384,-29-47-357,2-1-38,-1-1 1,-2 1 0,4-21 10,-9 37-1,-1 0 0,0-1 0,0 1 0,-1-1 0,0 1 0,0 0 0,-1-1 0,0 1 0,0 0 0,-1 0 0,0-1 0,0 1 0,-1 0 0,0 1 0,-2-5 1,-4-4 36,-1 1 0,0 0 0,-1 0-1,-1 1 1,0 1 0,-1 0 0,-3-2-36,12 11-13,0 1 1,-1-1 0,1 1-1,-1 0 1,1 1-1,-1-1 1,0 1-1,1 0 1,-1 0 0,0 0-1,0 0 1,0 1-1,0 0 1,0 0-1,1 1 1,-1-1 0,0 1-1,0 0 1,0 0-1,1 1 1,-5 1 12,4-1-23,0 0 0,0 0 0,0 0 0,0 1 0,1 0 1,0 0-1,-1 0 0,1 1 0,0-1 0,0 1 0,1 0 0,-1 0 0,1 0 0,0 1 1,0-1-1,0 1 0,1-1 0,-1 1 0,1 0 0,0 1 23,-1 12-2,0 0-1,1 1 0,1-1 1,1 1-1,0 0 0,2-1 1,0 1-1,1-1 0,1 0 1,0 1-1,5 10 3,-1-12-2,1 0 0,0-1 0,1 0 0,0 0 1,1-1-1,1-1 0,10 10 2,-17-18-6,-1-3 2,0 1 0,-1-1 0,2 1 0,-1-1 0,0 0 0,1-1 0,-1 1-1,1-1 1,0 0 0,1 1 4,-3-2 10,-1 0-1,1-1 1,0 1-1,0 0 1,0-1-1,-1 1 1,1-1 0,0 0-1,0 0 1,0 0-1,0 0 1,0-1-1,-1 1 1,1-1-1,0 0 1,0 0-1,-1 0 1,3 0-10,-4-1 9,1 1 0,0-1 1,0 1-1,-1-1 0,1 0 0,-1 0 0,0 0 1,1 0-1,-1 0 0,0 0 0,0 0 1,0 0-1,-1 0 0,1 0 0,0 0 0,-1-1 1,1 0-10,3-41 21,-4 40-12,1-14 1,-2 0 0,0 0 0,-1 0 0,-1 0 0,0 1 0,-2-1 0,0 1 0,-1 0 1,-4-8-11,5 14 28,-1-1 1,0 1 0,-1 0-1,0 1 1,-1-1 0,0 2-1,0-1 1,-1 1 0,0 0-1,-1 1 1,0 0 0,-1 0 0,-9-4-29,8 5 69,3 2-118,0 0 1,0 0-1,-1 1 0,1 0 1,-10-2 48,15 5-14,1 1 0,0 0 0,0-1-1,0 1 1,-1 0 0,1 1 0,0-1 0,0 0 0,0 1 0,-1 0 0,1 0 0,0 0 0,0 0 0,0 0 0,0 1 0,0-1 0,1 1-1,-1 0 1,0-1 0,1 2 0,-1-1 14,-2 3-6,1 0 1,0 0-1,0 1 0,1-1 0,-1 1 0,1 0 1,0 0-1,1 0 0,-1 0 0,1 0 0,1 0 1,-1 1-1,1-1 0,0 1 0,0-1 1,1 1-1,0 0 0,0-1 0,1 4 6,1 14-13,1 0 1,1 0-1,1 0 0,6 16 13,-8-32 3,0 0 1,1 0 0,0 0-1,0 0 1,1-1-1,0 0 1,0 0 0,1 0-1,0 0 1,0-1-1,0 0 1,1-1 0,0 1-1,0-1 1,1 0-1,-1-1 1,1 0 0,0 0-1,0-1 1,0 0-1,1 0 1,-1 0-1,1-2 1,-1 1 0,1-1-1,7 0-3,-14-1 6,-1-1 0,1 1 0,0-1-1,0 0 1,0 1 0,-1-1 0,1 0-1,0 0 1,-1-1 0,1 1 0,-1 0-1,0 0 1,1-1 0,-1 1 0,0-1-1,0 1 1,0-1 0,0 1 0,0-1 0,0 0-1,0 0 1,0 1 0,-1-1 0,1 0-1,0-1-5,0-2-9,1 1 0,-1-1-1,0 0 1,0 1 0,0-1-1,-1 0 1,0 0 0,0 0-1,0 1 1,0-3 9,-4-5 6,-1 1-1,0 0 1,-1 0 0,0 0-1,-1 0 1,0 1-1,0 0 1,-1 1 0,-1-1-1,-7-5-5,3 0 5,-1 0-6,0 2 1,0 0-1,-14-9 1,21 17-10,0 0 1,-1 0-1,0 1 1,0 0-1,0 1 1,0-1-1,-1 1 1,1 1-1,-5-1 10,11 2-2,1 1 0,0 0 0,0-1 0,0 1-1,-1 0 1,1 0 0,0 0 0,0 0 0,-1 0-1,1 0 1,0 0 0,0 1 0,0-1 0,-1 0 0,1 1-1,0-1 1,0 0 0,0 1 0,0 0 0,0-1-1,0 1 1,0 0 0,0-1 0,0 1 0,0 0 0,0 0-1,0 0 1,0 0 0,1 0 0,-1 0 0,0 0-1,1 0 1,-1 0 0,0 1 2,1 1-11,-1 1-1,1-1 1,-1 1-1,1-1 1,0 1-1,0-1 1,1 1-1,-1-1 1,1 1 11,-1 3-8,3 14-37,-1 0-1,2 0 1,1 0 0,1 0-1,0-1 1,2 0 0,0 0-1,1-1 1,10 14 45,-15-28 5,1 0 1,0 0-1,1 0 0,-1-1 1,1 1-1,0-1 0,0-1 1,1 1-1,-1-1 0,3 1-5,-7-4 100,-2 0 172,0 0-9,-1-3-257,0 1 0,0-1 0,-1 0 0,1 0 0,-1 1 0,0-1 1,1 1-1,-1 0 0,0-1 0,0 1 0,-1 0 0,0-1-6,-3-4 12,-31-36-27,21 23 37,-1 1 0,0 0 0,-2 1 0,0 1 0,-18-12-22,23 19 13,5 3-6,0 1 0,-1-1 0,0 2 0,0 0 0,0 0 0,-1 0 1,-5 0-8,15 5-3,-1 0 0,1 0 0,0 0 0,0 0 0,0 0 0,0 0 0,0 1 0,0-1 0,-1 1 0,1-1 0,0 0 0,0 1 0,0 0 0,0-1 0,1 1 0,-1 0 0,0-1 0,0 1 0,0 0 0,0 0 0,1 0 0,-1 0 3,-16 23-55,16-23 49,-1 2-28,1 1 0,-1-1 0,1 0 0,-1 1 0,1-1-1,0 1 1,0-1 0,1 1 0,-1 0 0,1-1 0,0 1 0,0 0 0,0-1 0,0 1 0,1 3 34,1-1-27,-1 0 0,1 1-1,1-1 1,-1 0 0,1 0 0,0 0 0,1-1 0,2 5 27,9 10-2,2-2 0,0 1 0,1-2 0,9 7 2,-11-9 5,-9-10 20,0 1 0,0-1 0,0-1 0,0 1 0,1-1 0,-1-1 0,1 1 0,0-1 0,0 0 1,0-1-1,1 0 0,-1-1 0,7 1-25,-37-32 462,-121-129-442,123 131-4,-19-23 105,36 47-167,0 0 0,-1 1 0,1 0 0,-1-1 0,0 2 1,0-1-1,0 0 0,0 1 0,-1-1 0,-2 0 46,15 32-294,8 3 283,1 0 0,6 6 11,-15-26 1,1-1 0,0 0-1,0 0 1,1-1 0,1 0-1,0-1 1,3 2-1,80 52-152,-87-59 200,1-1 0,1 0 0,-1 0 0,6 1-48,-11-4 143,-3 0-11,0 0-35,-3-3-108,-60-61-27,3-3 0,-41-60 38,74 86-312,25 38 123,2 3 181,-1 0 1,1 0-1,0 0 1,-1 0-1,1 0 1,0 0-1,-1 0 1,1 0-1,-1 0 1,1 0-1,0 0 1,-1 0-1,1 0 1,0 0-1,-1 0 1,1 0-1,0 1 1,-1-1-1,1 0 1,0 0-1,-1 0 0,1 0 1,0 1-1,-1-1 1,1 0 7,4 23-74,1 0-1,1-1 1,0 1 0,2-1 0,1-1 0,9 16 74,-11-24-9,2-1 0,-1 0 1,1 0-1,1-1 1,0-1-1,1 0 0,0 0 1,0-1-1,2 1 9,0 0 0,-3-5 43,-8-5 170,-2 0 7,-1-2-144,-34-50 16,-2 1 0,-2 1 0,-28-25-92,65 73-1,-30-27 36,31 28-37,-1 0-1,1 0 0,-1 0 0,0 0 0,1 0 1,-1 1-1,0-1 0,0 0 0,1 1 1,-1 0-1,0-1 0,0 1 0,0 0 1,0 0-1,1 0 0,-1 0 0,0 0 0,0 0 1,0 0-1,0 1 3,0 0-11,1-1 0,0 1 1,0 0-1,0 0 0,0 0 0,0 0 0,0 0 1,0 0-1,0 0 0,1 0 0,-1 0 0,0 0 1,1 0-1,-1 1 0,1-1 0,-1 0 0,1 0 1,-1 1-1,1-1 0,0 0 0,0 1 0,-1-1 1,1 0-1,0 1 0,0-1 0,1 1 11,3 36-279,2-19 273,1 0 1,1 0-1,0 0 1,2-1-1,0-1 0,1 1 1,0-2-1,1 0 1,1 0-1,1-1 1,13 11 5,-26-25 0,29 27 35,33 22-35,-53-42 19,0-2 0,1 1 0,0-2 0,0 1 0,0-2 0,1 1-1,0-1 1,9 1-19,-15-5 27,0 0 0,0 0 0,-1 0 0,1-1 0,0 0 0,-1 0 0,1-1 0,-1 1 0,1-1 0,-1 0 0,0-1 0,0 1 0,0-1 0,0 0 0,0 0 0,0-1 0,-1 0-1,0 1 1,0-2 0,0 1 0,0 0 0,0-1 0,1-2-27,-4 5 0,0 1 0,-1-1 0,1 0 0,0 0 0,-1 1 0,1-1 0,-1 0 0,0 0 0,0 1 0,1-1 0,-1 0 0,0 0 0,0 0 0,-1 0 0,1 1 0,0-1 0,-1 0 0,1 0 0,-1 0 0,-14-35 3,10 28 1,-124-241 135,117 227-108,10 18-35,0 0 0,0 1 0,-1-1 0,0 0 0,0 1 0,0 0 0,0 0 0,-1 0 0,0 0 1,0 0-1,0 1 0,0 0 0,-4-3 4,2 2-7,0 1 0,-1-1 1,0 1-1,1 0 0,-1 1 1,0 0-1,0 0 0,0 0 1,-1 1-1,-4-1 7,11 3-18,1 0 0,-1 0 0,0 0-1,0 0 1,0 0 0,1 1 0,-1-1 0,0 0 0,1 0 0,-1 0-1,1 1 1,0-1 0,-1 0 0,1 0 0,0 2 18,-2 10-35,0 0 0,2 0 0,-1 0 0,2 0 0,0 0-1,0 0 1,1-1 0,2 8 35,2 2-4,0-1-1,1 0 1,1 0-1,8 14 5,-5-17 0,0-1 0,1 0 0,1-1 0,1 0 0,10 8 0,19 23 7,-38-41 28,-4-5-12,0 0 0,0 0 0,0 0 1,0-1-1,1 1 0,-1 0 0,0 0 1,1-1-1,-1 1 0,1-1 0,-1 0 1,1 1-1,-1-1 0,1 0 0,-1 0 1,1 0-1,-1 0 0,1 0 0,-1 0 1,1 0-1,-1 0 0,1-1 0,0 1-23,2-1 43,-1 0 0,0 0 0,1 0 0,-1 0-1,0 0 1,0 0 0,0-1 0,0 0-1,0 1 1,1-2-43,1-3 2,-1 0-1,1 0 0,-1 0 1,0-1-1,0 0 1,-1 1-1,0-1 1,0-1-1,0 1 0,-1 0 1,0-1-1,-1 1 1,0-1-1,0 0 0,0-2 0,0-22-37,0 0 0,-2 1 1,-2-1 35,2 15-43,0 0 35,-1 1-1,0-1 0,-1 1 1,-2-4 8,3 14-12,0 1 1,0 0-1,-1-1 1,1 1-1,-1 0 1,0 0-1,-1 0 1,1 1-1,-1-1 1,0 1-1,0 0 1,-1 0-1,-3-2 12,7 5-13,0 0 0,0 0 0,0 0 0,-1 0-1,1 0 1,0 0 0,-1 1 0,1-1 0,0 1 0,-1-1-1,1 1 1,-1-1 0,1 1 0,-1 0 0,1 0 0,-1-1-1,1 1 1,-1 0 0,1 1 0,-1-1 0,0 0 13,0 1-9,1 0 1,-1 0 0,0 0 0,1 1 0,-1-1-1,1 0 1,-1 1 0,1-1 0,-1 1 0,1-1-1,0 1 1,0 0 0,0 0 0,0-1 0,0 1-1,0 0 1,0 2 8,-3 8-27,0 0 0,1 0-1,0 1 1,1 0 0,0-1-1,1 1 1,0 12 27,2-3-5,0 0 0,1-1 0,1 0 1,4 10 4,-4-20 53,1 1 0,1-1 0,0 0 0,1 0 1,0-1-1,0 0 0,8 9-53,1 2 160,-14-20-158,0 0 0,0 0 0,1 0 0,-1-1 0,0 1-1,1 0 1,-1-1 0,1 1 0,-1-1 0,1 1 0,-1-1 0,1 0 0,-1 0 0,1 1 0,-1-1 0,1 0 0,0 0 0,0-1-2,31-1-17,-31 1 17,8 0 1,-5 1 0,1-1 0,-1 0 1,0 0-1,1 0 0,-1 0 1,0-1-1,3-2-1,-6 3 1,0 0-1,0 0 1,-1-1-1,1 1 1,-1 0-1,1-1 1,-1 0-1,0 1 1,0-1-1,0 0 1,0 0-1,0 1 1,0-1-1,0 0 1,0 0-1,-1 0 1,1 0-1,-1 0 1,1 0-1,-1 0 1,0 0 0,0-1-1,2-17-22,-2 0 0,0 0 0,-2 0 0,0 0 0,-1 1 0,-1-1 0,0 1 0,-2 0 0,0 0 0,-2 0 0,0 1 1,0 0-1,-2 1 0,0 0 0,-1 0 0,-2-1 22,13 18-7,-1-1 0,1 1 1,0-1-1,0 1 0,-1-1 0,1 1 1,0 0-1,-1-1 0,1 1 0,0-1 1,-1 1-1,1-1 0,-1 1 0,1 0 1,0-1-1,-1 1 0,1 0 0,-1 0 1,1-1-1,-1 1 0,0 0 0,1 0 1,-1 0-1,1 0 0,-1-1 0,1 1 1,-1 0-1,1 0 0,-1 0 0,0 0 0,1 0 1,-1 1-1,1-1 0,-1 0 0,1 0 1,-1 0-1,1 0 0,-1 1 0,0-1 7,0 1-3,0 1-1,0 0 0,0-1 0,1 1 1,-1 0-1,0-1 0,1 1 0,-1 0 0,1 0 1,-1-1-1,1 1 0,0 1 4,-3 55 22,6-44-22,0 0 0,0-1 0,1 1 0,1-1 0,0 0 1,1 0-1,1 0 0,2 2 0,9 21 3,-15-29 13,1-1 1,0 0-1,1 0 0,-1-1 0,1 1 0,0-1 1,1 0-1,-1 0 0,1-1 0,0 0 0,0 0 1,0 0-1,3 1-16,2 1 53,-10-6-46,0 0-1,0 0 0,0 0 0,0-1 1,0 1-1,0 0 0,0 0 1,0-1-1,0 1 0,0-1 0,0 1 1,0-1-1,0 1 0,-1-1 1,1 1-1,0-1 0,0 0 1,0 0-1,-1 1 0,1-1 0,0 0 1,-1 0-1,1 0 0,-1 0 1,1 0-1,-1 0-6,18-26-1,-14 19 7,0-1 0,-1 1 0,0-1 0,0 0 0,-1 0 0,0 0 0,-1 0 0,0 0 0,0 0 0,-1 0 0,-1-8-6,-1-10 61,-2 0 1,0 0 0,-5-11-62,6 31-4,1 0 1,-1 0 0,-1 0-1,0 0 1,0 0 0,0 1-1,0-1 1,-1 1 0,0 0-1,-1 1 1,1-1 0,-1 1-1,0 0 1,0 0 0,-1 1-1,-2-2 4,7 6-9,-1-1-1,1 1 0,-1 0 0,0-1 1,1 1-1,-1 0 0,1 0 1,-1 1-1,1-1 0,-1 1 0,1-1 1,-1 1-1,1 0 0,-1 0 1,1 0-1,0 0 0,0 0 1,-1 0-1,1 1 0,0-1 0,0 1 1,0-1-1,0 1 0,1 0 1,-1 0 9,-1 3-1,1 0 0,-1 0 1,1 0-1,0 0 1,1 0-1,-1 0 0,1 1 1,0-1-1,1 0 1,-1 1-1,1-1 0,0 1 1,0-1-1,1 0 1,0 1-1,0-1 0,0 1 1,0-1-1,3 5 1,1 6-27,0-1 0,1 0 0,1 0 0,0 0 0,1-1 0,6 7 27,-11-17-9,1 1 0,0-1 1,0 0-1,1 0 0,-1 0 0,1-1 0,0 0 0,0 1 0,3 0 9,5 4 16,-12-8-9,-1 1 0,1-1 0,0 0 0,0 0 0,0 1 0,0-1 0,0 0-1,0 0 1,0 0 0,-1 0 0,1 0 0,0 0 0,0 0 0,0 0 0,0 0 0,0 0 0,0-1 0,0 1-1,-1 0 1,1-1 0,0 1 0,0 0 0,0-1 0,-1 1 0,1-1 0,0 1 0,0-1 0,-1 0-1,1 1 1,0-2-7,14-20 15,-9 0-28,-1 8 25,0-1-1,-2 0 1,0 0-1,0 0 1,-1-4-12,-2 13 3,0 0 1,-1 0-1,1 0 1,-1 0-1,0 0 1,-1 0-1,0 0 1,1 1-1,-2-1 1,1 0-1,-1 1 1,1 0-1,-2 0 1,1 0-1,0 0 1,-4-3-4,6 6-87,-1 1 1,-4-3 60,5 5 21,0 0 0,0 1 0,0-1-1,0 0 1,0 1 0,1-1 0,-1 1-1,1-1 1,-1 1 0,1-1 0,-1 1-1,1-1 1,0 1 0,0 0 5,0 8 8,1 0 0,0 0 0,1 0 0,0 0-1,0 0 1,1-1 0,0 1 0,1-1 0,0 0 0,1 0 0,0 0 0,0 0 0,1-1 0,0 0 0,5 6-8,-11-14 7,1 0 1,-1 1 0,0-1 0,1 1-1,-1-1 1,0 1 0,1-1-1,-1 0 1,1 1 0,-1-1 0,1 0-1,-1 0 1,1 1 0,-1-1 0,1 0-1,-1 0 1,1 0 0,0 0-1,-1 0 1,1 0 0,-1 1 0,1-1-1,-1 0 1,1-1 0,0 1 0,-1 0-1,1 0 1,-1 0 0,1 0-1,0 0-6,13-15 49,2-23-39,-13 25-18,-1 0 0,1 1 0,-2-1 0,0 0 0,0 0 1,-2 0-1,1 0 0,-2 0 0,1 0 0,-2 0 0,0 0 0,-3-7 7,4 13 16,-1 0-1,0 0 0,-1 0 1,1 1-1,-1-1 1,-1 1-1,-1-3-15,4 8 7,1 0 0,-1-1 0,1 1 0,-1 0 0,0 0 0,1 0-1,-1 0 1,0 0 0,0 0 0,1 1 0,-1-1 0,0 1 0,0-1 0,0 1 0,0 0 0,0-1 0,0 1 0,0 0 0,0 0 0,0 0 0,0 1-1,0-1 1,1 0 0,-1 1 0,0-1 0,0 1 0,0 0 0,0 0 0,1-1 0,-1 1 0,0 1-7,-5 1-11,1 1 1,0 0 0,0 0-1,0 0 1,0 1-1,0 0 1,1 0-1,0 1 1,0-1 0,1 1-1,0 0 1,0 0-1,0 1 1,0-1-1,1 1 1,0 0 0,1 0-1,0 0 1,0 0-1,0 0 1,1 0-1,0 1 1,0-1 0,1 0-1,0 1 1,0-1-1,0 1 1,1-1-1,1 0 1,-1 0 0,1 1-1,0-1 1,1 0-1,0 0 11,-2-3 0,2 2 4,1 1 1,-1-1-1,1 0 0,0 0 1,1 0-1,1 1-4,-5-6 4,1 1-1,-1-1 1,1 0-1,0 1 1,-1-1-1,1 0 0,0 0 1,0-1-1,0 1 1,0 0-1,0-1 1,0 1-1,0-1 1,0 1-1,0-1 1,0 0-1,0 0 1,0 0-1,0 0 1,0 0-1,0-1 1,0 1-1,0 0 1,0-1-4,3 0 1,0 0 0,0 0 0,-1 0 1,1 0-1,0-1 0,-1 0 0,1 0 1,-1 0-1,0-1 0,0 1 0,0-1 1,0 0-1,0 0 0,0-1 0,-1 1 1,0-1-1,1 1 0,0-4-1,4-5 6,0 0 1,-1-1-1,0 0 0,-1-1 0,-1 1 0,1-4-6,-4 9 2,0 0-1,0-1 0,-1 1 0,0-1 1,-1 1-1,1 0 0,-2-1 0,1 1 0,-1-1 1,-1 1-1,0-6-1,-1 5-17,1 1 1,-1-1-1,-1 0 1,1 1-1,-1 0 0,-5-8 17,5 12 2,1 0-1,0 0 1,-1 0-1,0 1 0,0-1 1,0 1-1,0 0 1,-1 0-1,1 0 0,-1 1 1,0-1-1,-4-1-1,1 1 12,1 1-1,0 0 1,-1 0-1,1 0 1,-1 1-1,1 0 0,-1 1 1,1-1-1,-1 2 1,0-1-1,1 1 1,-1 0-1,1 0 1,-7 3-12,2 0-5,0 1 0,1 1 0,-1 0-1,1 0 1,0 1 0,0 0 0,1 1 0,-2 3 5,8-8-1,0 0 0,1 0-1,-1 1 1,1 0 0,-1-1-1,1 1 1,1 0-1,-1 0 1,0 1 0,1-1-1,0 1 1,0-1 0,0 1-1,1 0 1,0-1 0,-1 3 1,2 4-1,-1 0 1,2 0 0,-1 0 0,1 0-1,1 0 1,1 4 0,0-1-3,-1-3 2,0 0 0,0-1 0,2 1 1,-1-1-1,1 0 0,1 0 0,0 0 1,0 0-1,1-1 0,0 0 0,4 5 1,-6-10 2,1 0 0,-1 1-1,1-2 1,0 1 0,0 0-1,0-1 1,0 0 0,0 0-1,1-1 1,-1 1 0,1-1-1,0 0 1,0-1 0,0 1-1,0-1 1,0 0 0,0-1-1,0 0 1,0 0 0,0 0-1,4-1-1,-4 0 10,-1 0 0,1-1 0,-1 0-1,0 0 1,1-1 0,-1 1 0,0-1 0,-1 0-1,1-1 1,0 1 0,-1-1 0,0 0 0,1 0-1,-2 0 1,1 0 0,0-1 0,-1 0 0,0 0-10,3-4-6,0 1 1,-1-1 0,0-1 0,-1 1 0,0-1-1,-1 0 1,0 0 0,0 0 0,0-6 5,-1 1-22,-1 0 0,0 0 0,-1 0 0,-1 1 0,0-1 0,-1 0 0,0 0 0,-2 1 0,1 0 0,-3-3 22,5 14-8,-1 0 0,0 0 0,0 1 0,0-1 0,-1 0 0,1 1 0,-1 0 0,1-1 1,-1 1-1,0 0 0,1 1 0,-1-1 0,0 0 0,0 1 0,0-1 0,-1 1 0,1 0 1,0 0-1,-4 0 8,-8-2-16,0 0-1,0 1 1,-9 0 16,21 2 1,-3 0-1,1 0 0,-1 1-1,1 0 1,0 0 0,-1 0-1,1 0 1,0 1 0,0 0-1,0 0 1,0 0 0,0 1 0,1-1-1,-1 1 1,1 1 0,0-1-1,-1 0 1,-2 4 0,2-2-11,1 0 0,-1 0 0,1 0 0,0 1 0,0 0 0,1 0-1,-1 0 1,1 0 0,1 0 0,-1 0 0,1 1 0,0-1 0,0 4 11,2-3-23,0 0-1,0 0 1,0-1 0,1 1 0,0 0-1,1 0 1,-1 0 0,1-1 0,1 1-1,0 1 24,31 62-33,-32-65 38,1 1-7,0-1 1,1 1 0,0-1 0,0 0 0,0 0 0,1 0 0,-1-1 0,1 1 0,0-1-1,0 0 1,1-1 0,-1 1 0,1-1 0,0 0 0,4 1 1,-7-3 16,1 0 1,-1 0-1,1 0 0,-1-1 1,1 0-1,-1 1 0,1-1 1,-1 0-1,1-1 0,-1 1 1,1-1-1,-1 0 0,0 1 1,1-1-1,-1-1 0,0 1 1,0 0-1,1-1 0,-1 0 1,0 0-1,0 0 1,-1 0-1,1 0 0,0 0 1,-1-1-1,1 1 0,-1-1 1,0 0-1,1-1-16,4-6 41,0 0 1,-1-1-1,0 1 0,-1-1 1,-1 0-1,1 0 0,-2-1 1,1 0-42,-3 7 1,1 0 1,-1 0 0,-1 0-1,1 0 1,-1 0 0,1 0-1,-2 0 1,1 0 0,0 0-1,-1 0 1,0 0 0,0 0-1,-1 0 1,1 0 0,-1 0-1,0 1 1,0-1 0,-1 1-1,1-1 1,-2 0-2,-2-3-2,-1 1 0,0 1 0,0-1 0,-1 1 0,1 1 0,-1-1 0,0 1 0,-1 1 0,1-1 0,-1 2 0,0-1 0,0 1 0,0 0 0,-1 1 0,1 0 0,0 1 0,-1-1 0,0 2 0,1 0 0,-1 0 0,1 0 0,-1 1 0,1 1 0,-1 0 0,1 0 0,0 1 0,0 0 0,0 0 0,0 1 0,0 0 0,1 1 0,0 0 0,0 0 0,-6 6 2,10-8-10,0 2-1,1-1 1,0 0 0,0 1 0,0-1 0,0 1-1,1 0 1,-1 0 0,1 0 0,1 0 0,-1 0-1,1 0 1,-1 1 0,1 1 10,-2 17-10,0 0 0,1 14 10,2-28-1,0-1-7,0 0 0,0 0 0,1 0 0,0 0 0,1 0 0,0 0 0,0 0 0,1 0 0,0-1 0,0 1 0,1-1 0,1 0 0,3 6 8,-4-9-2,-1 0-1,1 0 1,1-1-1,-1 0 1,0 0 0,1 0-1,0 0 1,0-1-1,0 0 1,1 0 0,-1 0-1,1 0 1,-1-1-1,1 0 1,0 0 0,0-1-1,0 0 1,0 0-1,0 0 1,5-1 2,-2 1-2,0-1 1,-1-1 0,1 0-1,0 0 1,0-1-1,0 0 1,-1 0-1,1-1 1,-1 0-1,0-1 1,0 0-1,0 0 1,0-1-1,-1 0 1,0 0 0,0 0-1,0-1 1,0 0-1,-1-1 1,0 1-1,0-1 1,-1 0-1,0-1 1,0 1-1,-1-1 1,0 0-1,-1 0 1,1-1-1,-1 1 1,-1-1 0,1-3 1,-1 6 2,0 0 0,-1 1 0,0-1 0,0 0 0,0 0 0,-1 1 0,1-1 0,-1 0 0,-1 0 1,1 0-1,-1 1 0,0-1 0,-1 0 0,1 1 0,-1-1 0,0 1 0,-1-1 0,1 1 1,-1 0-1,0 0 0,0 0 0,-1 0 0,1 1 0,-1-1 0,0 1 0,-4-4-2,2 4 0,1 0 0,-1 1 0,1-1-1,-1 1 1,0 1 0,0-1 0,-1 1-1,1 0 1,0 0 0,-1 1 0,1-1-1,-1 2 1,1-1 0,-7 1 0,1 0-12,0 0 0,0 1 0,0 1-1,0 0 1,0 0 0,0 1 0,-8 4 12,15-4-1,0-1 1,-1 2-1,1-1 0,1 1 0,-1-1 1,0 1-1,1 0 0,0 1 0,0-1 0,0 1 1,0 0-1,1 0 0,0 0 0,0 0 0,0 1 1,1-1-1,-1 1 0,2 0 0,-1 0 1,0 0-1,0 4 1,0 1 1,1 0-1,-1 0 1,1 0 0,1 1 0,0-1-1,1 0 1,0 1 0,1-1 0,0 0-1,1 0 1,1 3-1,-2-9-1,0 1-1,0-1 0,1-1 0,0 1 1,-1 0-1,2-1 0,-1 1 1,0-1-1,1 0 0,0 0 1,0 0-1,4 2 2,-6-5 2,0 1 1,0-1-1,0 0 0,1 0 1,-1 0-1,0 0 1,1 0-1,-1-1 0,1 1 1,-1-1-1,1 0 1,-1 0-1,1 0 0,-1 0 1,1 0-1,-1 0 1,1 0-1,-1-1 0,1 1 1,-1-1-1,0 0 1,1 0-1,-1 0 0,0 0 1,0 0-1,1 0 1,-1-1-1,1 0-2,16-11 4,-12 10-5,-1-1 1,1 0 0,-1-1-1,0 0 1,-1 1-1,1-2 1,-1 1 0,0-1-1,0 0 1,1-2 0,55-112 3,-59 116-2,0 1 0,0-1-1,0 0 1,-1 0 0,1 0 0,-1 0 0,0 0 0,0 0 0,-1 0 0,1 0 0,-1-1-1,-23 15-18,18-7 18,-1 1 0,1 0 0,0 0 0,0 0 1,0 1-1,0 0 0,1 0 0,0 0 0,0 0 1,-2 4-1,-34 62-20,23-38-1,13-25 20,0 0 0,0-1 1,0 2-1,1-1 0,1 0 0,-1 0 0,1 2 1,2-5 49,-1 0-1,1 0 1,0 1-1,0-1 1,1 0-1,0 0 1,0 1-1,0-1 1,0 0-1,1 0 1,0 1-49,-1-4-147,3-3 129,-1-1 0,0 0 0,0 0 0,0 0 0,0 0 0,0-1 0,0 1 0,-1-1 0,3-3 18,1 0-12,4-3 38,-1-2 1,0 1 0,0-1 0,-1 0 0,0-1 0,-1 0-1,-1 0 1,0-1 0,4-12-27,-8 20-6,0-1 0,0 1 0,-1 0 0,0-1 0,0 0 1,-1 1-1,1-1 0,-1 1 0,0-1 0,-1 0 0,0 1 0,1-1 0,-2 1 0,1-1 0,-1 1 0,1-1 0,-2 1 0,1 0 0,0 0 1,-1 0-1,0 0 0,0 1 0,-1-1 0,1 1 0,-3-2 6,3 3-32,-1 0 1,0 0-1,1 0 1,-1 1-1,0 0 1,-1 0-1,1 0 1,0 0-1,0 1 0,-1-1 1,1 1-1,-1 0 1,1 1-1,-1-1 1,0 1-1,1 0 1,-1 0-1,1 0 1,-1 0-1,-4 2 32,-1 0-5,0 0-1,0 1 1,1 0 0,-1 1-1,1 0 1,0 0 0,0 1 0,-9 6 5,13-7 6,0 0 1,1 1 0,-1 0 0,1 0 0,0 0-1,0 0 1,0 1 0,1-1 0,-1 1 0,1 0 0,1 0-1,-3 6-6,-3 14 156,1 0 0,-2 15-156,4-17 135,5-20-135,-1 0 1,1 1 0,-1-1 0,1 1 0,0-1 0,1 0 0,-1 1-1,1-1 1,0 0 0,0 1 0,0-1 0,1 0 0,0 0 0,-1 0 0,1 0-1,1 0 1,-1 0 0,1 0-1,-1-2 4,-1 1 0,1-1 0,0-1 0,0 1 0,0 0 0,0 0 0,0-1 0,1 1-1,-1-1 1,0 0 0,1 1 0,-1-1 0,1 0 0,-1-1 0,1 1 0,-1 0 0,1-1 0,0 1 0,-1-1 0,1 0 0,0 0-1,-1 0 1,1 0 0,0-1 0,-1 1 0,1-1 0,0 1 0,-1-1 0,1 0 0,1 0-4,8-4-11,0-1-1,0 0 1,0 0 0,-1-1 0,0 0-1,0-1 1,-1-1 0,0 1 0,-1-2 0,0 1-1,0-1 1,-1-1 0,0 1 0,5-10 11,-11 16-9,6-9-9,-1-1 1,-1 1 0,0-1 0,-1-1-1,2-6 18,-6 18-6,0-1 1,-1 0-1,1 0 0,-1 0 0,0 0 0,0 1 0,0-1 0,0 0 0,-1 0 0,1 0 0,-1 0 0,0 1 0,-1-1 0,1 0 1,0 1-1,-1-1 0,0 1 0,0 0 0,0-1 0,0 1 0,-1 0 0,1 0 0,-1 0 0,0 0 6,-2-1-11,0 0-1,0-1 1,0 2-1,-1-1 1,0 1-1,0 0 1,0 0-1,0 0 1,0 1-1,-1 0 1,1 0-1,-5 0 12,-1 0 7,-1 1-1,1 1 0,-1 0 0,1 0 0,-1 1 0,-5 2-6,7-2-3,1 1 0,0 0 0,0 1-1,0 0 1,0 1 0,1 0 0,-8 4 3,11-4-2,1-1 0,0 1 0,0 1-1,0-1 1,0 1 0,1 0 0,-1 0 0,1 0-1,0 0 1,1 1 0,-1 0 0,-1 5 2,-1 0 1,4-8-4,0 0 0,0 0 0,1 0 0,-1 0 0,1 1 1,-1-1-1,1 0 0,0 0 0,1 1 0,-1-1 0,1 1 1,-1-1-1,1 1 0,0-1 0,0 1 0,0-1 0,1 0 1,-1 1-1,1-1 0,1 4 3,4 5 0,0 0 1,1-1-1,0 1 0,1-1 0,0-1 1,0 1-1,1-2 0,1 1 1,1 0-1,-9-8 1,0-1 1,0 1-1,0-1 1,0 0 0,0 1-1,0-1 1,1 0 0,-1 0-1,0-1 1,1 1-1,-1 0 1,0-1 0,1 1-1,-1-1 1,1 0-1,-1 0 1,1 0 0,0 0-2,2-1 5,-1 0 0,1 0 0,-1 0 0,0-1-1,1 0 1,-1 1 0,0-2 0,0 1 0,0 0 0,0-1-5,11-9 18,0 0-1,-1-1 1,-1-1-1,8-10-17,-10 12-3,-6 7 9,0-1 0,-1 0 0,1 0 0,-2 0 0,1 0 0,0-1 0,-1 0 0,-1 1 0,1-1-1,-1 0 1,1-4-6,-3 8 5,1 1 0,-1-1 0,0 1 0,0-1 0,0 1 0,-1 0 0,1-1 0,0 1 0,-1-1 0,0 1 0,1-1 0,-1 1 0,0 0 0,0 0 0,0-1 0,-1 1 0,1 0 0,-1 0 0,1 0 0,-1 0 0,1 0 0,-1 1 0,0-1 0,0 0 0,0 1 0,0 0 0,0-1 0,0 1 0,-1 0 0,1 0 0,0 0 0,0 0 0,-1 0 0,1 1 0,-1-1 0,0 1-5,-4-2 48,0 0 0,0 1 1,0-1-1,0 2 0,0-1 0,0 1 0,0 0 0,0 0 0,0 1 0,0 0 0,0 1 1,0-1-1,0 1 0,0 0 0,1 1 0,-1 0 0,1 0 0,0 0 0,0 1 1,0 0-1,0 0 0,0 0 0,-2 3-48,3-1 18,-1 0 0,1 0 0,0 1 0,1-1 0,0 1 0,0 0 0,0 0 0,0 1-18,3-5-8,0 0 0,0-1 0,0 1 0,0 0 0,0 0 0,1 0 0,-1 0 0,1 0 0,-1-1 0,1 1-1,0 0 1,1 0 0,-1 0 0,0 0 0,1 0 0,-1 0 0,1 0 0,0 0 0,0-1 0,0 1 0,1 0 0,0 1 8,2 0 1,0 0 1,0 0-1,0 0 1,0-1 0,1 0-1,-1 0 1,1 0 0,0 0-1,0-1 1,0 0 0,0 0-1,2 0-1,2 1-11,1 0-1,-1-1 1,1 0-1,0-1 1,0 0-1,2-1 12,54-1 28,-64 1 8,-2 0-6,0-1-30,0 0 0,1 0 0,-1 0 0,0 0 0,0 1 0,0-1 0,0 0 0,0 0 0,0 0 0,0 0 0,0 0 0,0 1 0,0-1 0,0 0 0,-1 0 0,1 0 0,0 0 0,0 1 0,-1-1 0,1 0 0,-1 0 0,1 1 0,-1-1 0,1 0 0,-21-19 56,-26-6 108,-8 4-5,19 7-226,-1 1 0,-10 0 67,45 13-84,2 1-309,10 18-73,0-2 480,1-1 1,1-1-1,0 0 0,1-1 1,0 0-1,1 0 0,0-2 0,1 0 1,1-1-1,14 8-14,101 55 45,-183-77 787,-21-6-832,56 5 11,0 0-1,0-1 1,1-1 0,0-1-1,0 0 1,1-1 0,-1-2-11,-1 0-68,-1 1 1,-1 0-1,1 1 1,-2 1 0,-4 0 67,-30-3-15,39 8 26,0 0-1,0 0 1,-5-3-11,18 5-72,2 1-263,0 0 15,0 0 320,2 0-13,1 1 0,0-1 0,-1 1 0,1-1-1,-1 1 1,1 0 0,-1 0 0,1 1 0,-1-1 0,1 0 0,-1 1-1,0-1 1,0 1 0,2 1 13,29 32-112,-20-20 130,35 32-30,2-2 0,22 14 12,-60-49 2,-5-4 50,1 0 1,-1-1-1,1 0 1,0 0-1,0 0 1,3 0-53,-9-4 85,-2-1-87,0 0 34,0 0 232,-3-4-226,0 0 1,0 1 0,-1 0 0,0 0 0,1 0 0,-1 0 0,0 0 0,-2 0-39,5 2 13,-55-37-93,40 25 67,0 1 1,-2 1-1,1 0 0,-1 1 0,-1 1 0,0 1 1,0 1-1,0 0 0,-2 1 13,-3 1 3,-35-6-238,57 11 30,2 0 191,3 3 54,47 35-105,3-3 0,0-2-1,2-2 1,11 2 65,2 4-71,-59-33 394,-11-4-72,-16-8-107,-25-19-179,-2 2 0,-2 2 1,-47-16 34,30 11-3,29 12-130,34 15 163,1 1-54,0 0-12,0 0 18,30 25 8,23 23-228,-24-21 236,1-1 0,2-2 0,10 6 2,-34-27 3,16 11-10,-24-14 11,0 0 0,0 0-1,1 0 1,-1 0 0,0 0 0,0 0-1,0 0 1,0 0 0,0 0 0,0 0-1,0-1 1,0 1 0,0 0 0,0 0-1,0 0 1,0 0 0,0 0-1,1 0 1,-1 0 0,0 0 0,0 0-1,0 0 1,0 0 0,0 0 0,0 0-1,0 0 1,0 0 0,0 0 0,1 0-1,-1 0 1,0 0 0,0 0 0,0 0-4,-13-17 270,-21-18 114,10 15-439,0 2 0,-2 0 1,0 2-1,0 1 0,-21-8 55,44 21 0,-25-2 0,23 4-10,0-1 0,0 0 0,1 0 0,-1 0 0,0 0 0,0-1 0,0 0 10,-12-4-46,15 5-54,2 1-20,0 0 18,0 0 70,18 8 20,12 9 1,-2 0 0,0 1 1,7 8 10,-8-6 12,1-1 0,26 13-12,-8-7 106,-44-23 40,-2-2-28,0 0-28,-40-38-24,2 2-30,-1 2-1,-2 1 1,-19-10-36,39 33-195,17 11-164,13 8 244,54 41 205,23 12-90,-77-58 112,-8-8-18,-14-11 172,-24-9-236,-1 3 0,-20-9-30,10 16 58,46 14-90,2 0 0,0 0 2,0 0-12,24 10-166,-18-7 211,1 0-1,0 0 1,0 0 0,0-1 0,0-1 0,0 1 0,0-1 0,1 0 0,3 0-3,-14-3 57,0 0 0,0 0 1,0-1-1,0 1 0,1-1 0,-1 1 0,1-1 0,0 0 0,-1 0-57,-8-10-96,-45-30-60,41 32 153,0 0 0,0-1 0,1-1 0,1 0 0,-7-9 3,17 17-4,1 1 0,-1 0 0,1-1 0,0 0 0,0 1 0,1-1 1,-1 0-1,1 0 0,0 0 0,1 0 0,-1-1 4,0-20-8256,22 10 1252,-19 15 6518,11-9-5607</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5"/>
    </inkml:context>
    <inkml:brush xml:id="br0">
      <inkml:brushProperty name="width" value="0.05" units="cm"/>
      <inkml:brushProperty name="height" value="0.05" units="cm"/>
      <inkml:brushProperty name="color" value="#FBE5D6"/>
    </inkml:brush>
  </inkml:definitions>
  <inkml:trace contextRef="#ctx0" brushRef="#br0">141 378 13088,'7'-11'659,"-6"8"-1091,1 0-1,0 0 1,-1 0-1,1 0 1,1 1-1,-1-1 1,0 1-1,0 0 1,2-1 432,-2 2-292,0 0 0,0 0 0,-1 1-1,1-1 1,0 1 0,0-1 0,0 1 0,0 0 0,0 0 0,1 0 0,-1 0 0,0 0 0,0 0-1,0 0 1,0 1 0,0-1 0,1 2 292,4-1 64,0 0 0,-1-1 1,1 1-1,-1-1 0,1 0 0,0-1 0,-1 0 0,1 0 0,-1 0 0,5-2-64,65-27-485,-16 5 451,-44 21 175,-1-1 1,1 2 0,0 0 0,0 1-1,0 1 1,2 0-142,-38 14 436,8-4-288,-71 34 786,49-27 197,1 2 0,-19 13-1131,-94 58 2245,122-70-1242,20-16-1046,1 1 1,-2-1-1,1 0 0,0 0 1,-1-1-1,1 1 0,-4 0 43,8-4-38,0 0 0,0 0 0,0 0-1,0 0 1,0 0 0,0 0 0,0 0-1,0 0 1,0 0 0,0 1 0,1-1-1,-1 0 1,0 0 0,1 0 0,-1 0-1,0 0 1,1 0 0,-1 1 0,1-1 38,10-15 16,-4 6-6,0-1 0,1 1-1,0 0 1,1 1 0,0 0 0,0 0-1,1 1 1,0 0 0,2 0-10,17-11 87,2 2 1,0 1 0,1 1 0,0 2 0,1 1-1,25-5-87,5 13-146,-68 7 201,0-1 1,0 1 0,0 0-1,0 0 1,1 0 0,-1 1-1,-3 3-55,-8 6 472,-10 6-40,-28 21 577,1 1-1,-9 14-1008,40-34 171,-2-1 0,0-1-1,-1-1 1,-6 2-171,26-17 89,4-2-106,0 1 1,-1-1 0,1 0-1,0 0 1,-1 0-1,1 0 1,-1-1 0,1 1-1,-1 0 1,1 0-1,-1-1 1,0 1 0,1-1-1,-1 0 1,0 0 0,0 1 16,3-3-21,0 0 0,0 1 0,0-1 0,0 1 1,0-1-1,0 1 0,1 0 0,-1-1 1,0 1-1,1 0 0,-1 0 0,1 0 21,1-2-40,40-39-25,2 2 0,1 2-1,2 2 1,13-6 65,-56 39-5,6-5-18,0 1 1,0 0 0,1 1-1,-1 0 1,2 1 0,-1 1 0,8-3 22,-6 5 44,-11 2 177,-3 0 3,-1 2-184,-5 8-34,-1 1 1,0-1-1,-1-1 0,0 1 1,0-1-1,-1-1 0,0 0 1,0 0-1,-1 0 0,-9 4-6,-2 3 115,-3 3-62,-103 73 593,58-47-665,68-43 1,1-1-53,0 0-211,0 0 8,0 0 253,15-16 64,7-8-63,-15 15 13,1 1 0,-1 0-1,2 0 1,-1 1 0,1 0-1,0 1 1,9-6 7,35-23-33,-45 29 17,1-1-1,1 1 1,-1 0 0,1 1 0,0 0-1,0 0 1,5 0 16,18-3 0,-28 11 170,-16 8-29,-62 49 247,52-41-101,-1 0-1,-1-2 1,-16 9-287,8-10-91,27-15 87,2 0-81,2-1-87,0 0-16,0-3 161,0 0 1,1 0-1,0 1 1,-1-1-1,1 1 1,0-1-1,0 0 1,0 1-1,1 0 0,-1-1 1,1 1-1,-1 0 1,1 0-1,2-2 27,-2 0 16,5-7 15,0 1 0,0 1 0,0-1 0,1 1-1,1 0 1,0 1 0,0 0 0,0 1 0,1 0 0,11-6-31,50-28-61,23-10-38,-42 36-50,-39 13 260,-36 8 204,-24 5-176,1 2-1,1 2 0,1 2 1,-3 3-139,-87 40 1056,110-48-967,-1-1 1,0-2 0,-1 0-1,-11 1-89,36-10-2,0 1 0,0-1 0,0 0 0,0 1 0,0-1 0,0 0 0,0 0 0,0 0 0,0 0 0,0 0 0,0 0 0,-1 0 0,1 0 0,0 0 0,0-1 0,0 1 0,0 0 2,0-1 4,1 0-1,-1 0 0,1 0 0,-1-1 0,1 1 0,-1 0 0,1 0 1,0 0-1,-1 0 0,1 0 0,0 0 0,0-1 0,0 1 0,0 0 1,0 0-1,0 0 0,0-1 0,1 1-3,0-13 9,1 0-1,0 0 1,1 0-1,1 0 1,0 1-1,1-1 1,0 1-1,2-1-8,14-28-420,22-30 420,-18 31-308,-19 30 317,1 0 0,0 1 0,1-1 0,0 1 1,1 1-1,0 0 0,0 0 0,1 1 0,0 0 0,0 0 0,5-1-9,-13 8 13,-7 58 83,0-44-63,0 0-1,-1 0 0,0-1 0,-1 0 0,0-1 0,-1 1 0,-1-1 0,1-1 0,-2 0 0,-1 2-32,-7 8 61,17-18-12,1-2 96,0 0-2,0 0-100,0 0-17,7-20 65,8-7-65,1 1 0,1 1 0,1 1 0,1 1 0,6-5-26,20-25-41,-44 52 203,-4 3 3,-40 26 167,0 1-1,3 2 1,-37 37-332,59-51-48,25-28-97,27-28 132,-4 6 12,-4 2-27,1 2-1,2 1 0,1 1 0,9-4 29,-24 20 50,-22 16 65,-34 26 130,-163 146 803,236-218-1659,-20 24 578,1 0-1,0 0 1,3 0 33,107-96-653,-299 271 1862,162-148-1186,12-9-29,-1 1 1,1-1 0,0 1 0,0 0 0,-1 0 0,1 0 0,1 0 0,-1 0 0,0 0 0,0 0-1,1 1 1,-1 0 5,9-50-161,-3 35 142,0 1 1,1 0-1,1 0 1,0 0-1,0 1 1,1 0-1,0 0 0,1 1 1,0 0-1,0 0 1,1 1-1,0 0 1,7-4 18,-6 6 2,0 1-28,-7 5-108,-3 0 33,-1 4 139,-1 0 1,1 0-1,-1 0 0,1 0 0,-1 0 1,0 0-1,0 0 0,-1 0-38,-6 12 29,-18 38-15,17-36 5,1 0 1,1 1-1,0 0 0,1 0 1,1 1-1,1 0-19,-5 12 77,4-10-62,20-40-24,90-156-284,-97 162 291,-4 6 5,0 1-1,0 0 0,1 0 0,-1 1 0,1-1 1,3-2-3,-6 6 108,-1 1 0,0 0-106,-2 2-22,-13 10 67,2 0 0,0 1 0,0 1 0,1 0 0,1 1 0,0 0 0,1 1 1,1 0-1,0 1 0,1-1 0,1 2 0,1-1 0,0 1 0,2 0 0,-4 18-47,8-35 1,0 1 0,0-1 0,0 1 0,1-1 1,-1 1-1,0-1 0,0 1 0,1-1 0,-1 1 0,1-1 1,-1 1-1,1-1 0,0 0 0,0 1 0,-1-1 0,1 0 1,0 0-1,0 1 0,0-1 0,0 0 0,1 0 1,-1 0-1,0 0 0,0 0 0,1-1 0,-1 1 0,0 0 1,1-1-1,-1 1-1,4 2 3,-3-3 4,0 0 0,0 0 0,0-1-1,0 1 1,0-1 0,0 1 0,0-1 0,0 0 0,0 0-1,-1 1 1,1-1 0,0-1 0,1 0-7,2 0 24,6-5-24,1 0 0,-1 0 0,-1-1 0,1 0 0,-1-1 0,-1 0 0,7-9 0,11-15 35,17-28-35,-7 9 116,-37 52-116,1 0-1,-1 0 1,0 0 0,0 0 0,0 0-1,0 0 1,0 0 0,0-1 0,0 1 0,1 0-1,-1 0 1,0 0 0,0 0 0,0 0-1,0 0 1,0 0 0,0-1 0,0 1-1,0 0 1,0 0 0,0 0 0,0 0-1,0 0 1,0-1 0,0 1 0,0 0-1,0 0 1,0 0 0,0 0 0,0 0-1,0-1 1,0 1 0,0 0 0,0 0-1,0 0 1,0 0 0,0 0 0,0-1-1,0 1 1,0 0 0,0 0 0,0 0-1,0 0 1,-1 0 0,1 0 0,0 0-1,0-1 1,0 1 0,0 0 0,0 0-1,0 0 1,-1 0 0,1 0 0,0 0-1,0 0 1,0 0 0,0 0 0,0 0-1,0 0 1,-1 0 0,1 0 0,0 0-1,0 0 1,0 0 0,0 0 0,0 0-1,-1 0 1,1 0 0,-18 3 149,-21 13 219,21-5-374,1 1 0,1 0 1,0 1-1,-1 3 6,-28 22-54,43-36 53,0 0 0,0 0 0,1 1 0,-1-1 1,1 1-1,-1-1 0,1 1 0,0-1 1,0 1-1,0 0 0,0-1 0,1 1 0,-1 0 1,1 0-1,-1 0 0,1-1 0,0 1 0,0 0 1,1 0-1,-1 0 0,1 1 1,-1 0-9,0 0 0,0 0-1,0 0 1,0 1 0,-1-1 0,0 0-1,-1 4 10,2-7-200,0-1-5,5-2 203,0 0 0,0-1 1,0 0-1,0 0 0,0 0 0,0 0 0,-1-1 1,0 0-1,1 0 0,0-2 2,6-4 42,118-106 203,-173 153-15,36-32-208,0 1 0,1 0-1,-1 0 1,2 1 0,-1 0-1,1 0 1,0 0 0,0 1-1,1 0 1,-1 2-22,-11 23-23,17-33-135,0 0 7,0 0 142,0 0 23,15-3-108,0-10 119,-1 0 1,-1-1 0,0 0 0,-1-1 0,0-1 0,-2 0-1,1 0 1,1-8-26,-12 24 6,1 0 0,-1 0 0,0 0-1,0-1 1,1 1 0,-1 0-1,0 0 1,0 0 0,0-1 0,1 1-1,-1 0 1,0 0 0,0 0 0,0-1-1,0 1 1,0 0 0,0-1 0,1 1-1,-1 0 1,0 0 0,0-1 0,0 1-1,0 0 1,0 0 0,0-1 0,0 1-1,0 0 1,0-1 0,0 1 0,0 0-1,0 0 1,-1-1 0,1 1 0,0 0-1,0 0 1,0-1 0,0 1-1,0 0 1,0 0 0,-1-1 0,1 1-1,0 0 1,0 0 0,0 0 0,-1-1-1,1 1 1,0 0 0,0 0 0,-1 0-6,-16 6 48,-22 22-67,37-26 18,-10 10-21,1 1 0,1 0-1,0 0 1,0 1 0,1 0-1,-3 9 23,6-10-13,5-10-52,13-8-9,1-2 77,0-1-1,-1-1 0,0 1 1,-1-2-1,0 0 0,0 0 1,-1-1-1,0 0 0,-1-1 1,-1 0-1,1-1-2,18-23 21,-26 36-19,-1-1-1,0 1 1,1 0 0,-1-1 0,0 1-1,1 0 1,-1-1 0,0 1 0,1-1-1,-1 1 1,0-1 0,0 1 0,0 0-1,0-1 1,1 1 0,-1-1 0,0 1-1,0-1 1,0 1 0,0-1 0,0 1-1,0-1 1,0 1 0,0-1 0,0 1-1,0-1 1,-1 1 0,1-1-1,0 1 1,0-1 0,0 1 0,-1-1-1,1 1 1,0 0 0,0-1 0,-1 1-1,1-1 1,0 1 0,-1 0 0,1-1-1,0 1 1,-1 0 0,1-1 0,-1 1-1,1 0 1,0 0 0,-1 0 0,1-1-1,-1 1 1,1 0 0,-1 0 0,1 0-1,-1 0 1,1 0 0,-1 0 0,1 0-1,-1 0-1,-28-3 25,16 5-19,0 1 1,1 0-1,0 1 0,-1 0 1,1 0-1,0 2 0,1-1 1,0 2-1,-1-1 0,2 2 1,-1-1-1,1 1 1,1 1-1,-1 0 0,1 0 1,1 1-1,-4 5-6,1 1 40,1 0 0,0 1 0,1 0-1,-4 10-39,10-20 13,0 1-1,1-1 1,0 1-1,0-1 1,0 1-1,1 0 1,1 0-1,-1 0 1,1-1-1,0 1 1,1 0-1,1 7-12,-1-11 7,-1-3-6,0 1 1,0-1 0,1 1 0,-1 0 0,1-1 0,0 0-1,-1 1 1,1-1 0,0 1 0,0-1 0,0 0 0,-1 1-1,2-1 1,-1 0 0,0 0 0,0 0 0,0 0 0,0 0-1,1 0 1,-1 0 0,0 0 0,1 0 0,-1-1-1,1 1 1,0-1-2,0 1 1,0 0 0,0-1-1,0 0 1,0 1-1,1-1 1,-1 0 0,0 0-1,0 0 1,1-1-1,-1 1 1,0-1 0,0 1-1,0-1 1,0 1-1,1-1 1,-1 0 0,0 0-1,0 0 1,-1 0 0,1-1-1,0 1 1,1-2-1,46-37 21,-39 31-18,9-8 9,-2-2 1,0 0 0,-1-1-1,-1 0 1,9-17-13,16-32 41,2-13-41,-32 60 8,1-5-2,-14 25 9,0 1 0,0-1-1,-1 1 1,1 0 0,0 0-1,0 0 1,-1 1 0,1-1-1,-1 1-14,-6-1 0,0 1 0,0 0 0,1 1-1,-1 0 1,0 1 0,0-1 0,1 2-1,-1 0 1,1 0 0,0 0 0,0 1-1,0 1 1,-6 4 0,-9 6 24,2 1 0,0 1-1,1 2 1,-4 4-24,22-20 1,1-1-1,0 1 0,0 0 1,0 0-1,0 0 1,0 0-1,1 0 0,-1 0 1,1 0-1,0 0 1,0 1-1,0-1 0,0 1 1,1-1-1,-1 0 0,1 1 1,0-1-1,0 1 1,0-1-1,1 1 0,-1-1 1,1 0-1,0 1 1,0 0-1,-1-2-1,1 0 0,0 1 0,0-1 0,0 0 0,0 1 0,1-1 0,-1 0 1,0 0-1,1 0 0,0 0 0,-1 0 0,1-1 0,0 1 0,0 0 0,0-1 1,0 0-1,0 1 0,0-1 0,1 0 0,-1 0 0,0 0 0,1 0 0,-1 0 1,1-1-1,-1 1 0,0-1 0,1 0 0,-1 1 0,1-1 0,0 0 0,-1 0 1,2-1 0,13-2-5,0 0 0,0-1 0,-1-1 1,1 0-1,-1-2 0,0 1 0,9-7 5,20-14-154,35-26 154,11-8-44,-90 60 45,0 0 1,1 0 0,-1 0 0,0 0-1,1 0 1,-1 0 0,0 0 0,0-1-1,0 1 1,0 0 0,0-1-1,0 1 1,-1-1 0,1 1 0,0-1-1,-1 1 1,1-1 0,-1 0 0,1 1-1,-1-1 1,0 0 0,0 1 0,0-2-2,-2 1 1,0 1 0,0-1 0,0 1 0,0-1 0,-1 1 0,1 0 0,0 0 0,-1 0 0,1 1 0,-1-1 0,0 0-1,2 1 2,-10-3 2,-1 1 0,1 1 0,0 0 0,-1 0-1,1 1 1,0 0 0,-1 1 0,1 1 0,0 0 0,-1 0 0,1 1 0,0 0 0,1 1 0,-1 0-4,-6 3 0,0 1 0,0 1 0,1 0 0,0 1 0,1 0 0,0 2 0,0 0 0,-3 4 0,16-13-17,-1 1 0,1-1 1,-1 1-1,1 0 0,0 0 0,1 0 1,-1-1-1,1 2 0,-1-1 1,1 0-1,0 2 17,0-1-57,-1 0-1,1 0 1,-1 0-1,0 0 1,0 0 0,-2 3 57,4-7-1,0 0 0,0 0 0,1-1 0,-1 1 0,0 0 0,1 0 0,-1 0 0,1 0 0,-1 0 0,1 0 0,-1-1 0,1 1 0,0 0 0,-1 0 0,1-1 0,0 1 0,0 0 0,-1-1 0,1 1 0,0-1 0,0 1 0,0-1 0,0 1 0,0-1 0,0 0 1,-1 0-1,5 3 0,-1-1 1,1 0-1,-1-1 0,1 1 0,0-1 0,0 0 0,0 0 0,0 0 1,0-1-1,-1 0 0,1 0 0,0 0 0,0-1 0,0 1 0,0-1 1,0 0-1,0-1 0,-1 1 0,1-1 0,0 0 1,10-5 5,-1 0 0,-1 0-1,1-1 1,-1-1 0,9-8-5,-16 12 16,-1 0-1,1 0 1,-1 0 0,0-1 0,0 0 0,0 0-1,-1-1 1,0 1 0,0-1 0,-1 1-1,2-5-15,-5 11 1,0-1-1,0 0 1,0 1-1,1-1 1,-1 1-1,0-1 1,0 0-1,0 1 1,0-1-1,0 0 0,0 1 1,0-1-1,-1 0 1,1 1-1,0-1 1,0 0-1,0 1 1,-1-1-1,1 0 1,0 1-1,-1-1 1,1 1-1,0-1 1,-1 1-1,1-1 1,-1 1-1,1-1 1,-1 1-1,1-1 0,-1 1 1,1 0-1,-1-1 1,0 1-1,0-1 0,-1 0 4,-1 1 0,0-1 0,1 0 0,-1 1 0,0 0 0,0-1 0,0 1 0,0 0 0,-1 1-4,-8 0 13,1 0 1,0 1-1,0 1 1,-2 0-14,-2 3 1,1 1 1,0 0-1,0 0 0,0 2 1,1 0-1,1 0 1,-1 1-1,2 1 1,-1 0-1,1 0 1,-5 8-2,10-11 0,1 0-1,0 1 1,0 0 0,0 0 0,1 0 0,0 0 0,1 1 0,0-1 0,1 1 0,0 0-1,0 0 1,0 6 0,2-15 0,0 0 0,0 0 0,0-1 0,0 1-1,0 0 1,-1 0 0,2 0 0,-1-1 0,0 1 0,0 0-1,0 0 1,0-1 0,0 1 0,1 0 0,-1 0-1,0-1 1,0 1 0,1 0 0,-1 0 0,1-1 0,-1 1-1,1-1 1,-1 1 0,1 0 0,-1-1 0,1 1-1,-1-1 1,1 1 0,0-1 0,-1 1 0,1-1 0,0 0-1,0 1 1,-1-1 0,1 0 0,0 0 0,0 1 0,0-1 0,25-1-20,-25 1 20,8-2-4,0 0 0,-1-1 0,1-1 1,-1 1-1,0-1 0,0 0 1,-1-1-1,1 0 0,2-3 4,62-53-30,-64 54 35,-1-1 1,-1 0-1,1 0 1,-1-1-1,-1 0 1,5-7-6,-9 14 56,-33 14 200,28-10-212,-13 6-43,0 1 1,1 1-1,0 0 0,0 1 1,1 1-1,1 0 0,0 1 1,0 1-1,-7 10-1,-26 27-21,47-50-13,0-1-3,0 0 10,28-13-10,80-48-66,66-30-21,-128 61 124,-28 16 32,-18 14-28,0 0-1,0 0 0,0 0 1,0 0-1,0 0 1,-1 0-1,1 0 0,0 0 1,0 0-1,0 0 0,0 0 1,0 0-1,0 0 1,0 0-1,0 0 0,0 0 1,0 0-1,-1-1 0,1 1 1,0 0-1,0 0 0,0 0 1,0 0-1,0 0 1,0 0-1,0 0 0,0 0 1,0 0-1,0 0 0,0-1 1,0 1-1,0 0 1,0 0-1,0 0 0,0 0 1,0 0-4,-39 15 19,0 1 1,1 3-1,1 0 0,1 3 1,-13 11-20,31-21 16,0 2-1,1 0 1,1 1 0,-6 7-16,21-20-20,1-2-104,2-6 108,1-1 1,0 1 0,0 0-1,0-1 1,1 1 0,0 1-1,0-1 1,1 1 0,-1-1-1,4-1 16,10-9-18,1 0 0,1 1 0,1 2 0,0 0 0,0 1-1,14-5 19,-21 10-4,8-3-52,0 1 1,23-5 55,6-3-36,-100 49 332,32-19-236,-37 22-60,32-21 0,1 0 0,0 1 0,1 1 0,-12 13 0,14-11 10,-2-1-1,0-1 0,-1-1 1,-11 6-10,30-20 4,2-1-4,-1 1 1,1-1 0,0 0 0,-1 1 0,1-1-1,0 0 1,-1 0 0,1 1 0,0-1 0,-1 0 0,1 0-1,-1 1 1,1-1 0,0 0 0,-1 0 0,1 0 0,-1 0-1,1 0 1,-1 0 0,1 0 0,0 0 0,-1 0 0,1 0-1,-1 0 1,1 0 0,-1 0 0,1 0 0,0 0 0,-1-1-1,0 1-19,1 0-100,2-2-1,22-26 90,2 1 0,0 2 0,2 0 0,9-5 30,30-26-142,-43 36 120,0 0 0,2 2 1,0 1-1,8-3 22,-23 13 160,-18 6-130,-19 9-33,0 7 33,0 1 0,1 1 0,1 1 0,-20 20-30,-2 1 86,33-27 50,1 0 0,0 1-1,-5 8-135,9-10 9,0-1 0,-1 0 0,-1 0 0,0-1-1,0-1 1,-6 5-9,16-13-2,0 0-1,-1 0 1,1 0-1,0 0 1,0 1-1,-1-1 1,1 0-1,0 0 1,-1 0-1,1 0 1,0 0-1,0 0 1,-1 0-1,1 0 1,0 0 0,-1 0-1,1 0 1,0 0-1,0 0 1,-1 0-1,1 0 1,0 0-1,-1-1 1,1 1-1,0 0 1,0 0-1,-1 0 1,1 0-1,0 0 1,0-1-1,-1 1 1,1 0-1,0 0 1,0-1-1,0 1 1,-1 0-1,1 0 1,0-1-1,0 1 1,0 0-1,0 0 1,0-1-1,-1 1 1,1 0-1,0 0 1,0-1-1,0 1 3,-3-25-29,7-26 11,0 17 35,-2 13-60,1 0 0,1 1-1,0-1 1,2 1 0,0 0 0,8-15 43,-13 32 2,2 0-3,-1-1 0,0 0-1,-1 0 1,1-1 0,-1 1 0,0 0 0,0-1 0,0 1 0,0-1 1,-1 3 48,0 2 2,0 0-46,-13 22-18,10-15 7,0 0 0,1 1 0,-1-1 0,1 0 0,1 1 0,-1-1 0,1 1 0,1-1 0,-1 1 0,1 0 0,1-1 0,-1 1 0,1 1 7,0-8-7,-1 0-1,0 0 1,0 0 0,1 0-1,-1 0 1,0 0 0,1 0-1,-1 0 1,1 0 0,-1 0-1,1-1 1,0 1 0,-1 0-1,1 0 1,0 0-1,0-1 1,-1 1 0,1 0-1,0-1 1,0 1 0,0-1-1,0 1 1,0-1 0,0 1-1,0-1 8,1 1-2,1-1 1,-1 0-1,0 0 0,1 0 0,-1 0 0,0 0 0,1 0 0,-1 0 0,0-1 0,1 1 0,0-1 2,6-2 13,-1-1 0,0 1 0,0-1 0,0-1 0,3-1-13,-3-1 1,0 1 0,-1-1 0,0 0 0,-1 0 0,0-1 0,0 1 0,0-1 0,-1-1 0,1-2-1,2-3 23,-1 0 1,-1-1 0,-1 0-1,0 0 1,1-6-24,-5 16 1,0 4 0,0-1 0,-1 1 1,1-1-1,-1 1 0,1-1 0,-1 1 1,0-1-1,0 1 0,0-1 0,0 0 1,0 1-1,0-1 0,0 0 1,0 1-1,-1-1 0,1 1 0,0-1 1,-1 1-1,0-1 0,1 1 0,-1-1 1,0 1-1,0-1 0,0 1 0,1 0 1,-2 0-1,1-1 0,0 1 0,0 0 1,0 0-1,0 0 0,-1 0 0,1 0 1,0 0-1,-1 1 0,0-1-1,-2-1 2,-1 1 1,1 0-1,-1 0 0,0 1 0,1 0 0,-1-1 0,1 1 1,-1 1-1,0-1 0,1 1 0,-1 0 0,-3 1-2,-5 1 10,1 0-1,0 1 1,0 1-1,-3 2-9,3-2 17,1 1 1,0 1-1,0 0 0,1 1 0,0 0 1,0 0-1,1 1 0,-3 3-17,8-7-6,1-1-1,0 0 1,0 1-1,0 0 1,1 0-1,-1-1 1,1 2 0,0-1-1,1 0 1,-1 0-1,1 0 1,0 1 0,0-1-1,1 1 1,-1-1-1,1 1 1,1-1-1,-1 1 1,1-1 0,1 5 6,-2-8-8,1-1 0,-1 1 0,1-1 0,0 1 0,0-1 0,0 1 0,0-1 0,0 1 1,0-1-1,0 0 0,0 0 0,0 0 0,1 1 0,-1-1 0,0 0 0,1-1 0,-1 1 1,1 0-1,-1 0 0,1 0 0,-1-1 0,1 1 0,0-1 0,-1 0 0,1 1 0,0-1 0,-1 0 1,1 0-1,0 0 0,-1 0 8,6 0-10,-1 0-1,1 0 1,-1-1 0,0 0 0,1 0 0,-1 0 0,0-1 10,9-3 6,1 0 0,-1-1 0,-1-1 1,0 0-1,0-1 0,0-1 0,-1 0 1,0-1-1,0 0 0,-1-1 0,-1-1 1,0 1-1,-1-2-6,-9 13 4,-1 0 1,0 0-1,0 0 0,0 0 0,0-1 1,0 1-1,0 0 0,0 0 1,0 0-1,0 0 0,1 0 1,-1-1-1,0 1 0,0 0 1,0 0-1,0 0 0,0 0 0,0-1 1,0 1-1,0 0 0,0 0 1,0 0-1,0 0 0,0-1 1,0 1-1,0 0 0,0 0 1,-1 0-1,1 0 0,0-1 0,0 1 1,0 0-1,0 0 0,0 0 1,0 0-1,0 0 0,0-1 1,0 1-1,-1 0 0,1 0 1,0 0-1,0 0 0,0 0 0,0 0 1,0 0-1,-1 0 0,1 0 1,0 0-1,0-1 0,0 1 1,0 0-1,-1 0 0,1 0 0,0 0-4,-17-1 48,-17 3-49,19 2 28,1 1 0,-1 0 1,1 0-1,0 2 0,0 0 1,1 0-1,-9 7-27,14-8 6,0 0 1,0 0-1,0 0 0,1 1 0,0 0 1,0 0-1,1 1 0,0 0 1,1 0-1,-1 1 0,2-1 0,-2 4-6,5-12-9,1 1 0,-1 0 0,0 0 0,1 0 0,0 1 0,-1-1 0,1 0 0,-1 0 0,1 0 0,0 0 0,0 0 0,0 0 0,0 1 0,0-1 0,0 0 0,0 0 0,0 0 0,0 0 0,0 1 0,0-1 0,1 0 0,-1 0 0,1 0 0,-1 0 0,1 0 0,-1 0 0,1 0 0,-1 0-1,1 0 1,0 0 0,0 0 0,-1 0 0,1-1 0,0 1 0,0 0 0,0 0 0,0-1 0,0 1 0,0-1 0,0 1 0,0-1 0,0 1 0,0-1 0,0 0 0,0 1 0,1-1 0,-1 0 0,0 0 0,0 0 0,0 0 0,1 0 9,9 0 13,0 0 0,0-1 1,0 0-1,1-1 0,3-1-13,6 0 14,14-2-17,0-2 0,0-1 0,25-9 3,-57 15-2,10 0-5,-11 2 15,-2 0 6,-16 15 6,-37 27 66,33-28-29,0 2-1,1 0 1,1 1-1,-8 10-56,15-13 30,-1-1 0,0 0 0,-1-1 0,0-1 0,-14 9-30,-11 9 16,24-18-33,8-7-126,11-15 87,0 4 30,1 1 1,-1-1 0,1 1 0,0 0-1,1 0 1,0 1 0,0 0 0,0 0 0,0 1-1,4-2 26,32-23-267,76-69 257,-114 94 25,0 1 0,0 0 0,0 0 0,0 1 1,1-1-1,-1 1 0,1 1-15,3-3 20,0 1 0,0-1 0,0-1 0,-1 0 0,6-4-20,-12 8 26,-18 29 140,6-13-149,0 0 0,0-1 0,-1-1 0,-1 0 0,-1 0 0,0-1 0,0-1 0,-1 0 0,-15 8-17,4-2-7,22-14 7,-1 0 0,-1 0 0,1 0 0,0-1 0,-1 1 0,1-1 0,-1 0 0,0 0 0,1-1 0,-1 0 0,0 0 0,-3 1 0,8-2-4,0 0-1,0 0 0,0 0 1,-1 0-1,1 0 0,0 0 0,0 0 1,0 0-1,-1 0 0,1 0 1,0 0-1,0 0 0,0 0 1,-1 0-1,1 0 0,0 0 1,0 0-1,0 0 0,0 0 0,-1 0 1,1 0-1,0-1 0,0 1 1,0 0-1,0 0 0,-1 0 1,1 0-1,0 0 0,0 0 1,0-1-1,0 1 0,0 0 1,-1 0-1,1 0 0,0 0 0,0-1 1,0 1-1,0 0 0,0 0 1,0 0-1,0-1 0,0 1 1,0 0-1,0 0 0,0 0 1,0-1-1,0 1 0,0 0 0,0 0 1,0 0-1,0-1 0,0 1 1,0 0-1,0 0 0,0 0 1,0-1-1,0 1 0,0 0 1,1 0-1,-1 0 5,10-21-59,21-19 51,31-25-666,-58 62 700,1-1 0,-1 0 0,1 1 0,0 0 0,0 0 0,0 1 0,1 0 0,-1-1 0,1 2 0,4-2-26,-13 5 15,1 0 1,0 0-1,0 0 1,0 0-1,0 0 1,1 0-1,-1 1 1,0-1-1,1 1 1,0 0-1,-1-1 1,1 2-16,-5 7 27,-4 4 13,0-1 0,-2 0 0,1-1-1,-2 0 1,1-1 0,-2-1 0,1 0 0,-2 0 0,0-1 0,0-1 0,-14 6-40,27-14-112,-12-37-4812,11 24-7849</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6"/>
    </inkml:context>
    <inkml:brush xml:id="br0">
      <inkml:brushProperty name="width" value="0.05" units="cm"/>
      <inkml:brushProperty name="height" value="0.05" units="cm"/>
      <inkml:brushProperty name="color" value="#FBE5D6"/>
    </inkml:brush>
  </inkml:definitions>
  <inkml:trace contextRef="#ctx0" brushRef="#br0">13 136 9688,'0'0'0,"0"0"0,42 30 0,0-1-6792</inkml:trace>
  <inkml:trace contextRef="#ctx0" brushRef="#br0" timeOffset="1">2 136 1624,'59'38'1792,"-57"-37"-473,-2-1 410,0 0-107,2 26-987,2-1 0,1 1 0,1-1 0,1 0 0,1 0 0,1-1 0,5 9-635,3 10 822,-9-26-1,-6-23 924,-8-31-879,-19-73-826,-2-14-18,26 121 25,-4-25 868,5 27-879,0 0 0,0 1 0,0-1 1,-1 0-1,1 0 0,0 0 0,0 1 0,-1-1 0,1 0 0,-1 0 0,1 1 0,0-1 0,-1 0 0,0 0 1,1 1-1,-1-1 0,1 1 0,-1-1 0,0 0 0,1 1 0,-1 0 0,0-1 0,0 1 0,0-1-36,0 31 267,2-8-13,0 0 1,2 0-1,1-1 0,1 1 0,0-1 1,2 0-255,10 25 349,1 0 0,5 3-349,-21-45 31,0 0 0,1 0 1,0 0-1,-1 0 0,1-1 0,1 1 1,0 0-32,-2-3 149,-2-1-36,0 0-19,0 0-12,-1-2-15,-17-84 55,-5 1 0,-3 1-1,-31-67-121,47 133-57,14 29-70,15 36-62,30 66 364,9 46-175,-15-40 505,-110-318 640,48 150-1116,-2 1 0,-3 0 0,-26-41-29,48 88 9,1-2-19,0 1 1,-1-1-1,0 1 1,0 0-1,0-1 1,0 1-1,0 0 1,0 0-1,0 0 0,-1 1 1,1-1 9,0 1-67,4 15 31,1 0 0,1-1 1,0 0-1,1 0 0,0 0 0,1 0 0,6 9 36,12 28 5,-2 4 227,3-1 0,1-2 0,9 9-232,-35-59 11,0-1 0,0 0 0,0 0 1,0 1-1,0-1 0,0 0 0,0 0 0,0 0 1,0 1-1,0-1 0,0 0 0,0 0 1,0 1-1,1-1 0,-1 0 0,0 0 1,0 0-1,0 1 0,0-1 0,0 0 0,1 0 1,-1 0-1,0 0 0,0 0 0,0 1 1,0-1-1,1 0 0,-1 0 0,0 0 1,0 0-1,0 0 0,1 0 0,-1 0 0,0 0 1,0 0-1,1 0 0,-1 0 0,0 1 1,0-1-1,0 0 0,1-1 0,-1 1 1,0 0-1,0 0 0,1 0 0,-1 0 1,0 0-1,0 0 0,0 0 0,1 0 0,-1 0 1,0 0-12,1-17 109,-6-23-133,-4 12 74,-2-1 0,-1 1-1,-1 1 1,-1 0 0,-15-21-50,2 3-8,-7-21 8,1 0-54,32 64-25,1 2-186,0 0-5,1 2 251,0 1-1,0-1 0,0 0 0,1 1 1,-1-1-1,1 0 0,0 0 1,0 0-1,-1-1 0,2 2 20,5 5 7,113 157 111,-110-149-125,0 0 0,-1 1 0,6 13 7,-4-8 0,0 0 1,1-1-1,13 16 0,-25-36 5,-1 0 0,1 0 0,-1 0 0,1-1 0,0 1 0,-1 0 0,1 0 0,0 0 0,-1 0 0,1 0 0,0-1 0,0 1-1,0 0 1,0-1 0,0 1 0,0-1 0,0 1 0,0-1 0,0 1 0,0-1 0,0 0 0,0 1 0,0-1 0,0 0 0,0 0-5,0-1 14,-1 0 1,1 0-1,-1 0 1,1 0 0,-1 0-1,0 0 1,1-1-1,-1 1 1,0 0-1,0 0 1,0 0-1,0 0 1,0-1 0,0 1-1,0 0 1,0 0-1,0 0 1,-1-1-15,-13-62 120,5 42-81,-1 1 1,-1 0 0,-1 0 0,-1 1 0,-1 1 0,0 0 0,-2 1 0,-7-7-40,-18-24 43,34 41-158,-1-1-1,0 2 0,0-1 1,-5-2 115,11 8-140,2 2 98,0 0 20,22 23-140,29 45 126,-3 2 0,0 8 36,-30-49 0,1-1 0,3 1 0,8 11 0,-5-16 35,-11-12 137,-14-12-29,0 0-13,-1-2-30,-44-90 177,21 41-38,-12-15-239,20 38 9,-28-45-435,-30-36 426,65 100-414,4 9 178,5 22 126,15 38 153,10 11-98,-11-35 55,7 33 0,-18-58 66,-1 0 1,1-1-1,1 0 1,0 0-1,1 0 1,-1 0-1,2-1 1,6 9-67,-11-16 233,-1-2 49,0 0-78,-2-6-241,1 0 1,-1 0-1,0 0 1,0 1-1,-1-1 1,0 1 0,0-1-1,0 1 1,-4-4 36,-3-8 5,-137-223-176,145 236 124,-1 0 0,0 0 0,0 0 0,0 0 0,0 1-1,-1-1 1,-3-2 47,7 6-5,-1 0 1,1 0-1,0 0 0,0 0 0,0 0 0,-1-1 0,1 1 1,0 0-1,0 0 0,0 0 0,-1 0 0,1 0 0,0 0 1,0 0-1,0 0 0,-1 0 0,1 0 0,0 0 0,0 0 1,0 0-1,-1 0 0,1 0 0,0 1 0,0-1 0,0 0 1,-1 0-1,1 0 0,0 0 0,0 0 0,0 0 0,0 0 1,-1 1-1,1-1 0,0 0 0,0 0 0,0 0 0,0 0 0,0 1 1,0-1-1,-1 0 0,1 0 0,0 0 0,0 1 0,0-1 1,0 0-1,0 0 0,0 0 0,0 1 0,0-1 5,2 27-129,13 40 112,4 0 0,6 10 17,19 65 865,-42-135-856,0-1 1,0 0-1,1 0 1,0 0-1,0 0 1,4 5-10,7 14 266,-3-56-221,-9 16-51,0-1 1,-1 0-1,-1 1 1,-1-1-1,0 1 1,-1-1 0,0 1-1,-4-9 6,-6-22-169,-2-1-1,-4-3 170,-19-54-160,36 103 122,1 1-25,0 0-84,0 0-10,3 4 129,-1 0-1,-1 1 1,1-1 0,-1 1-1,0-1 1,0 1 0,0 0 28,3 11-21,25 73 9,-8-27 200,-2 1 0,-4 0 0,-1 4-188,-27-137 375,-4-1-406,7 23 62,-3 1 0,-2 0-1,-8-14-30,19 52-229,3 13-7,1 5 249,-3 16 183,1 1 0,1-1 0,1 0 0,1 0 0,2 1 0,4 16-196,-6-38 21,0 0 1,1 0-1,-1-1 0,1 1 0,0-1 0,0 1 0,0-1 1,1 1-1,-1-1 0,1 0 0,0 0 0,0 0 1,0-1-1,3 3-21,3 2 64,1-1-1,0 0 1,0 0 0,5 2-64,-13-8-101,0 1 0,0 0 0,0-1 0,0 0-1,0 1 1,0-1 0,0 0 0,0 0 0,1 0 0,-1 0-1,0-1 1,0 1 0,0-1 0,0 1 0,0-1 0,0 1 0,0-1-1,0 0 1,0 0 0,-1 0 0,1 0 0,0-1 0,1 0 101,6-5-2113,0-1 0,0 0 0,7-9 2113,-2 3-4362,-4 3-3578</inkml:trace>
  <inkml:trace contextRef="#ctx0" brushRef="#br0" timeOffset="2">169 136 1712,'0'0'1457,"0"0"23,1 7-191,4 13-851,-1-1 798,-1 0 0,0 0 0,-1 5-1236,-2-19 283,1 1 0,-2-1 0,1 1 0,-1-1-1,0 1 1,0-1 0,0 0 0,-1 0 0,1 1-1,-1-1 1,-1 0 0,1-1 0,-1 1 0,0 0-283,-8-32 840,9 10-826,0 0 1,1-1-1,1 1 1,1-1-1,0 1 1,1 0-1,1-1 1,0 1-1,2 0 1,0-2-15,-4 18-76,-1 1 508,0 0 220,0 0 310,17 22 745,17 27 1584,-34-47-3183,59-20-1011,-58 17-3442,1 1-673,6 0 3667,2 0-4449</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79"/>
    </inkml:context>
    <inkml:brush xml:id="br0">
      <inkml:brushProperty name="width" value="0.05" units="cm"/>
      <inkml:brushProperty name="height" value="0.05" units="cm"/>
      <inkml:brushProperty name="color" value="#70AD47"/>
    </inkml:brush>
  </inkml:definitions>
  <inkml:trace contextRef="#ctx0" brushRef="#br0">157 57 3416,'13'-3'3420,"-23"0"-810,-40-5 508,33 5-2484,5 2-294,-15-6-317,25 6 154,-15-5 1178,15 5-1216,0 0-1,0 1 1,0-1 0,0 0-1,0 0 1,0 1 0,0-1-1,-1 1 1,1 0 0,0 0-1,0-1 1,0 2-1,-2-1-138,0 0 253,6-2-57,11-3 78,24-5 119,-24 8-326,4 2 66,32 11-65,-20 0 236,-29-11-301,0 0 0,1 0 0,-1 0 0,0 0 1,0 0-1,0 0 0,0 1 0,0-1 0,0 0 1,0 0-1,0 0 0,0 0 0,0 0 0,0 0 0,0 0 1,0 0-1,0 1 0,0-1 0,0 0 0,0 0 1,0 0-1,0 0 0,0 0 0,0 0 0,0 0 0,0 1 1,0-1-1,0 0 0,0 0 0,0 0 0,0 0 1,0 0-1,0 0 0,0 0 0,0 0 0,0 0 0,0 1 1,-1-1-1,1 0 0,0 0 0,0 0 0,0 0 0,0 0 1,0 0-1,0 0 0,0 0 0,0 0 0,0 0 1,-1 0-1,1 0 0,0 0 0,0 0 0,0 0 0,0 0 1,0 0-1,0 0 0,0 0 0,0 0 0,-1 0 1,1 0-1,0 0-3,-20 2 57,-86-2 1827,104 0-1863,2 0-39,0 0-61,0 0-212,0 0-69,0 0-62,0 0-394,0 0-1529,0 0-1446,0 0-4250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0"/>
    </inkml:context>
    <inkml:brush xml:id="br0">
      <inkml:brushProperty name="width" value="0.05" units="cm"/>
      <inkml:brushProperty name="height" value="0.05" units="cm"/>
      <inkml:brushProperty name="color" value="#70AD47"/>
    </inkml:brush>
  </inkml:definitions>
  <inkml:trace contextRef="#ctx0" brushRef="#br0">101 973 9864,'7'-12'-143,"-6"10"73,0 0 1,0 0 0,0 0-1,0 0 1,0 0 0,0-1 0,0 1-1,-1 0 1,1 0 0,-1-1-1,0 1 1,1 0 0,-1-1 69,-21 28 301,21-25-236,0 0 0,0 1 1,0-1-1,0 0 0,0 1 0,0-1 0,1 0 0,-1 0 0,0 1 1,0-1-1,0 0 0,1 0 0,-1 1 0,0-1 0,0 0 1,0 0-1,1 1 0,-1-1 0,0 0 0,1 0 0,-1 0 1,0 0-1,0 0 0,1 1 0,-1-1 0,0 0 0,1 0 1,-1 0-1,0 0 0,1 0 0,-1 0 0,0 0 0,1 0 1,-1 0-1,0 0 0,1 0 0,-1 0-65,27 2 654,30-4-131,-14-5-242,0-2 0,0-2 0,-1-1 0,-1-3 1,0-1-1,-1-2 0,22-14-281,-18 15 994,-38 17 132,-28 9-529,-40 8-149,46-13-306,0 0-1,0 1 0,1 0 0,-3 2-141,-71 31 314,43-20 435,-27 17-749,70-34 169,3-1-361,0 0-50,33-5 306,-11 2 95,-1-1 1,0-1-1,0-1 1,-1-1-1,0-1 1,0 0-1,0-2 1,4-3-160,32-21 31,-16 10-146,0-2 0,31-27 115,-70 52-16,4-4 53,1 1-1,-1 0 0,1-1 0,0 2 0,0-1 0,1 1-36,-6 2 220,-9 6-87,0 0-1,0 1 1,0-1-1,1 2 1,-3 2-133,-17 14 247,-19 12 0,-2-2 0,-2-2-1,-1-2 1,-1-2 0,-7 0-247,-133 49 126,189-75-58,7-4-29,20-10-21,36-17-33,-36 18-193,12-5 205,-14 12-8903,-22 5 116</inkml:trace>
  <inkml:trace contextRef="#ctx0" brushRef="#br0" timeOffset="1">1453 1844 816,'0'0'2433,"2"9"-401,33 147 1496,0 4 1197,-31-150-2815,-7-26-1429,-6-29-530,-7-45 59,7 33 216,-14-131 925,22 185-869,1 3-20,0 0-316,-1 4-54,-4 10 156,0 1 1,2 1-1,0-1 0,0 1 1,1-1-1,1 14-48,3 99 728,-1-94-677,-1-28 57,1 33 219,1 0 1,5 21-328,-5-58 1411,1-11-958,-1-17-287,-3-13-114,-6-27 18,-4-1-1,-3 1 0,-2 1 1,-8-13-70,23 76 23,0 0 0,0-1 0,0 1 0,0 0 1,0 0-1,0 0 0,-1 0 0,1 0 0,-1 0 1,0 0-1,1 0 0,-1 0 0,0 1 0,0-1 0,0 1 1,-2-2-24,3 3-2,0 0 0,0 0 1,1 0-1,-1-1 1,0 1-1,0 0 0,0 0 1,0 0-1,0 0 1,0 1-1,0-1 0,0 0 1,0 0-1,0 0 1,0 1-1,0-1 1,0 1-1,1-1 0,-1 0 1,0 1-1,0-1 1,0 1-1,1 0 0,-1-1 1,0 1-1,1 0 1,-1-1-1,0 1 0,1 0 1,-1 0-1,1 0 1,-1-1-1,1 1 0,0 0 1,-1 0-1,1 0 1,0 0-1,0 0 0,-1 0 1,1 0-1,0 0 1,0 0 1,-3 10 20,1 1 1,0-1 0,0 1-1,1-1 1,1 1-1,0 0 1,1 0 0,0-1-1,2 11-20,6 21-39,1-1 0,3 0 39,-9-28-10,4 14-21,-4-10 77,1-1 1,1 1-1,0-1 1,1 0 0,1-1-1,1 1 1,0-2-1,9 12-46,-17-26 96,-1-1 156,0 0-5,15-6-132,-11 0-115,0 0 0,0 0 1,-1-1-1,0 1 0,0-1 1,-1 0-1,1 0 1,-2 0-1,1 0 0,-1 0 1,0 0-1,0-4 0,1-20 35,-1 0-1,-2-10-34,1 28 7,0-13 18,-1 1 0,-1 0 0,-2 1 0,0-1 0,-1 0 0,-5-9-25,6 22 28,-4-4 197,7 17-212,0 0 0,0-1 0,0 1 0,0 0-1,0 0 1,1-1 0,-1 1 0,0 0 0,0 0 0,1 0 0,-1 0 0,1 0 0,-1 0 0,1 0 0,-1 0 0,1 0 0,-1 1 0,1 0-13,-4 7-49,1 1 1,0-1 0,1 1-1,0 0 1,0 0 0,1 0 0,0 0-1,1 0 1,0 0 0,1 1-1,0-1 1,0 0 0,1 0-1,0-1 1,1 1 0,0 0 0,1-1-1,4 9 49,11 7-3604,-2-5-9615</inkml:trace>
  <inkml:trace contextRef="#ctx0" brushRef="#br0" timeOffset="2">1250 844 1352,'59'-32'767,"-59"35"-211,0-3-535,1 0 0,-1 1 1,0-1-1,0 0 1,0 1-1,0-1 1,1 0-1,-1 0 0,0 1 1,0-1-1,0 0 1,0 1-1,0-1 0,0 0 1,0 1-1,0-1 1,0 0-1,0 1 1,0-1-1,0 0 0,0 1 1,0-1-1,0 0 1,0 1-1,-1-1 0,1 0 1,0 0-1,0 1 1,0-1-1,0 0 1,-1 1-22,1-1 101,-1 1 1,1-1 0,-1 1-1,1 0 1,0-1 0,-1 1 0,1-1-1,0 1 1,0 0 0,-1-1 0,1 1-1,0 0 1,0-1 0,0 1 0,0 0-1,0-1 1,0 1 0,0 0-1,0-1 1,0 1 0,0 0 0,0 0-1,0-1 1,1 1 0,-1 0-102,15 21 1815,52 43 942,-61-60-2424,1 0 1,0-1-1,1 0 0,-1 0 0,1 0 0,5 1-333,21 11 595,-10-4 203,-24-12-707,0 0 1,0 0 0,0 0-1,0 0 1,0-1-1,0 1 1,0 0 0,0 0-1,0 0 1,0 0-1,0 0 1,0 0-92,-16-5 404,7 2-385,0-1 0,1 0 1,-1-1-1,1 0 0,0 0 0,-3-3-19,5 3 21,-1 0 0,0 1 1,0 0-1,0 0 0,-1 0 0,1 1 0,-1 0 0,0 0 0,0 1 1,-5-1-22,-23-5 317,34 7-174,-1 0-73,-4-3-45,5 4 19,0-1 0,1 1 0,-1-1 0,0 0 0,1 0 1,-1 0-1,1 0 0,-1 0 0,1 0 0,0 0 0,-1 0 1,1 0-1,-1-2-44,-5-4-109,9 6 13,4 0 87,-1 1 20,0 0-1,1 1 0,-1-1 0,0 1 0,0 0 0,0 0 0,0 1 0,0-1 0,0 1 0,0 1 0,0-1 0,0 0 1,-1 1-1,0 0 0,1 0 0,1 2-10,-4-3 2,1 0 1,0-1-1,0 1 0,1-1 1,-1 0-1,0 0 0,0 0 1,3 1-3,11 3 5,38 27 14,-39-22 8,0 0-1,1-1 1,0-1 0,0-1 0,4 1-27,5 0 652,-21-4 409,-19-2-785,-2-3-232,0-1-1,1 0 0,-1-1 0,0-1 0,1-1 0,0 0 0,0-1 0,0 0 0,-13-9-43,11 10 6,14 5-12,-9-3-92,-2-8-89,25 12 62,36 12 86,-41-11 71,41 18 257,-44-19-103,-3-1 56,0 0-32,8 0 483,-24-7-695,-1-1 147,0 2 0,-1 0 0,1 1 1,-6 0-146,12 2-57,1-1 0,-1 0 0,1-1 0,-3-2 57,12 6 28,1 1 10,-2-1-32,-1-1 0,1 1 0,-1 0 0,1-1 0,-1 1-1,1 0 1,-1 1 0,0-1 0,0 0 0,1 1 0,-1 0 0,0-1-1,-2 1-5,-7-1-38,10 0-134,2 1 0,0 0 118,0 0 48,0 0 68,0 0 10,0 0-32,0 0-33,0 0-102,0 0 14,0 0 156,0-2 23,0 0-96,0 0 0,0 0 0,0 0 0,0 0 0,1 0-1,-1 0 1,1 0 0,-1 0 0,1 0 0,0 0 0,0 0 0,0 1-1,0-1 1,0 0 0,0 0 0,1 0-2,6-10-2,-1-4 30,1 1-1,1 1 0,0 0 1,1 0-1,1 0 0,0 2 0,1-1-27,16-15 99,2 0-1,9-4-98,-34 26-11,-5 5 32,1 0 0,0 0 0,-1 0 0,1 0 0,0 0 0,0 1 0,0-1 0,-1 0 0,1 0 0,0 1 0,0-1 0,0 0 0,0 1 1,0-1-1,0 1 0,1-1 0,-1 1 0,0 0 0,0-1 0,0 1 0,0 0 0,0 0 0,1 0 0,-1 0 0,0 0 0,0 0-21,-8 0 3,0 1 1,-1 0-1,1 0 0,0 1 0,0 0 0,0 0 0,0 0 0,1 1 1,-1 0-1,0 0 0,-2 3-3,-11 7 2,0 2 1,-14 13-3,-11 9-4,34-30 16,1 1 0,0 0 0,0 1 0,1 0 0,0 0 0,-7 10-12,9-10 0,-4 4-2,9-10-10,2-3 1,0 0-4,0 0-33,0 0-128,21-8-34,-8 1 182,1 0 1,-1-1-1,0 0 0,-1-1 1,0-1-1,0 0 1,8-10 27,-2 4 22,-1 0 1,19-11-23,22-18 297,-40 29-338,0 2-1,14-9 42,-21 18 0,3-2 0,-1 0 2,-11 6 23,-2 1 76,0 0 3,-2 1-68,-12 7 40,2 0-1,-1 1 1,1 1-1,0 0 1,-4 5-76,-53 43 2,59-50-9,0 1-1,0 0 0,2 1 0,-1 0 0,1 0 1,-5 8 7,2-3 14,8-10-384,16-11 161,-11 5 216,2-2-12,0 0 1,1 0-1,-1 0 0,0 0 0,0-1 0,2-3 5,14-11-37,73-72-38,-74 76 87,0 1 0,1 1 0,0 1 0,4-1-12,-2 0-27,-6 3-65,-1 2 390,-15 7-292,1 1 1,-1-1-1,0 1 0,1 0 0,-1-1 1,0 1-1,1 0 0,-1-1 0,0 1 0,0 0 1,0-1-1,1 1 0,-1 0 0,0-1 1,0 1-1,0 0 0,0 0 0,0-1 1,0 1-1,-1 0 0,1 0 0,0-1 1,0 1-1,0 0 0,-1-1 0,1 1-6,-37 256 295,32-215 36,2-17-701,-1 0 0,-4 9 370,8-32-4,0-2-42,0 0-2,0 0 32,0 0 15,0 0 28,0 0 9,11-18-4,-3-2-41,-2 0 0,0 0 1,-1-1-1,-1 0 1,-1 0-1,-1 0 0,-1-3 9,5-33-35,-5 3-24,-1 53 74,0 1 1,0 0-26,0 0-6,0 0 2,0 0 3,0 0-2,0 0 2,0 0-2,-1 2 5,-1 9-30,-9 36 37,2-1 0,2 1-1,-1 46 2,6-77-38,0-11 31,1 1 0,0 0 0,0-1 0,0 1 0,1 0 0,0 0 0,0-1 0,1 5 7,10-33 423,3-23-258,-8-28 196,-5 49-385,1 0 0,4-13 24,-5 23 11,0 0 1,0 0-1,-1 0 1,-1 0-1,-1-5-11,-1-29 60,3 48 0,5-37 32,-2 20-217,-3 16 60,0 2 67,0 0 17,0 0-23,0 0-11,0 0-5,0 0-16,0 0 24,0 0 114,0 0 8,0 0-94,0-1-22,1-6 6,-1 6 2,0 1-14,0 0-4,3-19 48,-3 18 48,0 1-20,0 0-144,0 0-26,0 0 36,0 0 25,0 0 58,0 0 3,-1 0-35,-1 1 11,-17 20-37,4-6 214,1 0 0,-11 17-165,2-5 54,21-25-124,2-2-132,0 0 10,0 0 164,0 0 58,0 0 3,20-18-20,-14 10-13,109-109 8,-85 87 171,-28 28-62,-2 2-35,0 0-28,0 0-62,0 0 15,-11 0 256,-5 5-274,0 0 0,0 1 1,1 1-1,0 0 0,1 1 1,-1 1-1,2 0 0,-7 6 11,-19 18 143,1 1-1,0 4-142,25-25 11,12-11-131,1-2-36,0 0-48,0 0 26,0 0 148,30-17-8,0-4-23,25-23 61,-32 24-11,1 2 0,1 0 1,0 2-1,17-8 11,-41 23 6,-1 1 46,0 0 176,-2 2-195,0 0-1,0 0 1,0 0 0,0-1-1,0 1 1,0-1-1,0 1 1,-1-1 0,-1 1-33,-3 2 38,-3 3-12,-25 17-3,0 2-1,2 1 1,2 1-1,-26 29-22,-15 25 87,68-78-88,1 0-1,-1 0 1,0 0-1,-1 0 1,1-1 0,-1 1-1,0-1 1,0 0-1,0-1 1,0 1 0,-4 1 1,-28 16 7,99-57-924,-31 13 917,22-25 0,21-17-100,-45 42 253,-27 19 217,-16 13-215,-26 21-127,2 2-1,1 1 0,-19 23-27,-2 1 124,46-44-61,5-5-59,0 0 0,-1 0 0,0-1-1,0-1 1,-6 4-4,12-7-20,2-2-44,0 0-158,10-8-156,40-31 355,-2-1 0,23-27 23,-52 49 48,57-60-283,-52 51 344,1 2 0,1 0-1,1 2 1,1 1 0,29-17-109,-24 13-113,-32 25 134,0-1 0,0 1 0,1-1 1,-1 1-1,1 0 0,-1 0 0,1 0 1,0 0-1,-1 0 0,1 0 0,0 0 1,0 0-1,0 1 0,0-1 0,-1 1 1,3-1-22,-2 0 278,5-5-218,-5 5-40,-26 14-16,-26 19 10,0 2-1,3 2 0,-32 32-13,6-6-133,237-187-634,-139 107 759,1 1 0,27-13 8,9-6-45,-38 23 144,-21 11 100,-16 9 133,11-6-293,-4 2-21,-1 0 0,2 0-1,-1 1 1,0 0 0,1 0 0,-1 1-18,5-4 3,-1 1-15,2-2-52,0 0-218,0 0-7,0 0 186,0 0 71,0 0 96,0 0 15,0 0-36,0 0-17,0 0-44,1 1-4,1 2 32,0-1 0,-1 1-1,0-1 1,1 1-1,-1 0 1,0 0 0,0 0-1,-1 0 1,1 0-1,-1 0 1,1-1 0,-1 1-1,0 0 1,0 0-1,0 0 1,-1 0 0,1 0-1,-1 0 1,1 0 0,-1 0-1,0 0 1,-1 2-10,-2 11 62,-1 10-6,-1-1 0,-1 0 0,-2 0 0,0 0 0,-7 10-56,3-7 1,2 1 0,1 0 1,-3 15-2,11-32 46,4-10-36,8-20-40,0 0 24,-7 14-29,18-26 57,14-28-22,-30 50 42,-1 0 0,0-1 0,0 0 0,-1 1 1,-1-1-1,1 0 0,-1-1 0,-1 1 0,1-9-42,-2 17 102,0-2 3,-2-10-84,-1 1-39,2 9-74,1 3-14,0 0 4,-8 19 10,-14 39 125,2 2 1,-6 35-34,12-41 50,2-1-14,11-52-61,1-1-75,0 2 96,0 0-1,0 0 1,0 0 0,0 0 0,1 0 0,-1 0 0,1 0 0,-1 0 0,1 0 0,0 0 0,-1-1-1,1 1 1,0 0 0,0 0 4,7-11 37,-1 0 0,-1 0 0,0-1 1,0 1-1,-1-1 0,0-1 0,-1 1 0,0-1 0,2-7-37,-1-2 29,-1 0 0,-1 0 1,-1 0-1,-1-1 0,0-4-29,-1 21-1,-1-7-14,1 0 0,1-1-1,0 1 1,0-1-1,1 1 1,4-10 15,8-41-1024,-14 60-317,0 2-2983,0-3-714,-1-4 4738,1 6-577,-3-8-5029</inkml:trace>
  <inkml:trace contextRef="#ctx0" brushRef="#br0" timeOffset="3">122 768 2696,'63'-45'3446,"-62"44"-2771,39-17 2089,85-30-64,-123 47-2452,-2 1 5,7-2-343,-4 0 339,-4 1 1392,-10 2-1515,-1-1 0,1 2-1,0-1 1,0 2 0,1-1 0,-1 2-1,0-1 1,1 1 0,-1 1-126,-11 7 231,0 0 1,0 2-1,2 0 0,-7 7-231,19-14-45,6-6-181,2-1-14,0 0 128,0 0 34,2-1 22,32-18 9,22-13 68,32-10-21,13 0-40,-58 20-30,-41 21 140,-2 1 227,0 0 72,6-1 946,-25 3-1179,1 1 1,0 1 0,0 0-1,0 2 1,1 0 0,-1 1-1,1 0 1,1 1 0,0 1-1,-8 6-136,-40 23 60,61-34-156,-4 9 72,-8 15 110,6-22 53,2-3-101,6-1-45,1-2-13,0 0-48,0 0-1,0 0 44,0 0 10,0 0-18,-2-1 5,-7-2 22,-5-1 6,2-2 0,11 6 0,1 0 0,-1 0 0,0 0 0,1-1 0,-1 1 0,1 0 0,-1-1 0,1 1 0,-1 0 0,1-1 0,-1 1 0,1-1 0,-1 1 0,1 0 0,-1-1 0,1 1 0,0-1 0,-1 1 0,1-1 0,0 0 0,-1 1 0,1-1 0,0 1 0,0-1 0,0 0 0,0 1 0,-1-1 0,1 1 0,0-1 0,0 0 0,0 1 0,0-1 0,0 0 0,0 1 0,1-1 0,-1 1 0,0-1 0,0 0 0,0 1 0,1-1 0,-1 0 0,0 1 0,6-75 21,-2 27 44,6-33-65,-9 69 206,0 0 1,0 0 0,-1 0 0,-2-7-207,1-12 1,1 30-1,0 0 1,0-1 0,-1 1 0,1 0 0,0 0-1,-1 0 1,1-1 0,-1 1 0,1 0-1,-1 0 1,0 0 0,1 0 0,-1 0 0,0 0-1,0 0 1,0 0 0,0 0 0,0 1-1,1-1 0,-1 0 0,0 0 1,0 1-1,0-1 1,1 0-1,-1 0 1,1 0-1,-1 0 1,0 0-1,1 0 0,0 0 1,-1 0-1,1 0 1,0 0-1,-1 0 1,1 0-1,0-1 0,-19 19 517,18-10-510,-1 1-1,1 0 1,0-1-1,0 1 0,1 0 1,0 0-1,0-1 1,1 1-1,0 0 0,1 2-6,2 24-384,1-6 475,-4-23-82,0-1 1,0 1-1,0-1 0,-1 1 0,1-1 0,-1 1 0,0 0 1,-1-1-1,1 1-9,-1 53-199,13-147 787,-10 50-455,-3 0 0,-1 0 0,-2 0 0,-6-27-133,1 41-51,5 23-123,4 18-17,4 25 21,-4-24 193,1-1 0,1 1 1,1 0-1,0-1 0,1 1 0,6 15-23,-4-8 293,-6-22-132,0-14-132,1-6-2,-1 0 0,-1 0 0,0 0-1,-1 0 1,-1 0 0,-1 0 0,-2-4-27,-5-20 331,8 26-187,-1 1-1,-1-1 1,-1 1-1,-3-6-143,4 8-28,0 0-1,1-1 0,1 1 0,0-1 1,0 0-1,2 0 0,-1-8 29,-8-48-32,9 64 19,0 1 0,-1-1 0,0 1 0,0-1 0,0 1 0,-1 0 0,1 0-1,-1 0 1,-1 0 0,0-1 13,3 5-69,1 1 28,0 0 21,0 0 24,0 0-12,0 0-88,0 0-43,0 0-100,5 0 241,0 0-1,0 0 1,0 0-1,0 1 0,-1 0 1,1 0-1,0 0 1,0 1-1,-1-1 1,1 1-1,0 1 0,-1-1 1,1 1-2,1 2 1,0 0-1,0 0 1,-1 1 0,0 0-1,0 0 1,-1 0 0,0 0-1,2 4 0,13 25-17,-1 0 0,5 16 17,-11-21-84,2 0 1,1-1-1,1-1 0,4 2 84,1-3-6,-13-18 74,-1 0-1,0 1 1,0 0-1,-1 0 1,4 9-68,-7-4 238,-7-10 195,-18-12 273,8 1-811,5 2 98,-1-1-1,1 0 1,0-1 0,0 0-1,0-1 1,1 1 0,0-2-1,-3-3 8,-19-16-8,-8-14-122,37 40-124,1 1-2,0 0 194,0 0-6,0 0-232,0 0 42,0 0 386,2 1 59,24 19-292,-1 1 1,-2 0-1,5 7 105,7 7-2,-12-14-2,-7-7 100,-1 1 1,0 1-1,-1 0 0,3 6-96,-16-21-20,-1-1 55,0 0 236,0 0 6,0-1-226,-1-3-50,-1 0 1,1 1 0,-1-1-1,1 1 1,-1 0 0,0 0-1,-1 0 1,1 0 0,0 0-1,-1 0 1,1 0 0,-1 1-1,0-1 1,0 1 0,0 0-1,-2-1-1,-10-9 67,-62-68 514,84 88-1090,12 17 553,1-2 0,20 19-44,-30-34 8,1 1 0,0-1-1,0-1 1,1 0 0,0-1 0,8 3-8,-16-7-54,-1-1 0,1 1 0,-1 0 0,1 0 0,-1 0 1,0 1-1,0-1 0,3 4 54,7 14-3172,-5-3-9854</inkml:trace>
  <inkml:trace contextRef="#ctx0" brushRef="#br0" timeOffset="4">1610 1794 3504,'26'7'-62,"-6"-1"1127,-28-13-393,4 6 38,4 1 666,0 0-52,0 0-777,0 0-151,0 0 177,0 0 87,0 0 152,21 28 656,0 7-684,-5-9-492,-1 1 0,-2 0 0,10 26-292,-15-30 323,1-1-1,0 0 1,12 19-323,-19-39 151,-2-2 121,0 0 24,0 0-1,-3-14 45,-4-16-17,5 19-239,0-1 1,0 1-1,-1 0 0,-1 0 0,0 0 1,-1 0-1,0 1 0,0-1 0,-1 1 1,0 1-1,-6-7-84,-37-50 706,0 8-724,48 57 2,1 1-166,0 0-2,0 0 162,0 0 92,2 2 142,21 24 27,-1 2 0,-2 1 0,15 26-239,-30-48 121,18 42 256,-21-42-372,1 0 1,0 0 0,0 0 0,1-1 0,0 1 0,0-1-1,1 0 1,-1 0 0,4 3-6,-3-6-23,14 23-31,-14-19 47,-3-4 20,-2-3 62,0 0 236,5-23 317,-6 12-613,-2 0 0,1 0 1,-1 0-1,-1 1 1,0-1-1,0 1 0,-1 0 1,0 0-1,-1 1 0,0-1 1,-1 1-1,0 1 0,0-1 1,-1 1-1,0 1 1,0-1-1,-1 1 0,0 1 1,-9-6-16,3 4-218,-43-28 196,56 34-10,-9-7-22,2 4 50,-20-12 116,27 16-65,2 1-118,0 0-14,-1-1 106,0-1 0,0 1 1,1 0-1,-1 0 0,0 0 0,1-1 0,-1 1 0,1 0 1,-1-1-1,1 1 0,-1 0 0,1-1 0,0 1 0,0 0 1,0-1-1,0 1 0,0-1-21,19-11-33,1 1 0,1 1-1,-1 1 1,2 1 0,-1 1 0,1 1 0,1 1-1,-1 1 1,1 1 0,3 0 33,63-4 551,77 4-551,-166 4-14,0 0 37,8-2 508,-45 11-383,0-1-1,-1-2 1,0-2 0,-13 0-148,-25 3-9,13-1 17,39-5-2,0 1 0,0 2 0,0 0 0,-22 8-6,-16 11-169,51-19-152,41-15 227,35-8 100,2 2 0,1 3 0,45-2-6,-44 6 26,127-10 289,-166 14-114,-35 6 333,-42 6-292,-256 21-152,296-26-112,-1 1 1,1 0-1,-1 1 1,1-1-1,-1 2 1,1-1-1,0 1 1,1 0 0,-1 0-1,1 1 1,-6 4 21,11-8-172,1-1-23,17-3 2,48-4 24,34-5 86,78-21 83,-88 16-119,-47 10 331,39-12-212,-43 10-5,31-4 5,-65 12 52,-4 1 184,0 0 14,0 0-140,0 0-44,0 0-46,0 0-12,0 0 2,-19 0 7,8 0-2,-1 1 0,0-1 1,1 2-1,-1 0 0,1 0 0,-1 1 1,1 1-1,0 0 0,0 0 0,1 1 1,0 1-1,-1-1 0,2 2 0,-1 0-15,-9 6 5,9-7 5,1 1-1,-1 1 0,2 0 1,-1 0-1,-5 7-9,-164 202 160,142-178-218,62-37-62,-10-7 86,0-1 1,-1 0-1,1-2 1,-2 0 0,14-9 33,4-5-415,30-26 415,-7 4-272,-24 21 719,25-26-447,-55 48 15,-17 10 6,-23 16 80,2 1 1,-12 13-102,-3 1 10,-35 34 55,59-49-48,0-1-1,-1-1 1,-14 7-17,41-29-7,4-5-43,-1 1 0,1 0-1,0 0 1,0 0 0,0 0-1,0 0 1,1 0 0,-1 1-1,1-1 1,-1 1 0,1 0 0,0-1-1,0 1 1,1 0 50,6-6-169,61-50 399,58-35-230,-47 35-41,-94 66 695,-116 90 547,122-93-1156,-26 23 240,0-2-1,-2-1 1,-29 16-285,57-38-361,-18 9 1248,24-12-963,0 0 1,0 0 0,0 0 0,0 1-1,-1-1 1,1 0 0,0 0-1,0 0 1,0 0 0,-1 0-1,1 1 1,0-1 0,0 0-1,-1 0 1,1 0 0,0 0-1,0 0 1,-1 0 0,1 0-1,0 0 1,0 0 0,0 0 0,-1 0-1,1 0 1,0 0 0,0 0-1,-1 0 1,1 0 0,0 0-1,0 0 1,-1-1 0,1 1-1,0 0 1,0 0 0,0 0-1,-1 0 1,1 0 0,0 0 0,0-1-1,0 1 1,0 0 0,-1 0-1,1 0 1,0-1 0,0 1-1,0 0 1,0 0 0,0 0-1,0-1 1,-1 1 0,1 0-1,0 0 1,0-1 0,0 1-1,0 0 1,0 0 0,0-1 0,0 1-1,0 0 1,0 0 0,0-1-1,0 1 1,0 0 75,2-10-14706</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85"/>
    </inkml:context>
    <inkml:brush xml:id="br0">
      <inkml:brushProperty name="width" value="0.05" units="cm"/>
      <inkml:brushProperty name="height" value="0.05" units="cm"/>
      <inkml:brushProperty name="color" value="#33CCFF"/>
    </inkml:brush>
  </inkml:definitions>
  <inkml:trace contextRef="#ctx0" brushRef="#br0">20 4016 2160,'-3'-15'9,"2"8"307,-1 1 1,1-1-1,-1 1 0,0 0 0,-1-1 0,1 1 1,-1 0-317,11 45 3515,-8-37-2780,0-2 222,0 0 286,0 0-31,0 0-425,0 0-103,0 0 17,0 0-13,0 0-88,1-12 382,34-63 680,-34 73-1514,1-12 184,-1 0 1,1 0 0,1 0-1,1 0 1,5-13-333,7-34 617,-3-69 452,-15 86-1074,0 18-39,19-18 941,-13 35-853,19-42-95,-14 24 113,0-1 0,-2 1-1,-1-2 1,-1 1 0,-1 0 0,-1-10-62,3-18 16,2-8 152,-8 61-174,0-1 0,1 1 0,-1 0 0,1 0 0,0-1 1,0 1-1,0 0 0,1-2 6,3-14 34,-1-15 38,2-1 1,2 1 0,1 1-1,5-13-72,-9 34 0,0 2 0,23-44 290,-27 52-122,-1 2-23,0 0-242,0 0-25,8-29 172,-8 27-46,0 2-356,0 0-1388,0 0-2276,0 0-7737</inkml:trace>
  <inkml:trace contextRef="#ctx0" brushRef="#br0" timeOffset="1">230 2785 3952,'31'-16'1876,"-29"15"-698,-4 3-483,-60 49 4752,23-21-5079,38-29-278,1-1-15,0 0 57,0 0 248,0 0 3,0 0-254,0 0-28,-22 10 368,16-7 253,16-8 1238,53-33-1834,-30 16-135,-7 5 88,-24 16-41,10-4 1334,-11 5-1373,0 0 0,0 0 0,0 0 0,0 0 0,0 0 0,0 1 0,0-1 0,0 0 0,0 0 0,0 1 0,0-1 0,0 0 0,0 1 0,-1-1 0,1 1 0,0 0 0,0-1 0,0 1 0,-1-1 0,1 1 0,0 0 0,-1 0 0,1-1 0,0 1 0,-1 0 0,1 0 0,-1 0-1,1 0 1,-1 0 0,1 0 1,2 39-85,2 45 807,-5-69-638,1-12-81,-1-1 0,0 1 0,0-1 0,-1 1 0,1 0 0,-1-1 0,1 1 0,-2 2-3,2-5-42,0-1-266,0 0-2354,0 0-9147</inkml:trace>
  <inkml:trace contextRef="#ctx0" brushRef="#br0" timeOffset="2">380 2571 4040,'1'-2'306,"-1"-1"0,1 1 0,0 0 1,-1 0-1,1 0 0,-1-1 0,0 1 0,0 0 1,0-1-1,0 1 0,0 0 0,-1 0 0,1-1 1,0 1-1,-1 0 0,0-1-306,0 0 125,1 0-1,-1 0 1,1 0-1,-1 0 1,1 0-1,0 0 1,0 0-1,0 0 1,1 0-1,-1 0 1,1-2-125,42-114 2232,-34 92-2152,-7 20-36,1-1 0,0 1 0,0 0 0,0 0 0,5-7-44,-4 9 35,-1-1 0,1 0 0,-2 0-1,1 0 1,-1 0 0,1-1 0,0-5-35,-3 11 108,11-13 13,34-25-261,-43 37 34,32-28-289,-13 9 491,-19 20 151,13-19 2,-7 10-200,-1 0 1,-1-1-1,0 0 1,0 0-1,-1 0 1,1-3-50,21-43-54,-21 46 49,-1 0 0,-1-1 1,0 0-1,0 1 1,-1-1-1,-1 0 0,0 0 1,0-1-1,-1 1 1,-1 0-1,0-2 5,13-11-188,-2 6-108,4-15 444,1 1-1,2 0-147,8-15-288,-26 46 308,14-37 222,-10 32-231,11-22 0,4-6-59,-18 33 13,-1 2 15,0 0-1,0 0-46,0 0 27,0 0 136,0 0 61,0 0 94,0 0-27,0 0-216,0 0-39,0 0 45,0 0 62,0 0 209,0 0 24,0 0-130,-24 0 185,16 0-319,0 0-1,0 1 1,-1 0 0,1 0 0,0 1-1,0 0 1,0 1 0,0 0 0,-1 0-45,-36 23 18,-10 3-47,36-21 414,31-11 404,29-10-451,-23 6-207,0-1 1,-1-1 0,0 0-1,10-8-131,-26 16-23,24-12 825,-24 13-767,0 0 0,0 0-1,0 0 1,0 0-1,0 0 1,0 1-1,0-1 1,0 0-1,0 0 1,-1 1 0,1-1-1,0 1 1,0-1-1,0 0 1,0 1-1,-1 0 1,1-1 0,0 1-1,0-1 1,-1 1-1,1 0 1,-1-1-1,1 1 1,0 0-1,-1 0 1,0 0 0,1-1-1,-1 1 1,1 1-35,1 1 89,-1 1 1,1-1-1,-1 1 1,0 0 0,0-1-1,0 1 1,0 0-1,0 0 1,-1 0-1,0 0 1,0 0-1,0 2-89,0 26 522,0-23-3401,0-1-3287,0-8-954</inkml:trace>
  <inkml:trace contextRef="#ctx0" brushRef="#br0" timeOffset="3">925 1471 2336,'16'-11'381,"-13"9"1526,-3 2 222,0 0-634,0 0-153,0 0 28,0 0-84,26-5 701,-13 2-1743,-1-1 0,1 0 0,-1-1 0,-1 0 0,1-1 0,-1 0 0,1-1-244,-10 6 23,8-4 162,1 1 1,-1 1-1,1-1 1,0 2 0,1 0-1,-1 0 1,0 1 0,1 0-186,5-1 301,-1 0 0,0-1-1,14-4-300,-22 3 43,-6 3 2,0 1 1,1-1-1,-1 0 1,0 1-1,1-1 0,-1 1 1,0 0-1,1 0 1,-1 0-1,0 0 0,1 0-45,23-3 197,-23 2-179,1-1-1,-1 1 1,1 0 0,0 0 0,0 0-1,-1 0 1,1 1 0,0-1-1,0 1 1,0 0 0,-1 0-1,1 0 1,0 1 0,0 0-1,1 0-17,-3-1 100,-2 0 2,3 0-77,53-15-24,-8 3 173,-44 10-153,61-13-25,-3 1 781,-24 2-657,33-6 626,-51 14-850,-9 2 73,0 1 0,0 0 1,0 0-1,10 2 31,44-14 13,-64 13-33,1 0 0,8 0 33,0-1 1,-1 0-1,1 0 0,-1-1 0,1-1 0,-1 1 0,7-4-13,-9 3 102,-1 1 1,1 0 0,0 0-1,0 1 1,0-1-1,0 2 1,3-1-103,4-1-341,32-11-76,-42 12 426,0 0-1,0 0 1,0-1-1,0 1 1,0-1-1,-1 0 1,1 0-1,-1 0 1,1-1-1,-1 1-8,4-3 17,1 0-1,-1 1 1,1-1 0,0 2-1,7-3-16,-11 3 40,1 1 0,0 1-1,0-1 1,0 1-1,1 0 1,-1 0 0,0 0-1,0 1 1,4-1-40,-6 1-61,-2 0-1,35-1 154,-34 1-38,-2 0-32,0 0-16,0 0-28,0 0 32,0 0 148,0 0 8,0 0-132,0 0-58,0 0 5,-15-4 42,10 3 40,-1 0-1,1 1 1,-1 0 0,0 0 0,1 0 0,-1 0 0,1 1 0,-6 1-63,3 0 59,0-1 0,-1 0 0,1-1 0,-1 1 0,-3-2-59,9 2 5,-1 0-7,-19-11 53,8 8 63,10 1-281,14 0 89,57-8 419,0 3-1,34 2-340,-94 16 308,-6-10-291,0 0 0,0 1 0,0-1 0,0 0 0,0 0 0,-1 1 0,1-1 0,-1 0 0,0 0 0,1 0-1,-1 0 1,0 0 0,-2 2-17,-36 69 623,-25 63-623,39-87 595,22-45-670,2-2-26,1-2-227,0 0-2940,0 0-11561</inkml:trace>
  <inkml:trace contextRef="#ctx0" brushRef="#br0" timeOffset="4">1072 1157 2784,'-3'-36'-97,"1"13"6026,40-7-2035,1-7-2251,0-1 0,0-5-1643,-36 38 194,0 1 1,-1-1 0,0 1 0,0-1 0,0 0 0,0 1 0,-1-1 0,0 0 0,0 0 0,0 0 0,-1 0 0,1 0 0,-1-5-195,4-26 1004,-4 24-942,1 0 1,-2 0-1,0 0 0,0 0 0,-1 0 1,0 1-1,-3-7-62,-1-2 111,-4-9-106,1-1 0,0-8-5,4 18 7,0 0-1,-1 1 0,-1-1 0,0 1 0,-3-1-6,7 12 13,1 0 11,-11-21 236,2 7-186,9 17-39,1 1 1,-1-1 0,0 1 0,0 0 0,0 0-1,-1 0 1,1 0 0,-1 0 0,-2-2-36,1 1-34,0 0 0,1 0 0,0 0 0,0 0 0,0-1 0,1 0 34,-2 0-65,2 4 53,1 0-1,0 1 1,0-1 0,0 0 0,0 0 0,0 1 0,1-1-1,-1 0 1,0 0 0,1 0 0,-1 0 0,1 0 0,0 0-1,0 0 13,-8-29 153,-6-3-46,14 32-127,1-6 47,-4 1 67,-13-25 324,-25-38-231,41 69-161,0 1 30,0 0 96,0 0-14,0 0-154,0-1 24,0 1 0,0-1 0,0 0 0,0 1 0,0-1 0,0 0 0,0 1 0,-1-1 0,1 1 0,0-1 0,0 0 0,0 1 0,-1-1 0,1 1 1,0-1-1,0 0 0,-1 1 0,1-1 0,-1 1 0,1-1 0,0 1 0,-1-1 0,1 1 0,-1 0 0,1-1 0,-1 1 0,1 0 0,-1-1 0,0 1 0,1 0 0,-1-1 1,1 1-1,-1 0 0,0 0 0,1 0 0,-1 0 0,0 0-8,-21 6 426,14-3-572,6-3 132,1 1 15,-42 39 42,27-24 134,14-14-77,2-2-105,0 0-41,-21 28-130,15-21 194,1 0-1,0 1 0,1-1 1,-1 1-1,2 0 0,-2 3-17,5-9-26,0-2-30,0 0 9,0 0 44,0 0 41,0 0 118,0 0 4,0 0-122,0 0 5,0 0 138,0 0-2,0-2-148,58-141 325,-46 102-63,-7 23-150,0 1 0,1 0 0,6-14-143,-11 29 232,-1 2-134,0 0-52,0 0-28,0 0-2,0 0-3,0 0-34,0 0-2,2 0 22,-1-1-1,0 0 1,0 1-1,1-1 1,-1 1-1,1-1 1,-1 1 0,1 0-1,-1 0 1,0 0-1,1-1 1,-1 2 0,1-1-1,-1 0 1,1 0-1,-1 0 1,1 1 0,0-1 1,53 34 239,-50-30-178,1 0-1,0-1 1,0 1 0,0-1 0,0 0 0,5 0-61,-5 0 36,1 1 0,-1-1 0,1 1 0,-1 0 0,3 3-36,-7-6 73,9 8 568,-11-9-632,0 0 0,0 0-1,0 0 1,1 0 0,-1 0-1,0 0 1,0 0 0,0 0-1,0 0 1,1 0 0,-1 1-1,0-1 1,0 0 0,0 0-1,0 0 1,0 0-1,1 0 1,-1 0 0,0 0-1,0 0 1,0 1 0,0-1-1,0 0 1,0 0 0,0 0-1,1 0 1,-1 0 0,0 1-1,0-1 1,0 0 0,0 0-1,0 0 1,0 0 0,0 1-1,0-1 1,0 0 0,0 0-1,0 0 1,0 0 0,0 1-1,0-1 1,0 0 0,0 0-1,0 0 1,0 0 0,0 1-1,0-1 1,-1 0 0,1 0-1,0 0 1,0 0 0,0 1-1,0-1 1,0 0 0,0 0-1,0 0 1,-1 0 0,1 0-1,0 0 1,0 0 0,0 0-1,0 1 1,0-1 0,-1 0-1,1 0-8,-17 3-47,-1-1 49,8 0-4,8-2-1,0 0 0,0 0 0,0 0-1,0 0 1,0 0 0,0 0 0,0 0 0,0-1 0,0 1-1,0-1 1,0 0 0,0 1 0,0-1 0,0 0-1,0 0 1,1 0 0,-1 0 0,0-1 3,-1 0 1,3 2-2,-1 0-1,1 0 0,-1-1 1,1 1-1,-1 0 1,1 0-1,-1 0 0,1-1 1,-1 1-1,1 0 0,-1-1 1,1 1-1,0 0 1,-1-1-1,1 1 0,0-1 1,-1 1-1,1 0 1,0-1-1,-1 1 0,1-1 1,0 1-1,0-1 0,-1 1 1,1-1-1,0 1 2,-9-13 9,2 8 4,0 0 1,0 1-1,0 0 1,-1 0-1,1 1 1,-1 0 0,-1 0-14,6 2 17,1 1-12,-1 0 0,0 0 0,0 0 0,0 0-1,0 1 1,0-1 0,1 1 0,-1-1 0,0 1 0,1 0 0,-1 0 0,0 1 0,-1 0-5,-3 5-17,1 0 0,0 0-1,0 1 1,1 0 0,0-1 0,1 2 0,0-1 17,-12 19 69,-23 47-301,39-72 254,0-2-33,-8 22-380,5-14 502,7-10 20,-2 0-170,0 0 34,20-20-221,-19 19 234,6-7 19,0 0 0,0-1 1,-1 0-1,-1 0 0,0-1 0,2-4-27,-8 14 1,0 1 2,0 1 0,0 0 0,0-1 1,-1 1-1,1 0 0,0-1 0,0 1 0,0-1 0,0 0 0,-1 1 0,1-1 0,0 0 0,0 1 0,-1-1 0,1 0 0,0 0-3,-1 0 18,1 0 0,0 0 1,0 0-1,0 0 0,0 0 0,0 1 0,0-1 0,0 0 0,0 1 0,0-1 0,0 0 0,0 1 0,0-1 0,0 1 0,0 0 0,1-1 0,-1 1-18,6 1-65,0 0-1,0 1 0,0 0 1,-1 0-1,1 0 0,-1 1 1,0 0-1,5 3 66,-2-1 125,-7-4-18,2 5-96,1-1 0,0 0 0,0 1 0,0-2 0,5 5-11,-10-9 30,0 0 1,0 1-1,0-1 1,0 0-1,0 0 1,0 0 0,0 0-1,0 0 1,-1 0-1,1 0 1,0 0 0,0 0-1,0 0 1,0 1-1,0-1 1,0 0-1,0 0 1,0 0 0,0 0-1,0 0 1,0 0-1,0 0 1,0 1 0,0-1-1,0 0 1,0 0-1,0 0 1,0 0-1,0 0 1,0 0 0,0 1-1,0-1-30,-20-4-449,17 3 475,-1 1 1,0-1-1,1 0 1,-1 0-1,1 0 1,-1-1-1,1 1 1,-1-1-27,-4-5 37,2 0-59,5 5-90,1 2 17,-5-1 138,4-1-36,0 1-1,0 0 1,0 0-1,0-1 0,0 1 1,-1 0-1,1 0 1,0 0-1,-1 0 1,1 1-1,0-1 0,-1 0 1,1 1-1,-2-1-6,24 4-690,3 2 683,0-1-1,11 0 8,-25-4-5,27 7 27,-18-4-21,-18-3 0,1 0 7,11 0 13,-2 2 5,2 0 952,-27 2-756,-1-3-230,-1 0 0,1-1 0,-6 0 8,4-1-52,0 1-1,0 0 1,-1 2 0,-9 2 52,-7 3-45,32-6-182,2-1 11,0 0 226,0 0 74,-17 2 18,17 8-575,3 7 514,0-1-12,0 0 0,0 0 1,2-1-1,0 0 0,1 0 0,4 8-29,-3-7-27,0-1-1,-2 1 1,0 0 0,0 1 0,-1 4 27,-3-15 25,0-1 1,0 0-1,0 1 0,0-1 1,1 0-1,0 0 0,0 0 1,0 0-1,2 0-25,-3-3 28,-1-2-31,3 0-72,-3 0 77,0 0 0,1 0 0,-1 0 0,0 0 0,0 0 0,1 0 0,-1 0 0,0 0 0,0 0-1,1 0 1,-1 0 0,0 0 0,0 0 0,1 0 0,-1 0 0,0 0 0,0 0 0,1 0 0,-1 0-1,0 0 1,0 0 0,1 0 0,-1 0 0,0-1 0,0 1 0,0 0 0,1 0 0,-1 0 0,0 0-1,0-1 1,0 1 0,0 0 0,1 0-2,-1-11 8,-1 0 0,0 0 0,0 0 0,-1 0 0,0 1 0,-1-1-1,0 1 1,-1-1 0,0 1 0,-1 0 0,0 1 0,0-1 0,-7-8-8,11 17 53,1 1-6,0-1-86,-1 0 1,0 0-1,1 0 0,0-1 1,-1 1-1,1 0 0,0 0 1,-1 0-1,1-1 0,0 1 1,0 0-1,0 0 0,0 0 1,0-1-1,0 0 39,6 4 15,-1 1-1,0-1 1,1 1-1,-1 0 1,-1 0 0,1 1-1,0-1 1,-1 1 0,1 0-1,-1 0 1,0 0 0,-1 1-1,1 0 1,-1-1 0,1 3-15,9 17-36,-1 0 1,-2 0-1,2 8 36,-4-12-92,13 40 303,7 31-211,-22-68 50,-2-1 0,0 1 1,-1 0-1,-1 0 0,-1 0 0,-1 0-50,4 110 226,-3-123-284,-1-1 1,-1 1 0,0-1-1,0 1 1,-1-1 0,-2 10 57,3-18 8,1-1 57,-26 32-22,7-5 199,11-18-164,10-11-53,11-14-179,1 1 1,0 0-1,4-1 154,-16 14 46,7-5 40,-6 6-86,-1-1 0,0 1 0,1-1 0,-1 0 0,0 0 0,0 0 0,0 0 0,0 0 0,-1 0 0,1-1 0,0 1 0,-1-1 0,0 1 0,1-1 0,-1-1 0,0 0 16,1 0 1,-2 0 0,1 0 0,0 0 0,-1 0 0,0-1 0,0 1 0,0 0 0,0 0 0,-1 0 0,0 0 0,0 0 0,0-1-17,-21-52-61,12 33 148,-23-62-88,26 73 14,1-1 1,1 0-1,0 0 0,-2-12-13,-33-114-214,23 86 455,11 30-318,-1 1 0,-1 0 0,-1 1 1,-3-3 76,10 19 31,-10-47-40,11 51 155,-15-21-424,13 15 238,2 7 109,-10-22 510,4 9-760,7 19-550,4 9 725,0-1 1,1 0-1,1-1 1,0 1-1,1-1 1,0 0-1,1 0 6,60 77-149,-50-67 291,-18-21 464,-5-8-267,-18-22-208,-35-37-275,51 58 57,1-1 0,-1 1-1,2-1 1,-1 0 0,2-1-1,-2-1 88,-7-14 246,-5-18-2024,17 41 260,1 2-2274,0 0-1493,0 0-3919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9.982"/>
    </inkml:context>
    <inkml:brush xml:id="br0">
      <inkml:brushProperty name="width" value="0.05" units="cm"/>
      <inkml:brushProperty name="height" value="0.05" units="cm"/>
      <inkml:brushProperty name="color" value="#ED7D31"/>
    </inkml:brush>
  </inkml:definitions>
  <inkml:trace contextRef="#ctx0" brushRef="#br0">1527 68 1624,'-20'7'1008,"18"-6"-229,-1 11 1398,-9 23-927,2 2 1,0 6-1251,4-14 172,-2-1 1,0 0-1,-2 0 0,-12 24-172,-1-6 103,6-12 94,-2 0-1,-11 14-196,-8 2 895,20-27-662,0 1 1,-7 16-234,21-35 5,0 1 0,0-1 0,-1 0 0,0 0 0,0 0 0,0 0 0,-4 2-5,-4 3 2,-4 5 14,1-1 0,-1-1 0,-1-1-1,0 0 1,-1-1 0,-1-1 0,1-1 0,-1-1 0,-14 4-16,20-9 42,0 0 0,0 0 0,0-1 0,0-1 0,0 0 0,0-1 0,0-1 0,0 0 0,0-1 0,0 0 0,0-2 0,0 1 0,1-1 0,-1-1 0,-9-5-42,12 5-6,0 1 0,0 0 0,0 0 0,0 2-1,-1-1 1,-4 1 6,-42-11 48,49 10 20,-1 1 1,1 0-1,-1 1 1,0 0-1,0 0 1,0 1-1,0 1 1,1-1-1,-1 2 1,0-1-1,0 2-68,8-3 31,0 0-1,0 0 1,0 1 0,0-1-1,0 1 1,0-1-1,1 1 1,-1 0-1,0-1 1,0 1-1,1 0 1,-1 0-1,0 1 1,1-1 0,-1 0-1,1 0 1,0 1-1,-1-1 1,0 2-31,1-1 31,1-1 0,0 0 0,-1 1 0,1-1 0,0 1-1,-1-1 1,1 0 0,0 1 0,0-1 0,0 1 0,1-1 0,-1 1 0,0-1 0,0 0 0,1 1 0,-1-1 0,1 1 0,-1-1 0,1 0 0,0 1-31,2 3 55,0 0 1,0-1 0,0 0-1,0 0 1,1 0-1,0 0 1,0 0 0,0-1-1,0 0 1,1 0 0,-1 0-1,1 0 1,1 0-56,2 1 90,0-1 0,0-1 0,0 1 0,0-1 0,1 0 0,-1-1 0,1 0-1,-1-1 1,1 1 0,-1-2 0,0 1 0,1-1 0,5-1-90,2-2 156,0 0 1,0-1-1,0-1 0,-1 0 1,1-1-1,7-5-156,23-16 525,16-14-525,24-15 196,-10 11-60,-3-2 1,-2-4-1,18-20-136,-47 36 51,-1-3-1,-2-1 0,-2-2 1,-1-1-1,-3-2 1,16-28-51,-30 42-42,2 2 1,2 0 0,22-23 41,-40 48 10,12-34 10,-17 37 0,0 1-26,0 0-124,0 0 41,-19 24 509,-22 33-431,3 2 1,-26 55 10,40-71-42,-3-1 1,-2-1-1,-1-2 0,-2-1 1,-8 6 41,-31 30-200,-15 8 200,62-62 11,0 0-1,-2-1 1,0-2 0,-1-1-1,0-1 1,-2-1-11,-5-1 239,0-1 0,-2-2-239,-31 11 106,52-17-87,0-1 1,0 0-1,0-1 1,-1 0-1,0-1 0,1-1 1,-1-1-1,1 0 1,-1-1-1,-3-2-19,-7 1 8,-52-10-80,53 7 25,-1 2-1,1 0 1,-17 1 47,40 3-5,-5 0 5,1 0 0,0 0-1,-1 1 1,1-1 0,0 1-1,0 1 1,0-1 0,0 1 0,0 0-1,0 0 1,0 1 0,-3 2 0,8-5-3,1 0-34,0 0-33,0 0-110,0 0 55,0 0 330,3 0 35,65 6-192,-53-4-37,0 0 0,0-1 0,0 0 0,0-2 0,1 0 0,-1 0-1,12-4-10,12-5-16,-4 2 87,1-2-1,-2-1 0,0-2 1,0-1-1,28-17-70,-32 15 169,1 2-1,0 0 0,11-1-168,39-17 17,-55 19 21,-1-1-1,-1-1 1,0 0 0,19-18-38,82-80 421,-112 99-455,0 0 0,-1-1 1,-1 0-1,0-1 1,-1 0-1,8-17 34,4-17 304,12-39-304,-3 7-21,-14 42 8,-16 38-1,-1 2-39,0 0-150,0 0 7,0 0 176,-1 14 19,-1 0-1,0 0 1,-2 0 0,1 0-1,-2-1 1,1 0-1,-5 8 2,-7 20-26,7-15 73,-1 0-1,-1-1 0,-1 0 1,-2-1-1,0 0 0,-1-1 0,-16 17-46,2-5 24,4-4 44,-2-1 0,0-2 0,-2 0 0,-13 8-68,39-35 0,-63 49 19,-51 27-19,81-54 57,2 1 1,-7 8-58,8-5 2,-1-3 1,-17 9-3,31-21-6,-1-2 0,0 0 0,0-1 0,-1-1 0,0-1 1,0-1-1,-1-1 0,0-1 0,-18 0 6,-233 0-59,125-5-170,147 1 153,2 0 50,0 0-3,0 0-84,0 0 27,0 0 178,0 0 8,2-1-130,16-5 34,1 1 0,-1 1-1,1 0 1,0 2 0,0 0 0,0 1 0,10 2-4,14-3-23,24-2-82,0-3 0,22-8 105,-63 8 7,0-2-1,0-1 0,-1-1 0,-1-1 0,0-2 1,0 0-1,10-9-6,69-38 128,-10 8 186,-1-3 0,-3-4 0,33-33-314,-100 74 35,-1-1 0,-1-1 0,-1-1 1,-1-1-1,-1 0 0,0-1 0,4-13-35,-18 30 31,-1 0 0,0 0 0,0-1 0,-1 1 0,0-1-1,0 1 1,-1-1 0,0 1 0,0-1 0,-1 1 0,0-5-31,-1-21 52,2 32-57,0 0-1,1 1 0,-1-1 0,0 0 0,0 0 0,0 0 0,-1 0 1,1 0-1,0 1 0,0-1 0,0 0 0,-1 0 0,1 0 0,0 1 1,-1-1-1,1 0 0,0 0 0,-1 1 0,1-1 0,-1 0 0,1 1 1,-1-1-1,0 0 0,1 1 0,-1-1 0,0 1 0,1-1 0,-1 1 1,0 0-1,0-1 0,1 1 0,-1-1 0,0 1 0,0 0 0,0 0 1,1 0-1,-1-1 0,0 1 0,0 0 0,0 0 0,0 0 0,1 0 1,-1 0-1,0 1 0,0-1 0,0 0 0,0 0 0,1 0 0,-1 1 1,0-1-1,0 0 0,1 1 0,-1-1 0,0 1 0,0-1 0,1 1 0,-1 0 7,-3 1-11,0 0 1,0 0-1,0 0 1,1 1-1,-1 0 1,1 0 0,0 0-1,0 0 1,0 0-1,-2 4 10,-25 53-1,16-31-50,0-1-1,-17 23 52,0 1 83,24-40-54,0 1 0,-1-1 0,0-1 0,-1 0 0,-3 4-29,-39 35-64,23-23-25,0 1 0,2 1 1,-14 21 88,25-30 13,-2 0-1,0-2 1,-1 0 0,-16 11-13,-5 7 70,28-28-45,1 0 0,-1-1 0,-1-1-1,1 0 1,-1 0 0,0-2 0,0 1 0,-1-1 0,1-1-1,-1 0 1,-6 0-25,-2 2-9,-17 2-55,0-2-1,0-2 1,-17-1 64,6-2 367,-36-6-367,-26-1-405,99 7 421,1-1 1,-1 0-1,0 0 0,1-1 0,-1-1 0,1 0 0,0-1 0,0 0 0,0 0 1,1-1-1,-10-6-16,18 10-32,2 1-26,0 0-94,0 0 7,0 0 124,0 0 31,0 0-14,4 1-34,1 0 0,-1 0 0,0 1 0,0-1 0,-1 1-1,1 0 1,0 0 0,1 1 38,13 6-108,0-3 147,0 0 1,1-2-1,-1 0 0,1 0 1,0-2-1,4 0-39,40 0 155,11-3-155,-72 1-8,35-3 70,-1-2 0,0-1 0,0-2 0,0-1 0,-1-2 0,-1-1 0,0-2 0,-1-2 0,16-10-62,-23 11 20,0-2 0,15-14-20,-5 4 2,42-30 146,26-27-148,-74 56 80,-1-1 0,-1-1 0,-2-1 0,14-22-80,-27 32-37,0 0-1,-2-1 1,-1 0 0,-1-1 0,-1 0 0,3-15 37,-7 11-605,-5 27 578,0 1-1,0-1 1,0 1 0,0 0-1,0-1 1,0 1 0,0 0-1,0 0 1,0-1 0,1 1-1,-1 0 1,0 0 0,1 0-1,-1 0 1,0 0-1,1 0 1,-1 0 0,1 0-1,0 0 1,-1 1 27,-103 155 243,62-94-228,32-46-18,-1-1 1,0 0 0,-1-1-1,0 0 1,-1-1 0,-1 0-1,-7 4 3,-3 1-1,-47 36-30,-45 47 31,112-98 2,-1 0-1,0-1 0,0 1 0,0-1 0,-1 0 0,-3 1-1,-28 19 8,4 11-128,24-24 61,0 0 0,-1 0-1,0-1 1,-8 5 59,9-8 9,-1-1 0,0-1 0,0 1 1,0-2-1,-1 1 0,1-1 0,-1-1 0,-5 1-9,-23 2-258,-28-1 258,53-3-51,-132 0 199,32-7-247,50-3 16,62 9 127,2 0 100,-2-1-4,-15-1-244,17 2 96,-1 0 1,1 1 0,-1-1-1,1 0 1,-1 0-1,1 0 1,-1 0-1,1 0 1,-1 0-1,1 0 1,-1 0 0,0 0-1,1-1 1,-1 1-1,1 0 1,-1 0-1,1 0 1,-1-1-1,1 1 1,0 0 0,-1 0-1,1-1 1,-1 1-1,1-1 1,-1 1-1,1 0 1,0-1 0,-1 1-1,1-1 1,0 1-1,-1-1 1,1 1-1,0-1 1,0 1-1,0-1 1,-1 1 0,1-1-1,0 1 1,0-1-1,0 1 1,0-1-1,0 1 1,0-1-1,0 1 1,0-1 0,0 1-1,0-1 1,0 0-1,0 1 1,0-1-1,1 1 8,1-21 21,1 0 0,1 0 0,0 0-1,2 1 1,3-7-21,42-99 114,-37 93-94,2 0-1,2 0 1,1 2 0,1 0 0,1 1-1,17-15-19,-17 19-20,0 0-1,-2-1 0,0-1 0,-2-1 0,-2-1 0,1-2 21,-13 27 3,0 0 0,0 0 0,0 1 0,0-1 0,1 1 1,0 0-1,0 0 0,0 0 0,4-2-3,10-10-27,-3 4 49,-17 23 24,-4 9-30,0-1-77,0 0 0,-2 0 0,0-1 0,-1-1-1,0 1 1,-2-1 0,0-1 61,-26 45-68,28-46 227,-1 0 0,-1-1 0,-5 5-159,-24 34-174,5 2 74,3-6-38,3 1 1,-5 14 137,-8 10 161,30-54-47,0 0 1,-5 15-115,15-32-90,3-8 46,8-25 49,16-41 40,-15 47-45,29-63 104,8-9-104,-32 69 23,1 1 0,1 1 0,1 0 1,2 1-1,12-12-23,-24 27-77,-1-1 1,0 1-1,-1-1 0,0-1 1,2-4 76,13-22 60,-21 36 195,0 1-1,0 0-220,0 0-66,0 0-56,-3 3 74,0 1 1,0-1 0,1 0 0,-1 1-1,1 0 1,-1 0 0,0 2 13,-1 0-5,-24 39-25,2 2 0,-17 44 30,-11 20-26,12-14 33,29-64 88,-1-1 0,-8 11-95,10-19 158,-15 27-127,26-49-11,1-2-2,0 0-26,0 0 2,0 0 18,0 0 26,0 0 86,0 0-20,0 0-184,0 0-16,0 0 102,-2 1 21,-40 38-44,41-39 13,1 1 0,0 0-1,0-1 1,0 1 0,0 0 0,0-1 0,0 1 0,0 0 0,0 0 0,0-1 0,1 1 0,-1 0 0,0-1 0,0 1-1,1-1 1,-1 1 0,0 0 0,1-1 0,-1 1 0,0-1 0,1 1 0,-1-1 0,1 1 0,-1-1 0,1 1 0,-1-1-1,1 1 5,5 7-75,-4-5 75,0 0-1,0-1 0,0 1 0,0 0 0,0-1 0,1 0 0,-1 0 1,1 0-1,0 0 0,-1 0 0,1 0 0,0-1 0,0 1 1,0-1-1,0 0 0,0 0 0,1 0 0,-1 0 0,0 0 0,2-1 1,5 3 1,156 48 65,-127-40-47,-1 1 0,-1 2 0,0 1 0,6 5-19,-25-10 8,-1 0 1,0 1-1,-1 0 0,0 2 0,-1 0 1,0 0-1,-2 2 0,1 0 0,3 6-8,1 1 64,-13-17-23,0 1 0,-1 0 1,1 0-1,-1 1 0,0 0 0,-1-1 0,1 1 0,-1 0 0,0 2-41,0 21-80,-3-25 83,0-1 1,0 1-1,1-1 1,0 1-1,-1-1 0,2 0 1,0 4-4,-1-1 254,-2-7-246,1 1 0,-1-1 0,1 0 0,0 1 0,-1-1 0,1 1 0,-1-1 0,0 0 0,1 1 0,-1-1 0,1 0 0,-1 0 0,1 0 0,-1 1 0,0-1 0,1 0 0,-1 0 0,1 0 0,-1 0 0,0 0 0,1 0 0,-1 0 0,0 0 0,0 0-8,-11-2 31,0 0-1,0-1 1,0-1-1,0 1 1,1-2-1,0 0 1,0 0-1,0-1 1,0 0-1,-8-7-30,-18-9 79,8 7-46,5 3-29,1 0 0,1-2 0,0 0 0,1-1 1,1-2-1,-13-12-4,4-2-19,-97-96 288,109 108-440,11 13 131,0 0 1,0 1-1,0-1 0,0 1 1,-1 1-1,0-1 1,0 1-1,0 0 0,-7-2 40,11 5-140,3 1 2,0 0 118,0 0 26,0 0-28,0 0-5,0 0-2,3 2 7,27 20 100,-2 2-1,-1 1 0,-1 1 0,4 7-77,-2-3 18,0-2-1,2 0 1,18 11-18,-23-18-14,-1 0 0,-1 2 1,0 1-1,-2 0 1,14 22 13,-23-30-22,23 21-42,-26-30 73,-1 1 0,-1 0-1,0 1 1,3 3-9,21 41 561,-31-51-437,0-2-112,0 0-30,0 0 12,0 0-26,0 0 3,-8-11 48,-29-42 37,27 36-68,-1 1 0,-1 0 1,-1 1-1,0 0 12,-36-36-60,20 20 296,-2 1 0,-22-17-236,-25-20-102,41 34-127,-25-16 229,22 28-4,40 21-8,1 0 0,-1 0 0,0 0 0,0 1 0,0-1 0,0 0 0,0 0 0,0 0 0,0 0 0,0 0 0,0 0 0,0 0 0,0 1 0,0-1 0,0 0 0,0 0-1,0 0 1,0 0 0,0 0 0,0 0 0,0 1 0,0-1 0,0 0 0,0 0 0,0 0 0,0 0 0,0 0 0,0 0 0,0 0 0,0 1 0,0-1 0,0 0 0,0 0 0,0 0 0,-1 0 0,1 0-1,0 0 1,0 0 0,0 0 0,0 0 0,0 1 0,0-1 0,0 0 0,0 0 0,-1 0 0,1 0 0,0 0 0,0 0 0,0 0 0,0 0 0,0 0 0,0 0 0,-1 0 0,1 0 0,0 0 0,0 0-1,0 0 1,0 0 0,0 0 0,0 0 0,0 0 0,-1 0 0,1 0 0,0 0 0,0 0 0,0-1 0,0 1 12,8 18-130,14 19 307,5-4-147,0-1 0,2-1-1,2-2 1,33 26-30,5 4 23,-8 1 86,10 15-109,-62-67 818,-21-26-617,-27-32-28,13 24-143,-2 2-1,-1 0 1,-1 2 0,-17-10-30,6 5-20,-50-29 33,64 41-32,1 0 1,0-2 0,2-1 0,-10-9 18,8 3 18,-2-7-10,23 27-23,1-1 0,1 0-1,-1-1 1,1 1 0,0-1-1,0 1 1,0-1 0,1 0-1,0 0 1,0 0-1,0 0 1,1-1 0,0 1-1,0-5 16,-3-14-254,3 15 256,0 0 1,1 0-1,0 0 1,0 0-1,1 0 0,0 0 1,1 0-1,1-3-2,2-17 1,-2 5 49,1-1 0,1 1 0,2 1 0,0-1 0,1 1-1,2 0 1,11-21-50,3 5 110,3 1-1,0 2 0,10-8-109,-2 12 21,-27 27-107,-1 0-1,0-1 0,0 0 1,-1 0-1,0-1 87,21-20-1,-17 19 77,-7 10-34,-10 17-27,-20 27-55,1-7 27,1-3 33,3 2 0,-9 19-20,-4 5-41,25-47 40,1 1 0,1 0 1,0 1-1,1 0 0,1 0 1,0 1-1,2 0 0,-1 3 1,12-51 26,1 0-1,2 0 1,4-8-26,0 0-3,5-13 20,2 2-1,3 0 1,22-34-17,-23 32-75,-18 40 5,-1 0 0,2 1 0,0 0 1,0 0 69,-6 10 6,7-10 0,-2 1-56,-5 10 50,1 0 0,-1 0 0,0 0 0,0 0-1,1 0 1,-1 0 0,0 0 0,0 0 0,1 0 0,-1 1 0,0-1 0,0 0-1,1 0 1,-1 0 0,0 0 0,0 1 0,0-1 0,1 0 0,-1 0 0,0 1 0,0-1-1,0 0 1,0 0 0,1 1 0,-1-1 0,0 0 0,0 0 0,0 1 0,0-1-1,0 0 1,0 1 0,0-1 0,0 0 0,0 0 0,0 1 0,0-1 0,0 0-1,0 1 1,0-1 0,0 0 0,0 0 0,-1 1 0,2 4-5,-1 0 1,-1 0-1,1 0 0,-1 1 1,0-1-1,0 0 0,0 0 1,-1 0-1,0 0 0,0-1 1,-1 2 4,-8 26 14,-57 238 447,37-172-460,20-50-29,-3 18-16,-8 14 44,21-78 0,1 0 0,-1 0 0,1 0 1,0 0-1,0 0 0,0 0 0,0 0 0,0 0 0,0-1 0,0 1 0,1 0 0,-1 0 0,1 0 0,-1 0 0,1 0 0,0-1 0,-1 1 0,1 0 0,0 0 0,0-1 0,1 1 0,-1-1 0,0 1 1,0-1-1,1 0 0,-1 1 0,5 3 9,1 0 1,-1-1-1,1 1 1,0-1 0,5 1-10,6 5-212,51 27 177,-29-17 40,164 85-11,-195-99 145,1 1 0,0 0 0,-1 0 0,-1 1 1,7 6-140,-11-10 106,0 0 1,0-1 0,1 1 0,0-1-1,0 0 1,3 1-107,13 9-119,-19-12-397,2 5-1012,-1-1-2557,-3-5-7356</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0"/>
    </inkml:context>
    <inkml:brush xml:id="br0">
      <inkml:brushProperty name="width" value="0.05" units="cm"/>
      <inkml:brushProperty name="height" value="0.05" units="cm"/>
      <inkml:brushProperty name="color" value="#33CCFF"/>
    </inkml:brush>
  </inkml:definitions>
  <inkml:trace contextRef="#ctx0" brushRef="#br0">198 80 4576,'20'35'272,"-18"-31"1088,-2-4 142,0 0-516,-7-5-191,3 2 4164,4 2-4785,-1 0-1,0 0 1,0 0-1,0 0 0,0 0 1,0 0-1,0 0 1,0 1-1,0-1 1,0 0-1,0 1 1,0-1-1,-1 0 1,1 1-1,0-1 0,0 1 1,-1 0-1,1 0 1,0-1-1,0 1 1,-1 0-1,0 0-173,0 0 295,-34 19 463,26-11-574,0 0 0,-1-1 0,0 0 0,-1-1 0,1 0 0,-2 0-184,5-2 0,-1-1 63,8-2 250,1-1-53,0 0-464,0 0-38,0 0 308,0 0 37,0 0-164,0 0-35,0 0 6,30-4 9,16 2 122,-10 0 283,1 0-1,33-8-323,-63 9 185,15-1-143,-20 1 321,-17 0 560,-20 1-884,15 0 52,0-1 0,0 0 0,-13-4-91,21 3-8,15 1-12,27 1-30,11 0 36,46-2 313,-85 2-134,-2 0 81,0 0 8,0 0-30,0 0-38,0 0-122,0 0-31,0 0-20,0 0-9,0 0-14,0 0 10,-3-4 21,-1 1 0,0-1 0,0 1 0,0 0 1,0 1-1,0-1 0,-1 0-21,-10-7 85,7 5-76,-1 1 1,1-1-1,-1 1 0,0 1 1,-1-1-1,1 2 0,0-1 1,-1 1-1,-2 1-9,9 0-5,-5 1 3,-6 1 11,1-1-1,-1 2 0,1 0 0,0 0 1,0 2-1,0-1 0,0 2 1,0-1-1,1 2-8,-12 3 45,43-15-295,10-2 238,0-2-1,-1-1 0,2-3 13,-22 10-26,-1 0 1,1 1-1,1-1 0,-1 2 0,5-2 26,-12 4 33,-1 0 53,0 0 182,0 0 5,0 0-178,0 0-49,-25-3-30,16 2-17,4 1-7,1 1 1,-1-1-1,1 1 0,-1 0 0,1 0 0,-1 0 1,1 1-1,0 0 0,0 0 0,-1 0 1,-2 2 7,5-3-194,2-1-2,0 0 144,0 0 38,3-1 6,26-7 4,0-2 1,0 0 0,0-3 3,-28 13 82,-1 0 26,8-4 23,-5 2-123,-5 2 105,-11 3-106,0 1 0,0 0 1,1 1-1,-1 1 0,-7 4-7,-38 17-6,38-15-310,148-70 356,-126 57-18,-2 1-4,0 0-46,0 0-6,0 0 20,5 0-4,-1 0-1,0 0 1,1 0-1,-1 1 1,1-1 0,3 2 18,3 4 12,4 5 36,5 27 1,-16-24-48,-2 2-1,-1-3 0,7 25-254,-5-30 1180,-4-9-926,-5-9 5,1 0-1,0 0 0,0 0 1,1 0-1,0-1 1,1 0-1,-2-7-4,5 16 5,-6-7-447,24 110 607,-18-100-158,6 19 123,-6-12-131,0-6-6,0-2 2,0 0 10,0 0 1,0 0-12,0 0 20,0 0 84,0 0 14,-1 1-97,0 0 0,0 0 0,0 0 0,-1 0 0,1 0 0,-1 0 0,1-1-1,-1 1 1,1 0 0,-1-1 0,1 1 0,-1-1 0,1 0 0,-1 1 0,0-1 0,0 0-15,-26 3 80,26-3-80,-175 3 253,159-4-410,24-3-5,30 0 36,7 4 191,-34 0-47,-7 0 0,0 0 0,0 0 0,0 0 0,0 0 0,1 1 0,-1-1 0,0 1 0,0 0 0,0-1 0,0 1 0,0 0 0,0 0-18,27 11 32,-27-12-66,-2 0 21,13-2 440,-28-2-391,-30-2 17,22 7 57,12-1-117,0 1 0,0-2-1,0 0 1,-7-1 7,16 1-485,8-1 201,24-1 120,39-1 35,-55 4 111,0 1 1,1 0 0,-1 2 0,6 1 17,37 7 463,-56-11-288,-1 0-159,0 0-129,0 0 26,36-2 310,-34 2-223,-2 0-24,0 0 4,36-14-154,-32 12 115,-3 2 69,0 0-1,-1 0 0,1 0 0,-1 0 0,1 0 0,0 0 1,-1 0-1,1-1 0,-1 1 0,1 0 0,0-1 0,-1 1 1,1 0-1,-1-1 0,1 1 0,-1 0 0,1-1 0,-1 1 1,0-1-1,1 1 0,-1-1 0,1 1 0,-1-1 0,0 1 1,0-1-1,1 0 0,-1 1 0,0-1 0,0 1 0,0-1 1,1 0-1,-1 1 0,0-1 0,0 1 0,0-1 0,0 0 1,0 1-1,0-1 0,0 0 0,-1 1 0,1-1 0,0 1 1,0-1-1,0 0 0,-1 1 0,1-1 0,0 0-9,-20-32 92,-17-35-53,36 66-6,-11-28-93,12 29 59,0-1 0,0 1 0,0 0 0,-1 0 1,1 0-1,0 0 0,-1 0 0,1 0 0,-1 0 0,1 0 0,-1 0 0,0 0 0,1 0 0,-1 0 0,0 0 0,0 0 0,1 0 0,-1 0 0,0 1 1,0-1-1,0 0 0,0 1 0,0-1 0,0 1 0,0-1 0,0 1 0,0-1 0,-1 1 0,1 0 0,0 0 0,0-1 0,0 1 0,0 0 0,-1 0 1,1 0-1,0 0 0,0 0 0,0 1 0,0-1 0,0 0 0,-1 0 0,1 1 0,0-1 0,0 1 0,0-1 0,0 1 0,0-1 0,0 1 0,0 0 1,-1 0 0,-22 9-107,18-9 118,0 1-1,1 1 1,-1-1 0,1 1 0,-1 0 0,-3 3-11,-10 7 22,0-2 1,-1-1-1,-17 7-22,35-17-40,2 0-133,0 0 46,0 0 300,0 0 11,0 0-256,0 0-44,0 0 80,0 0 24,0 0 7,0 0-32,0 0-2,0 0 12,0 0 33,0 0 118,0 0-4,0 0-152,0 0-26,0 0 34,0 0-6,0 0-60,0 0-2,0 0 50,0 0 27,-2 4 37,12 23 25,-9-25-40,0 0 0,0 0 0,0 0 0,0 0 0,1 0 1,-1 0-1,1 0 0,0-1 0,-1 1 0,1-1 0,0 1 0,0-1 0,0 0 0,0 1-7,12 8 36,-12-8-43,-2-2-1,0 0 23,0 0 92,0 0-7,0 0-138,0 0-23,0 0 33,0 0-25,0 0 6,0 0 44,0 0-1,2 47 20,-13 5 37,3 0 0,-2 49-53,5-29-147,5-70 102,0 29 281,-2-24-218,-1 0-38,0 1 0,1-1 0,1 1 1,-1 0-1,1-1 0,0 1 0,1 0 1,0 2 19,-1-1 12,0 0 1,-1 0 0,0 0 0,-2 5-13,-3 22-183,1 38 245,6-71-44,0 0-1,0 1 0,-1-1 1,0 0-1,0 1 1,1-1-1,-2 0 0,1 0 1,0 0-1,-2 2-17,-2 7 8,1 4-33,1 0 0,1 0 0,0 0 0,1 2 25,-4 35-24,-10 64 102,15-109-74,1 6 26,-4 26-16,2-35-26,0 1-1,0 1 1,1-1-1,0 0 1,0 0-1,0 0 1,1 0-1,0 0 1,0 0-1,1 0 1,0 1 12,-1-3 52,3 4 173,2-20-205,1-16 55,-1-1-1,-1 1 0,-1-1 1,-1-28-75,-1 18 68,2 1 0,4-17-68,-5 44-16,-2 1 0,0-1 1,0 1-1,-1-10 16,4-66 13,-2 50-72,-2 20 5,2-1 0,-1 1 0,4-12 54,0 0 364,-5 22-381,1 1 0,0-1 1,0 1-1,1-1 1,0 1-1,1-3 17,62-159-208,-43 118-2075,-6 23-4454,2 0-1,17-20 6738,-18 24-755,26-32-4358</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2:55.291"/>
    </inkml:context>
    <inkml:brush xml:id="br0">
      <inkml:brushProperty name="width" value="0.05" units="cm"/>
      <inkml:brushProperty name="height" value="0.05" units="cm"/>
      <inkml:brushProperty name="color" value="#33CCFF"/>
    </inkml:brush>
  </inkml:definitions>
  <inkml:trace contextRef="#ctx0" brushRef="#br0">523 422 2696,'6'23'2137,"-6"-21"-542,0-2 577,0 0-80,0 0-592,0 0-222,0 0-292,0 0-145,0 0-282,0 0-70,0 0 7,0 0-26,28-18 493,36-11 184,-49 20-986,1 2 0,0 0 0,0 1 0,10-2-161,0 0 301,-2-1-1,9-4-300,33-12 211,-28 7-138,-30 14-30,-1 0-1,1 1 0,0-1 1,0 1-1,3 0-42,4-1 177,-8 2-100,0 0 0,0 1 0,1 0 0,-1 0-1,4 0-76,-5 1 83,0-1 0,0-1 0,-1 1 0,1-1 0,0 0 0,-1 0 0,1 0 0,-1-1 0,0 0 0,0 0 0,0 0 0,1-1-83,0 0-20,2-1 1,-1 1 0,0 1-1,1-1 1,5 0 19,89-26-392,-51 11 468,-38 13-40,0 1-1,1 0 1,0 0-1,0 2 1,1 0 0,-1 0-1,14 1-35,46-2 382,-33-4-465,-19 3 52,12-6 130,-30 9-100,-1 0 1,1 1 0,0-1 0,1 1 0,-1 0 0,0 0 0,0 0 0,0 1 0,5 0 0,39-8 262,-37 5-216,-9 3 8,45 8-143,-35-4 220,-1 0-1,0 1 1,0 0 0,7 5-131,-16-9 66,-2-1-6,0 0-78,0 0 35,0 0 204,0 0 7,0 0-174,0 0-41,-301 79-152,280-76 155,0-1 1,0-1-1,0 0 0,0-2 0,-10-1-16,-32-1 27,24 10-66,15-1 9,-4 5-19,6-1 41,9-7 6,7-2 10,1 1 1,-1 0-1,1 1 0,-1-1 0,1 1 0,-4 2-8,-15 7 303,10-8-292,9-3-59,0 0 1,-1 1-1,1-1 1,0 1-1,0 1 1,0-1-1,0 1 1,-3 2 47,6-3-7,-2-1 4,0 0 0,1 0 0,-1 1 0,0-1 0,0 1 0,1 0 0,-3 2 3,-8 3-4,0-2-3,-1 0 0,1-1 1,-13 1 6,14-3 4,1 0 0,0 2 0,-1-1 0,2 1 0,-4 2-4,14-5-15,1-1-33,0 0-10,0 0-10,0 0 8,0 0 22,0 0 10,8 0 26,-1 0 0,1 0 0,-1-1 0,1 0 0,-1 0 0,1-1 2,11-1 0,40-7-33,0-2 1,-1-3-1,49-20 33,-78 28 29,0 0 0,0 2 1,0 1-1,5 1-29,5-1-3,31-7 3,-30 2-23,0 2-1,1 1 1,31 1 23,-25-3 38,-47 6-64,3-8 20,-2-3 6,3-46 132,-4 56-117,0 3-27,0 0-43,0 0-33,0 0-96,0 0-6,0 0 70,0 0 48,0 0 102,0 3-26,0 0 0,1 0 0,0 0 0,-1 0 0,1 0 0,0 0 0,1 0 0,-1 0 0,0 0 0,2 0-4,-1 2 2,0-1 0,0 0-1,0 1 1,0-1 0,-1 1 0,0 0 0,0-1-1,0 1 1,0 3-2,4 101 24,-5-98-16,6 23 100,-6-32-22,0-2-40,0 0 1,0 0 60,0 0 3,0 0-62,0 0-5,0 0 44,0 0-1,-2-3-83,1 0 0,-1-1 1,1 1-1,-1-1 0,1 1 0,0-1 0,1 1 0,-1-2-3,-1-3-26,-6-14 11,2 1-1,1-1 1,0-3 15,0 1-7,-1-5-24,2 0 1,1 0 0,0-25 30,3 52 25,-2-4-638,7 15 623,0 1 0,-1-1 1,1 1-1,-2 0 0,0 0 0,2 9-10,8 73-205,-7-44 246,-5-40 697,-2-15-678,-4-16-198,-4 1 126,0-1-1,2-1 0,1 1 1,1-1-1,0 0 0,1-12 13,3 30 21,0-1-1,-1 1 1,1 0 0,-1-1-1,-1 1 1,1 0-1,-4-5-20,6 10 22,0 1 0,0 0-28,0 0-6,0 0-8,0 0 4,0 0 5,0 0-4,0 0-1,0 0 2,0 0-6,0 0-42,0 0 1,0 0 42,0 0 11,0 0-28,0 0-112,0 0 8,0 0 144,13 4 36,166 68 48,-140-59 289,-35-13-27,-24-8-373,-31-15 19,37 15 4,-1 2 0,1 0 0,-1 0 0,0 1 0,0 1 0,-8-1 0,14 5-267,8 3 112,18 8 74,29 11 72,71 20-51,-97-36-3,-6-1 412,-14-4-340,0 0-1,-1-1 1,1 1 0,-1 0-1,1-1 1,-1 1 0,1 0-1,-1-1 1,1 1 0,-1-1-1,0 1 1,1-1 0,-1 1-1,0-1 1,1 0 0,-1 1-1,0-1 1,1 0 0,-1 1 0,0-1-1,0 0 1,1 0 0,-2 0-9,-19 10 12,1 1 0,0 0 0,1 2 0,0 0 0,1 1 0,-8 9-12,24-22 2,1 0 1,0 0 0,0 0-1,0 0 1,0 0 0,0 1-1,0-1 1,0 0 0,0 0-1,1 1 1,-1-1 0,0 1-1,1-1 1,-1 0 0,1 1-1,-1 1-2,-9 27 74,9-27-146,1-3 13,4 1 95,1-1 0,-1 1-1,1-1 1,-1 0 0,1 0 0,0 0 0,3-1-36,2-3 16,-1-1 0,0 0 0,0 0 0,0-1 0,-1 0 0,1 0 0,-2-1 0,1 0 0,-1-1 0,0 0 0,0 0 0,-1 0 0,0-1 0,0-1-16,-6 10 8,0 0 14,0 0 36,0 0-1,0 0-52,-2 4-1,0 1 0,0 0 0,0-1 0,-1 1 0,1-1-1,-1 0 1,0 0 0,0 0 0,-1 0 0,0-1 0,1 1-1,-4 1-3,2 0 2,-80 82-18,78-79 153,11-8 84,12-12 125,0-4 17,-4 3-516,-1 0-1,0 0 1,8-15 153,-18 27-85,-1 1-78,0 0-260,0 0-702,0 0-4054,0 0-6652</inkml:trace>
  <inkml:trace contextRef="#ctx0" brushRef="#br0" timeOffset="1">4 1458 13448,'33'-19'-182,"-21"13"-108,0-1 0,-1 0 1,0-1-1,0 0 0,-1-1 1,8-8 289,-8 4-748,-17 15-276,-24 17-7,26-15 1459,-24 9 750,24-11-996,1 0 0,-1 0-1,0 0 1,1 1 0,0-1-1,-1 1 1,1 0 0,0 1-1,1-1 1,-1 0 0,1 1 0,-3 2-182,6-6 2,0 0 0,0 0 0,0 0 1,0 0-1,0 0 0,0 0 0,0 0 1,0 0-1,0-1 0,0 1 0,0 0 1,0 0-1,0 0 0,0 0 1,0 0-1,0 0 0,0 0 0,0 0 1,0 0-1,0-1 0,0 1 0,0 0 1,0 0-1,0 0 0,0 0 0,0 0 1,0 0-1,-1 0 0,1 0 0,0 0 1,0 0-1,0 0 0,0 0 0,0 0 1,0 0-1,0 0 0,0 0 0,0 0 1,-1 0-1,1 0 0,0 0 0,0 0 1,0 0-1,0 0 0,0 0 1,0 0-1,0 0 0,0 0 0,-1 0 1,1 0-1,0 0 0,0 0 0,0 0 1,0 0-1,0 0 0,0 0 0,0 0 1,0 0-1,0 0 0,0 0-2,3-17 309,8-23 1416,-5 25-1624,6-15 1056,-1-1 0,-2 0 0,0-4-1157,13-21 826,-19 48-817,0 0 1,1 0-1,0 0 0,0 1 0,1 0 0,0 0 0,0 0 0,1 0 0,0 1 0,0 0 0,0 0 0,1 1 0,0-1 0,1 1-9,39-37 125,-44 40-114,-1 1-11,-1 0 0,0 0 0,0 0 0,0 0 0,0 0 0,0 0 1,0 0-1,0 0 0,0-1 0,-1 1 0,1 0 0,0-1 0,-1 1 0,1 0 0,-1-1 0,1 1 0,-1-1 0,0 1 0,0-1 0,0 1 0,0-1 0,3-7 63,0 1-1,0-1 0,0 1 1,1 0-1,1 0 0,1-2-62,18-38 258,-21 40-222,1 1-1,0 0 0,0 0 0,1 0 0,0 0 0,2-1-35,20-32 279,-28 37-264,1 0 1,0 1 0,0-1 0,0 0-1,0 0 1,1 1 0,-1-1-1,1 0 1,0 1 0,-1-1 0,1 0-1,0 1 1,1-1 0,-1 1-1,1-2-15,6-15 30,-7 9-21,0 6-13,-1 1 1,1-1 0,0 0-1,0 0 1,1 1 0,-1-1-1,0 1 1,1-1 0,0 1-1,0 0 1,1-1 3,1-2 36,1 1 45,-1-1-1,0 1 0,0-1 1,0 0-1,-1-1 1,0 1-1,0 0 1,-1-1-1,1 0-80,-2 5-24,0-3 39,1 0 0,0 0 0,-1 0 0,0 0 0,0-1 0,-1 1 0,1-2-15,-1-12 114,0 17-130,0 2-88,0 0 6,0 0 98,0 0 22,-25-16 3,1 12 14,21 4 69,-8 2 26,-3 0-142,8-1-24,0 0-1,1 1 1,-1-1 0,0 1 0,0 0 0,1 0 0,-5 3 32,-1 0-7,1 0 9,8-4-12,2-1-60,0 0 34,0 0 184,0 0 9,0 0-162,0 0-87,81-5 18,-76 7 120,0-1-1,0 0 0,0 1 0,0 0 0,0 0 0,-1 1 1,1 0-1,0-1 0,-1 1 0,0 1 0,3 1-45,16 11 62,-10-10 1589,-27-17-1262,-30-17-556,33 23 100,5 2 63,1 1 0,-1 1 0,0-1 0,0 1 0,0 0-1,0 0 1,0 0 0,-1 1 4,-6-1-65,11 0-260,2 1 5,0 0 264,0 0 70,0 0 2,0 0-14,31 21-121,-17-10 143,71 31-8,-54-27 21,-1-3 39,-30-12-14,0 0 48,0 0 130,0 0 0,0 0-128,0 0-29,0 0 12,0 0-9,-3-2-63,-45-32-22,40 27-1,-1 1-1,1-1 1,-2 1-1,1 1 1,-1 0 0,1 0-1,-1 1 1,-1 0-1,1 0 1,0 1 0,-1 1-1,0 0 1,1 0-1,-1 1 1,0 1 0,-11 0 0,20 0-74,2 0-6,0 0 32,0 0 4,0 0-14,0 0-10,1-1 47,1 0 0,0 0 0,0 0 0,0 0 0,0 0 0,0 0 0,0 1 1,0-1-1,1 1 0,-1 0 0,1 0 21,5-2 15,23-9 12,0-1-1,8-6-26,-1 1 23,-29 11 4,-1 0-77,-9 14 878,-1-3-829,0 1 1,0 0-1,0 1 0,0-1 1,1 0-1,0 1 0,0-1 1,0 1-1,1 0 1,0 2 0,1 16 12,2-21 209,7-28 300,-3 3-609,-6 20 70,-1 1-14,0 0-56,0 0 8,0 0 70,13 50 136,-5-13-143,-4-22 72,-1 1 1,0 0-1,-1-1 1,-1 7-56,-1-21 295,0-1 13,0 0-202,0 0-142,0 0-368,0 0-573,0 0-1924,0 0-1981,0 0-6013</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3:20:54.173"/>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1:53.218"/>
    </inkml:context>
    <inkml:brush xml:id="br0">
      <inkml:brushProperty name="width" value="0.05" units="cm"/>
      <inkml:brushProperty name="height" value="0.05" units="cm"/>
      <inkml:brushProperty name="color" value="#70AD47"/>
    </inkml:brush>
  </inkml:definitions>
  <inkml:trace contextRef="#ctx0" brushRef="#br0">826 1884 1080,'40'-51'371,"-17"23"178,-1-2 0,-1 0 0,-2-1 0,-1 0 0,2-9-549,13-35 901,26-39-901,-41 81 172,17-30-382,3 1 0,4-1 210,-26 40 88,-2 0 0,0-2 0,-1 0-1,8-25-87,32-110 278,-39 116 57,-3 2-617,-7 26 467,0 0-1,1 0 0,8-15-184,-13 30 12,1-1 0,0 1 0,-1-1 0,1 1 0,0 0 0,0-1 0,0 1-1,0 0 1,0 0 0,0 0 0,0-1 0,0 1 0,0 0 0,1 1 0,-1-1-12,-1 1 25,1 0 0,-1 0 1,0 0-1,1 0 0,-1 0 0,0 0 0,1 0 0,-1 1 0,0-1 0,1 0 0,-1 0 1,0 0-1,1 1 0,-1-1 0,0 0 0,1 1 0,-1-1 0,0 0 0,0 0 1,0 1-1,1-1 0,-1 0 0,0 1 0,0-1 0,0 0 0,0 1 0,1-1 1,-1 1-1,0-1 0,0 0 0,0 1 0,0-1 0,0 0 0,0 1-25,3 45 512,-4-19-487,-1-1 0,-1 1 0,-2-1 0,-6 20-25,-36 103-327,42-132 430,-6 11 23,-1 0 0,-2-1 0,0 0 0,-2-1 0,-4 5-126,-97 119 367,45-60 93,21-23-226,-21 28-237,-56 55 3,98-118-10,-2-2 0,-1 0 1,-1-3-1,-1-1 0,-1-1 0,-27 12 10,49-29 32,1 1 0,0 0 0,1 1 0,0 1 0,0 0 0,1 1 0,1 0 0,0 0 0,0 1 0,-5 11-32,11-20 70,2-6-12,4-16 32,12-27 48,-6 32-45,1 1-1,0 0 0,1 0 0,0 1 0,1 0 0,0 1 0,1 1 1,0-1-1,0 2 0,6-3-92,44-35 268,-25 10-255,-2 0 0,-2-3 1,-1 0-1,9-18-13,2-9 539,22-49-539,24-36 400,-56 105-380,2 2 0,7-5-20,-4 5 12,-8 5 25,-3-2 1,-1-1 0,15-34-38,2-2 389,15-24 77,-4-2-1,39-108-465,-61 127 241,28-50-241,-41 99-29,1 1 0,2 0-1,1 2 1,24-26 29,-27 29-33,-6 16 59,-13 14-25,-1 1 1,0-1 0,0 0 0,0 0 0,1 0-1,-1 1 1,0-1 0,0 0 0,0 0-1,1 1 1,-1-1 0,0 0 0,0 0 0,0 1-1,0-1 1,0 0 0,0 0 0,0 1 0,0-1-1,0 0 1,0 1 0,0-1 0,0 0-1,0 0 1,0 1 0,0-1 0,0 0 0,0 1-1,0-1 1,0 0 0,0 0 0,0 1-1,0-1 1,-1 0 0,1 0-2,-12 45 139,8-32-113,-17 50-361,-22 44 335,2-7-109,15-30 130,-10 29 425,-25 42-446,-47 97-92,82-173 82,-26 48 10,32-81-15,-2-1 0,-1-1 0,-1-1 0,-2-1 0,-4 2 15,-29 33 46,33-31-59,1 0 0,2 1 0,1 2 0,-11 23 13,-10 21 75,-3-2-1,-4-2-74,23-38-57,-1 0-1,-2-2 0,-2-2 1,-30 25 57,-38 23-646,80-62 663,-9 9 33,1 1 0,1 1 0,-12 19-50,18-24-61,0-1-1,-15 12 62,33-34-106,3-2-174,0 0-2,0 0 156,0 0 8,0 0-115,0 0 61,0 0 343,0 0 41,5-10-183,5-13-127,1 1 0,1 0 1,2 0 97,20-38-260,-17 29 251,0 2 0,2 0 1,1 1-1,1 1 0,2 1 1,0 1-1,2 1 0,0 1 1,2 1-1,8-4 9,-22 16-24,0-1 1,0 0-1,-1-1 0,0-1 1,-1 0-1,-1 0 0,6-10 24,11-22 247,17-39-247,8-15 114,-35 69-158,2 0 1,1 2-1,1 0 1,1 1-1,2 1 1,0 2-1,2 0 1,8-4 43,57-30 743,-45 31-1264,-60 26 993,0-1-1,0 0 0,0-1 1,-1-1-472,1-1 6,1-1 0,-1 0 1,1-1-1,1 0 1,-1-1-1,1 0 1,1-1-1,-1 0 1,2-1-1,-1-1 1,-2-3-7,-16-22 265,1-1 1,-22-38-266,35 53-10,-2 1 1,-15-16 9,12 15-21,1 0 0,-1-5 21,-4-6-80,-2 2-1,-1 1 1,-11-9 80,-21-22-18,-31-35-6,63 66 16,-9-13 34,36 43-48,0-1 0,-1 0 0,1 1 0,0-1 0,0 1 0,-1-1 0,1 0 0,0 1 1,-1-1-1,1 1 0,-1-1 0,1 1 0,-1-1 0,1 1 0,-1-1 0,1 1 1,-1 0-1,1-1 0,-1 1 0,0 0 0,1-1 0,-1 1 0,1 0 0,-1 0 0,0-1 1,0 1 21,-3 14-106,7 26 29,6-14 48,0-2 1,2 1-1,0-1 1,2-1-1,0 0 1,2-1-1,1 0 1,0-1-1,2-1 1,0-1-1,18 15 29,-8-9-30,-1 1-1,-1 2 1,-1 0-1,-1 2 1,-2 1-1,-1 0 1,9 20 30,-9-9 42,3-1-1,1-2 1,1 0 0,3-2-1,1-1 1,2-1 0,1-2-1,36 29-41,-49-47 32,-1 0-1,2-1 1,12 6-32,-51-36 310,0-2 1,1 0-1,0-1-310,-17-18 232,-15-21-166,2-3 0,2-2 1,4-1-1,2-2 1,0-8-67,21 44-11,-1 2 0,-1 1 0,-19-20 11,23 27-27,-59-59-74,23 27-104,29 33 189,20 17 18,-1-1 1,1 1 0,0 0 0,1-1-1,-1 1 1,0-1 0,1 0 0,-1-1-3,-30-43 121,31 42-150,-1 0 0,1-1 0,0 1 0,0 0-1,1-1 1,-1 1 0,1-6 29,-3-8-464,5 20 123,3 0 334,-1 1-1,1-1 1,-1 1 0,1 0 0,-1 1 0,0-1 0,0 0 0,0 1 0,2 1 7,4 4 20,10 9 44,-1 1 1,0 1 0,-2 0 0,7 11-65,11 11-15,57 77-614,68 114 629,-132-190 73,-13-24-63,1 0 1,0-1 0,1 0 0,6 3-11,38 42 257,-48-48-55,1-1 0,0 0 0,10 5-202,-21-16 80,-2-2-34,0 0-17,0 0-9,0 0 15,0 0 50,-40-20-76,25 15-12,1 0-1,0-2 1,0 0-1,1 0 0,0-2 1,0 1-1,1-1 1,0-1-1,1-1 1,0 1-1,0-2 1,1 1-1,1-1 0,0-1 1,-3-5 3,-3-8-57,9 17 12,1-1 0,1 1 0,-1-1 0,2 0 0,-1 0 0,1 0 0,1-1 1,0 1-1,-1-6 45,-1-4 29,-3-33 78,4 36-94,2-13 6,2 16-73,0 0 0,2 0-1,-1 0 1,6-11 54,3-25-57,3-32 259,4 30-266,-14 42 38,0-1 0,0 0 0,-1 0 0,1-6 26,-3 2 4,2 0 1,0 0 0,0 1 0,2-1 0,0 1 0,3-7-5,-7 20 147,-1 1 3,0 0-149,0 0-1,0-1 1,-1 1-1,1 0 1,0 0-1,0-1 1,0 1-1,0 0 1,0 0-1,0-1 1,0 1-1,1 0 1,-1-1 0,0 1-1,0 0 1,0 0-1,0-1 1,0 1-1,0 0 1,0 0-1,1-1 1,-1 1-1,0 0 1,0 0-1,0 0 1,0-1-1,1 1 1,-1 0-1,0 0 1,0 0-1,1 0 1,-1 0-1,0-1 1,0 1-1,1 0 1,-1 0 0,0 0-1,0 0 1,1 0-1,-1 0 1,0 0-1,0 0 1,1 0-1,-1 0 1,0 0-1,1 0 1,-1 0-1,0 0 1,0 0-1,1 0 1,-1 0-1,0 0 1,0 0-1,1 1 1,-1-1-1,0 0 1,0 0-1,1 0 1,-1 0-1,0 0 1,0 1 0,0-1-1,1 0 1,-1 0-1,0 1 1,0-1-1,0 0 1,0 0-1,14 14-56,-10-6 120,-1 0-1,1 0 1,-2 0-1,1 0 1,-1 0-1,0 0 1,-1 1 0,0-1-1,0 1 1,-1-1-1,0 0 1,0 1-1,-1-1 1,0 1-1,-1-1 1,-1 4-64,-5 18-162,-1-1 1,-1-1-1,-14 26 162,0 7 229,18-41-204,-2 0 1,0-1-1,-1 0 1,-6 6-26,5-9 17,0 0 1,1 1-1,0 0 0,-5 16-17,11-23 2,3-9 3,-1 1 1,1-1 0,-1 1 0,1-1-1,-1 1 1,1-1 0,-1 1 0,0-1-1,0 0 1,0 1 0,0-1 0,0 0-1,0 0 1,0 1 0,0-1-1,0 0-5,0-1 8,0 0 0,1 0 0,-1 0-1,0 0 1,1 0 0,-1 0 0,0 0-1,1 0 1,-1 0 0,1 0 0,-1-1-1,0 1 1,1 0 0,-1 0-1,0-1 1,1 1 0,-1 0 0,1-1-1,-1 1 1,0-1-8,-10-4 48,-26-7-56,27 8 3,1 1 1,0 1 0,-1-1-1,0 1 1,1 1 0,-1 0 0,0 0 4,-49-1 30,40 1-9,1 0 0,0 0 0,0 2 0,-1 1 0,1 0 0,0 1 0,-16 5-21,-46 22-396,79-30 403,1 0-75,0 0-51,0 0-121,0 0 4,0 0 120,0 0 49,0 0 62,0 0 13,3-1-12,0 0 0,0-1 0,1 0 0,-1 0 0,-1 0 0,1 0 1,0 0-1,0-1 0,-1 1 0,1-1 4,12-9 11,1 3-12,0 0 1,1 2-1,0 0 0,0 0 1,0 2-1,8-1 1,12-2-360,33-2 360,10-3 391,-76 13-290,0-1 1,1 0 0,-1 1-1,0 0 1,0 0 0,0 0 0,0 0-1,0 1 1,0-1 0,0 1-1,0 0 1,0 0 0,0 1 0,2 0-102,-4-1-136,-2-1 217,0 0 47,0 0-88,0 0-15,0 0 14,-5-36-7,6 20-30,-1-1 0,-1 0 0,0 1-1,-1-1 1,-1 1 0,-1-1 0,-3-6-2,-4-23-32,11 44 110,0 2 182,0 0-35,0 0-314,0 0-66,0 0 55,0 0-5,-28-20-363,15 16 447,11 4 17,0-1 1,0 1 0,0-1-1,1 1 1,-1-1 0,0 0-1,1 0 1,-1 0 0,0 0 0,1 0-1,-1 0 1,1 0 0,0 0-1,-1 0 1,1-1 0,0 1-1,0-1 1,-1 1 0,1-1 3,-1-5-21,0 0 1,1 0 0,0-1 0,0 1 0,1 0 0,0 0-1,0 0 1,1-1 0,-1 1 0,2-1 20,-1-15-38,6-108-94,-6 114 116,1 1 1,1-1 0,1-2 15,2-20 10,-4 17 121,-1 8 368,-1 31-321,7 79-176,-3-70 0,-2 0 0,0-1 1,-2 1-1,-1 0 0,-1 0 1,-3 7-3,2-21 0,-1 0 0,-2 2 0,4-11 0,1 0 0,-1 0 0,1-1 1,0 1-1,0 0 0,0 0 1,1 0-1,-1 0 0,1 0 1,-1 0-1,1 0 0,0 3 0,0 8 3,-2-4-28,2-7 47,-1 0 1,1-1 0,-1 1 0,0 0-1,0 0 1,0 0 0,0 0 0,0-1 0,0 1-1,-1-1 1,0 1 0,1-1 0,-2 2-23,1-3 103,2-1-147,0 0-50,-12 5-120,6-2 195,-11 5 48,-1-1-1,-1-1 1,-14 3-29,-27 9 139,51-15-113,0-1 0,0 0 0,0-1 0,0 1 0,0-2 0,-3 0-26,-29 4 24,26-2-49,0-1 1,0 0-1,0-2 0,0 1 0,0-2 1,0 0-1,-10-3 25,24 5 7,-22-5 27,15 5-126,-14-4 370,17 0-461,12-3-593,2 1 754,1 0 0,0 0 0,0 1 0,1 1 0,-1 0 0,1 0 0,0 1 0,0 1 1,10-2 21,4-1 25,0-2 1,-1 0-1,0-1 1,7-5-26,0 1 84,31-8-84,-29 18 47,-32 2 41,-1 0 49,0 0 109,0 0-13,0 0-153,0 0-27,0 0 29,0 0-8,0 0-52,-30-3 2,21 1-14,1-1 1,0 0 0,0-1 0,1 0-1,-1 0 1,1-1 0,0 0 0,0 0 0,0-1-1,1 1 1,0-1 0,-1-2-11,-10-12 12,2-1 1,0-1-1,-3-7-12,-9-14-117,0-2 128,26 44-110,1 1-21,0 0-24,0 0 41,0 0 174,0 0 32,0 0-62,0 0-37,0 0-104,0 0 9,0 0 125,0 0 20,0 0-30,0 0 19,0 0 48,30-31 429,7-16-610,12-24 90,-12 17-98,8-5 98,28-36 28,-53 68-3,-19 25-38,-1 2 38,0 0 166,0 0-38,-2 12-161,0 0 1,-1 0-1,0-1 1,-1 1-1,0-1 1,-1 0-1,-3 6 8,2-7-2,2 0-1,-1 0 0,1 0 1,1 1-1,0 0 1,0 0-1,1 0 0,1 0 1,0 0 2,1-8-44,-1 0-1,1 0 1,-1 0 0,0 0-1,1 0 1,-1 0 0,-1-1-1,1 1 1,-1 1 44,-7 25-122,8-17 131,-1 1 0,-1-1 1,0 0-1,-2 6-9,0 1 15,0 0 1,-2 18-16,-9 48 220,15-81-172,-1-1 0,0 1 0,0 0 0,0 0 0,0-1 0,-1 1 0,1-1 1,-1 0-1,0 0 0,0 0 0,0 0 0,0 0 0,-1 0 0,1-1 0,-1 0 1,1 0-1,-1 0 0,-3 1-48,-11 8-179,8-5 170,-1 0-1,0-1 0,0-1 0,-1 1 1,1-2-1,-1 0 0,0 0 0,0-1 1,0 0-1,0-1 0,0-1 0,0 0 1,0 0-1,-1-1 0,1-1 0,-5-1 10,5 0 21,0 0 0,1-1 0,0-1 0,-1 0-1,2 0 1,-1-1 0,1 0 0,0-1 0,0 0-1,0-1-20,-7-6-6,-18-13-122,-17-20 128,48 44-33,1 1 1,-1-1-1,0 1 0,0-1 1,0 1-1,0 1 1,-1-1 32,-23-13 52,244 125-908,-206-107 817,0 1 0,0-1 0,1 0 0,7 0 39,19 6 21,-16-2 106,-1 1-1,0 1 0,3 3-126,25 12 297,-47-24-286,3 1 34,3-4 334,-3-21-117,3-80-188,-4 57-48,-3 35-44,1 0-1,0-1 1,1 1 0,0 0 0,1 0 0,3-8 18,8-13 1,-9 23 30,-1 0 1,0 0 0,0-1 0,-1 1-1,-1-1 1,0 0 0,0 0 0,0-6-32,-12 155 194,10-105-2483,0-22-8077</inkml:trace>
  <inkml:trace contextRef="#ctx0" brushRef="#br0" timeOffset="780.98">1388 986 5656,'3'-1'-138,"-1"1"1,1-1-1,0 1 1,-1 0-1,1 0 1,0 0-1,-1 1 1,1-1-1,0 0 1,-1 1 0,1 0-1,-1-1 1,1 1-1,-1 0 1,1 1-1,-1-1 1,2 1 137,1 0 15,-1 0-1,1 0 1,0-1 0,0 1 0,0-1 0,3 0-15,27-1 278,15 0-1588,38 4 1310,-50 0-1120</inkml:trace>
  <inkml:trace contextRef="#ctx0" brushRef="#br0" timeOffset="2005.99">1832 1028 3504,'10'6'129,"0"-1"0,-1 1 0,0 0 0,0 1 0,0 0 1,4 6-130,-8-9 215,1 0 1,0 0 0,0-1 0,1 0 0,-1 0-1,0 0 1,3 0-216,17 8 1363,-24-9-907,-2-2 456,0 0 86,0 0-36,0 0-114,0 0-416,0 0-102,0 0 13,0 0-31,0 0-152,-1 1-105,1 1 0,-1-1 0,0 1 0,0-1 0,0 1 0,0-1 1,0 1-1,0-1 0,0 0 0,0 1 0,0-1 0,-1 0 0,1 0 0,0 0 0,-2 1-55,0 0 151,-1 1-141,-1 1 0,0-1 0,0 0 0,-1 0 0,1-1 0,0 0 0,-1 0 0,0 0 0,1 0 1,-1-1-1,0 0 0,-4 0-10,-19 1 255,0-1 1,-6-1-256,-34 1 623,67-1-587,-11 2 95,0-1 0,0-1 0,0 0 0,-13-3-131,22 3 26,0-1 1,0 0-1,0 0 1,1-1-1,-1 1 1,0-1-1,1 0 0,-1 0 1,1 0-1,-1 0 1,1 0-1,0-1 1,0 0-1,0 1 1,0-1-1,1 0 0,-1-1 1,-1-1-27,-2-5-24,1 0-1,0-1 1,0 1 0,1-1 0,1 0 0,-2-5 24,5 14 100,0 2 20,0-1-28,0 0-88,0 1-1,-1 0 1,1 0-1,0 0 1,0-1 0,0 1-1,0 0 1,0 0-1,0 0 1,0-1 0,0 1-1,0 0 1,0 0-1,0 0 1,0-1-1,0 1 1,0 0 0,0 0-1,0 0 1,0-1-1,0 1 1,1 0-1,-1 0 1,0 0 0,0-1-1,0 1 1,0 0-1,0 0 1,0 0 0,1 0-1,-1-1 1,0 1-1,0 0 1,0 0-1,0 0 1,1 0 0,-1 0-1,0 0 1,0 0-1,0 0 1,0 0-1,1-1 1,-1 1 0,0 0-1,0 0 1,1 0-1,-1 0 1,0 0-1,0 0 1,0 0 0,1 0-1,-1 0 1,0 0-1,0 1 1,0-1 0,1 0-1,-1 0 1,0 0-1,0 0 1,0 0-1,0 0 1,1 0 0,-1 0-1,0 1 1,0-1-1,0 0 1,0 0-1,1 0-3,66 20 170,-47-13-144,1-1-1,0 0 1,1-2-1,-1 0 1,1-2-1,4 0-25,225-1 149,-238 0-89,0 0 0,0 0-1,0 1 1,0 1 0,-1 0-1,1 1 1,-1 0 0,1 1-60,31 6 223,-36-10-72,1 1 1,-1 0-1,0 0 0,0 1 1,0 0-152,-7-3 46,0 1 1,0-1 0,0 0 0,0 1-1,0-1 1,0 0 0,0 1 0,0-1-1,0 1 1,0 0 0,0-1 0,0 1-1,0 0 1,-1-1 0,1 1-1,0 0 1,-1 0 0,1 0 0,0 0-47,-23 12 357,21-13-384,-3 2 29,-1-1-1,0 1 0,0-1 1,1 0-1,-1 0 0,0-1 1,0 0-1,0 1 0,0-2 1,0 1-1,-3-1-1,-58-13 16,22 3-11,-16-1-6,1-2-1,-43-18 2,67 19 0,2-1 0,0-2 0,0-1 1,2-1-1,-7-7 0,29 20 4,-1 1 0,0 0 0,0 1 1,0 0-1,0 0 0,-1 1 0,1 0 1,-1 1-1,0 0 0,1 1 0,-5 0-4,12-1-48,1 1 46,0-1 1,0 1-1,1-1 0,-1 1 0,0 0 0,0 0 0,0-1 0,0 1 0,0 1 0,0-1 0,0 0 0,0 0 0,0 1 0,0-1 2,-7 2-313,7-2 119,2 0 132,0 0 54,0 0 34,0 0-18,0 0-122,0 0-50,13 7-293,-1 0 524,1-1 1,-1-1-1,1 0 0,0-1 1,1 0-1,-1-1 0,0 0 1,11 0-68,2 2-63,64 10-239,-54-10 281,-1 1-1,0 2 0,0 1 0,22 10 22,-42-15 25,-1 0 0,0-1 0,1-1 0,-1 0 0,1-1 0,0-1 0,-1 0 0,2-1-25,37 2 46,1 4 48,46 1 142,-44-12-132,74 4 562,-118-3-2672,-9 3-1310,-3 2-6293</inkml:trace>
  <inkml:trace contextRef="#ctx0" brushRef="#br0" timeOffset="4145.08">2360 1206 2784,'-14'-10'81,"-1"1"0,1 1 0,-5-2-81,22 13-37,0-1 1,0 1 0,0 0 0,0-1 0,0 2-1,0-1 1,-1 0 0,0 0 0,1 1 36,-1 1-151,1-1 0,0-1 0,0 1 0,1 0 0,-1-1 0,1 0 0,2 3 151,-5-5 300,-1-1-1,1 1-245,36 73 345,-11-12 1064,-19-50-1142,-2 1 1,1-1 0,-2 2-1,4 11-321,-8-25 67,0 0 0,0 0 0,1 0-1,-1 0 1,0 1 0,0-1 0,0 0 0,0 0 0,0 0-1,0 1 1,0-1 0,1 0 0,-1 0 0,0 0-1,0 1 1,0-1 0,0 0 0,0 0 0,0 1 0,0-1-1,0 0 1,0 0 0,0 0 0,0 1 0,0-1-1,0 0 1,0 0 0,0 0 0,-1 1 0,1-1 0,0 0-1,0 0 1,0 1 0,0-1 0,0 0 0,0 0-1,-1 0 1,1 0 0,0 1 0,0-1 0,0 0 0,0 0-1,-1 0 1,1 0 0,0 0 0,0 0 0,0 0-1,-1 1 1,1-1 0,0 0 0,0 0 0,0 0 0,-1 0-1,1 0 1,0 0 0,0 0 0,-1 0-67,-14-12 597,-14-24-959,9 8 527,-1 1 1,-2 1-1,0 1 0,-19-15-165,14-8 819,27 46-812,1 2-17,0 0-68,0 0-10,11-4 6,5 12 137,0 1-1,-1 0 0,0 1 1,-1 1-1,0 0 1,0 1-1,-1 0 0,10 13-54,-3-4 35,-15-16 159,6 8 556,-8-12-425,-5-7-190,-1 0-140,0 0 0,-1 0 1,0 0-1,0 0 1,-1 1-1,0-1 0,0 1 1,0 0-1,0 1 1,-4-3 4,3 3-13,0-1 1,1 0 0,-1 0 0,1-1 0,0 1-1,1-1 1,0 0 0,0 0 0,-3-6 12,4 2-100,3 7 85,-1 1 0,1 0 0,-1-1 0,0 1 0,0 0 0,0 0 0,0 0 0,0 0 0,0-1 0,-1 1 0,1 1 0,-1-1 0,1 0 0,-1 0 0,0 1 0,0-2 15,-7-3 22,8 4-3,-1 1 0,0-1-1,1 1 1,-1-1 0,1 0-1,0 1 1,0-1 0,-1 0-1,1 0 1,0 0 0,1 0-1,-1 0 1,0-1-19,-3-18-57,4 20-223,0 1 1,0 0 231,0 0 63,15-14 14,11-9 8,1 2 0,1 1 0,11-6-37,32-22 2,-2-4 460,-67 51-490,3 0 1892,-13 6-1383,-41 31-628,-1-2-1,-16 6 148,55-36-3,0 0 0,0-1 0,-1 0 0,1 0 1,-7-1 2,16-2-86,2 0 40,0 0-16,0 0-115,0 0 36,0 0 241,0 0-2,0 0-244,3-13-62,-2 9 197,1 0 0,-1 0 0,1 1 0,0-1 0,0 0 0,1 1 0,-1 0 0,1-1 0,0 1 0,0 0 0,0 0 0,0 1 0,0-1 1,0 1-1,3-2 11,5-2-63,1 1 0,-1 0 0,1 0 0,6 0 63,24-10-40,-12-3 268,-24 13-201,0 1-1,1 0 0,-1 0 0,1 1 0,0 0 0,1-1-26,-6 4 7,-2 0 9,0 0 33,0 0 62,0 0 194,0 0 11,0 0-168,0 0-47,1-1-79,7 0 37,-8 2-58,0 0 0,0 0 1,-1 0-1,1-1 0,0 1 0,0 0 1,0 0-1,-1 0 0,1 0 0,-1 0 1,1 0-1,0-1 0,-1 1 0,1 0 0,-1 0 1,0-1-1,1 1 0,-1 0 0,0-1 1,0 1-2,-9 14-399,9-13 281,0 0-1,0 0 0,0-1 0,0 1 0,-1 0 1,1-1-1,-1 1 0,1-1 0,-1 0 1,1 1-1,-1-1 0,0 0 0,0 0 0,1 0 1,-2 0 118,-12 6-429,0 1 1,1 1-1,-3 2 429,-31 18-1272,40-26 527,1 1 0,0 1-1,0-1 1,0 1 0,0 1 745,-5 4-3640</inkml:trace>
  <inkml:trace contextRef="#ctx0" brushRef="#br0" timeOffset="4656.93">2028 1273 2696,'0'0'0,"0"-11"0,3-7 0,-2-9-1544</inkml:trace>
  <inkml:trace contextRef="#ctx0" brushRef="#br0" timeOffset="5522.51">2053 1354 2784,'-5'-41'-73,"22"111"2066,-17-69-632,1 20 731,-9-31-1848,0 1-1,1-1 1,0 0-1,1 0 1,-1-1-1,2 0 1,-1-2-244,-17-29 1106,19 36-923,1 1-1,0-1 1,0 0 0,0 0 0,1 0 0,0 0 0,0 0 0,0-1 0,1 1 0,0-1 0,0-2-183,3 13 77,0 1 1,0-1 0,0 0 0,1 1 0,0-1 0,-1 0-1,3 1-77,5 9 286,1 4 166,-11-18-434,0 0 0,0 1-1,0-1 1,0 0 0,0 0 0,0 0 0,0 0 0,0 0-1,0 0 1,0 0 0,0 0 0,0 0 0,0 0-1,0 1 1,0-1 0,0 0 0,1 0 0,-1 0 0,0 0-1,0 0 1,0 0 0,0 0 0,0 0 0,0 0-1,0 0 1,0 0 0,0 0 0,0 0 0,1 0 0,-1 0-1,0 0 1,0 0 0,0 0 0,0 0 0,0 0-1,0 0 1,0 0 0,0 0 0,0 0 0,1 0 0,-1 0-1,0 0 1,0 0 0,0 0 0,0 0 0,0 0-1,0 0 1,0 0 0,0 0 0,0-1 0,0 1 0,0 0-1,1 0 1,-1 0 0,0 0 0,0 0 0,0 0-1,0 0 1,0 0 0,0 0 0,0 0 0,0 0 0,0-1-1,0 1 1,0 0 0,0 0 0,0 0-18,-3-23 754,-8-1-982,0 0 231,10 22 34,1-3 12,-1 0 0,1 0 1,0 0-1,0 0 0,1-1 0,0 1 0,0-3-49,4-16 40,-4 17-108,0-1 0,0 1 0,1-1 0,0 1 0,1 0 0,0 0 0,0 0 0,0 1 0,1-1 0,3-5 68,20-27-44,-23 31 60,0 2 0,0-1 0,1 0 0,0 1 0,0 0-1,1 0 1,-1 0 0,1 1 0,0 0 0,1 0 0,-1 0 0,1 1 0,0 0 0,0 1 0,6-3-16,-11 5 7,19-2 1052,-23 10-1057,0-1 0,0 0-1,-1 0 1,0 0-1,0 0 1,-1 0-1,0-1 1,0 1-1,0-1 1,-1 0 0,-1 1-2,0 1 51,-1 1 0,1 0 1,0 0-1,-2 7-51,1-10 68,1-1 0,-1 1 0,1-1 0,-1 0 0,0-1 0,-1 0 0,-5 2-68,11-4-67,2-1-241,-25-7-2830,5 0-182,4 1-3413</inkml:trace>
  <inkml:trace contextRef="#ctx0" brushRef="#br0" timeOffset="7155.55">1632 1098 2160,'0'4'1440,"0"36"734,2 1 1,2 0 0,4 12-2175,-6-36 175,-2-16-159,0 0 1,0-1 0,0 1-1,-1-1 1,1 1 0,0 0-1,0-1 1,0 1 0,0-1-1,1 1 1,-1 0 0,0-1-1,0 1 1,0-1 0,0 1 0,1 0-1,-1-1 1,0 1 0,0-1-1,1 1 1,-1-1 0,1 1-1,-1-1 1,0 1 0,1-1-1,-1 1 1,1-1 0,-1 0-1,1 1 1,-1-1 0,1 0-1,-1 1 1,1-1 0,-1 0-1,1 0 1,0 0 0,-1 1-1,1-1 1,-1 0 0,1 0-1,0 0 1,-1 0 0,1 0-1,0 0 1,-1 0 0,1 0-1,0 0-16,1-6 137,0 0-1,0 0 0,0 0 0,-1 0 0,0 0 1,0 0-137,-2-3-12,0 1 1,0-1 0,-1 1-1,0 0 1,0 0 0,-1 0 0,0 0-1,0 0 1,-1 1 0,0-1-1,-1 1 1,0-2 11,3 6-103,1 2 90,1 1 10,-3-7 558,17 40 263,-11-24 442,-11-25-1249,-15-29-276,17 29 399,1 6 151,10 25-128,62 151 263,-58-120-258,-8-44-287,-1-2 8,0 0 113,0 0 29,0 0 7,0 0 28,0 0 87,22-31-39,-19 24-72,-1-1 0,0 0 0,0 0 0,-1 0 1,0 0-1,-1 0 0,0 0 0,0-3-36,0 6 56,-1-4 58,-1 0 1,1 0-1,-1 0 0,-1 0 1,0 0-115,-9-27 192,1 0 0,2-1 0,-2-23-192,11 59-74,0 1 0,6-16 46,6-12 9,-4 20 25,0 0-1,0 1 0,1 0 1,0 0-1,0 1 1,1 0-1,5-2-5,36-24 105,72-60 452,-122 91-393,-1 1 151,0 0-14,0 0-194,0 0-26,0 0 76,-27 2 6,3 6-184,-1 2-1,1 0 1,1 2 0,0 0-1,0 2 1,1 1-1,-1 2 22,16-12-19,-5 4-18,0 0 0,0 1 0,1 1 0,1 0 0,0 1 0,-8 10 37,18-21-32,0-1-52,0 0-6,0 0 20,20-19-288,-14 15 290,13-11-360,0 1 1,1 1-1,0 1 0,1 0 1,0 2 427,-15 7-445,41-21-9721</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08.151"/>
    </inkml:context>
    <inkml:brush xml:id="br0">
      <inkml:brushProperty name="width" value="0.05" units="cm"/>
      <inkml:brushProperty name="height" value="0.05" units="cm"/>
      <inkml:brushProperty name="color" value="#70AD47"/>
    </inkml:brush>
  </inkml:definitions>
  <inkml:trace contextRef="#ctx0" brushRef="#br0">1715 748 1176,'14'51'99,"-13"-45"394,-2-9 0,-23-50 4198,23 52-3890,1 1 39,0 0-505,0 0-45,0 23 1094,1-10-1255,0-1-1,0 1 0,1 0 1,1-1-1,0 0 0,1 1 0,0-1 1,1-1-1,0 1 0,1-1 1,0 1-1,1-2 0,2 4-128,-8-13 35,-1 1-37,1 0 0,-1 0 0,1 0 0,-1-1 0,1 1-1,-1 0 1,1 0 0,0 0 0,0-1 0,0 1 0,0-1 0,1 2 2,1 1 145,-1 0-1,0 0 1,0-1 0,0 1-1,0 0 1,-1 1 0,1 1-145,-3-7 12,-3 0-3,1 0 0,0-1 0,-1 0 0,1 1 0,0-1 0,0 0 0,0 0 1,0-1-1,1 1 0,-1-1 0,1 1 0,-1-1 0,1 0 0,0 0 0,0 0 0,0 0-9,-8-10-53,5 6 64,0-1 0,0 1 1,0-1-1,1-1 0,0 1 0,1 0 0,0-1 1,-2-7-12,-10-25 67,14 37-88,0-6 16,-2-2 41,2 9 144,1 3 56,0 0 80,0 0-42,0 0-243,0 0-40,10 8 131,0 8 135,0-1 0,0 1 0,4 13-257,3 7 83,-2 2-1,-2 0 1,-1 1 0,1 14-83,-11-44-40,-4-12-44,-6-26-156,-12-46-100,-11-35 340,-32-72 0,56 161 190,-2 1 1,0 0 0,-8-9-191,20 74 293,5-7-92,2-1 0,2 0 1,15 34-202,-8-23-203,17 25 186,-35-71-39,-1-2-97,0 0 13,0 0 144,0 0-10,-2-6-52,0 0 0,-1-1 0,0 2 0,1-1 0,-2 0 0,1 0 58,-9-15 116,-26-65-29,-36-87 72,66 139-160,8 30 1,-1 0 1,0-1-1,0 1 1,0 0-1,0 0 1,-1 0-1,0 0 1,0 0 0,0-1-1,-8-15 56,9 18 84,1 2 18,0 0-35,0 0 13,0 0 70,0 0-59,0 0-310,0 0-38,0 0 154,0 0 39,1-2 88,0 1 0,0-1-1,-1 1 1,1-1-1,0 1 1,-1-1-1,1 0 1,-1 1-1,0-1 1,1 0-1,-1-1-79,-4-5-23,1 1 0,-1-1 0,-1 1 0,0 0 0,0 0 0,0 0 0,-6-5 23,10 11 48,-9-8 386,-72-129-1095,80 137 645,2 1-39,0 0 14,-1-9 1161,-29 11-1023,1 0 1,-1 2-1,-8 3-97,26-5-30,1-2 1,-1 1-1,0-1 0,-4-1 30,6 0-40,0 0 0,0 1 0,0 1 0,0 0 0,-5 1 40,-8 6-149,40-7-405,40-5 222,-55 4 413,82-7 43,-34 4 14,0-2 0,0-2-1,33-10-137,-42 12 223,-40 5-165,-1 0 212,0 0 43,0 0-52,0 0-50,0 0-150,0 0-34,-3 1 4,-14 2-8,-1 1 1,1-2-1,-1-1 1,1 0 0,-5-1-24,-1 0-1,0 1 1,1 2 0,-9 1 0,-15 0-51,44-4 98,2 0-192,0 0-42,0 0 30,0 0-1,0 0-46,0 0 23,0 0 138,0 0 38,2 0 9,3-2 3,-1 1 12,-1-1 0,1 1 0,-1-1 1,0 0-1,0 0 0,0 0 0,0-1 1,0 1-1,0-1 0,0 1 0,-1-1 1,1 0-1,-1 0 0,0 0 0,0 0 0,0-1 1,0 1-1,-1 0 0,1-1 0,-1 0 1,0 1-1,0-1 0,0 1 0,-1-1 1,1 0-1,-1 0 0,0 0 0,0 1 1,0-1-1,-1-2-19,-1-13 25,0-1 1,-2 1 0,0 0-1,-1 1 1,-3-6-26,1 5 54,5 13-44,-1-1 1,1 1 0,0-1-1,1 0 1,-1 1 0,1-1-1,1 0 1,-1-3-11,1 8 8,0 2 65,0 0 236,2 14 57,18 63-408,-13-54 47,-1 0 0,-1 0 0,-1 1 1,-1-1-1,0 6-5,-16-62-339,2 7 596,2 0 1,-2-9-258,9-8 194,2 27-95,0 14 114,0 2 11,0 0-126,0 0-37,0 0-36,0 0 5,0 0 52,0 0 16,15 9 98,-4 2-209,0 1 0,-1 0 0,-1 1 1,0 0-1,0 0 0,-2 1 0,7 14 13,25 25 75,-21-30-70,-15-20 6,0 0 0,0 1 0,0-1 0,0 1-1,-1 0 1,1-1 0,-1 1 0,0 1-1,0-1 1,-1 0 0,2 3-11,-3-5-23,0-2 25,0 0 58,3 12 12,-3-7-89,0 1 0,-1 0 0,1 0 0,-1 0 0,0 0 0,-1-1 0,1 1 1,-1 0-1,-2 3 17,-2-2-2,0-1 7,-1 0 0,-1-1-1,1 0 1,-1 0 0,0 0-1,-5 1-4,-12 8 11,22-12-14,0 0 0,-1-1 0,1 1 0,-1-1 0,1 1 0,-1-1 0,0 0 0,1-1 1,-1 1-1,-1 0 3,2-1-3,0 0 0,-1 1 1,1 0-1,0-1 1,0 1-1,0 0 1,0 1-1,0-1 1,0 0-1,1 1 1,-1 0-1,-2 1 3,-55 57 177,58-58-70,2-2-106,0 0-91,0 0-236,0 0-11,0 0 186,0 0 63,0 0 64,2-2 24,0 1-1,0 0 1,0 0-1,0 0 1,0 0-1,0 0 0,1 0 1,-1 1-1,0-1 1,0 1-1,1-1 1,-1 1-1,0 0 1,3 0 0,-2-1-1,44-14-104,-40 12 78,1 0 0,0 0 0,0 1 0,0 0 0,0 1-1,5-1 28,32-10 8,-29 9 505,-23 6-116,-23 8-349,23-9-34,0 0 0,0-1 0,-1 0 1,1 0-1,0-1 0,0 0 0,0 0 0,-1 0 1,0-1-15,-24-1 177,30 2-222,2 0-81,0 0-18,0 0 0,0 0-6,0 0-26,18-3-12,18-3 180,1 2 1,0 2-1,26 2 8,-55-1 49,26-5-1,-29 6-19,-1-1 0,1 0-1,0 0 1,0 0 0,-1-1 0,1 0 0,-1 0-29,-2 1 9,1-1 0,-1 1 0,0-1 0,0 0 0,-1 0 0,1 0 0,0 0 0,-1 0 0,1-1 0,-1 1 0,0 0 0,0-1 0,0 1 0,0-1-9,7-17 42,-2 0-1,-1-1 0,0 1 0,-2-1 0,0-5-41,5-20 40,-8 41-49,2-7-1,1 0-1,0-1 1,1 1-1,1-3 11,-4 13 49,-1 2-5,0 0 55,0 0 234,0 0-9,0 0-272,-1 8-54,0 0-1,-1 0 0,1 0 0,-2-1 0,-1 7 3,-5 14-2,5-11 15,1-1 38,-1 1 0,-1-1 0,-4 9-51,8-24-14,1-1-48,0 0-186,0 0 5,0 0 143,0 0-133,29-24 1003,-46 80-696,-8 54-74,25-104-7,1 0 2,-6 21-15,4-25 8,1-2-10,0 0-44,-8 29 76,8-29-7,-2 3-8,1 1-1,-1 0 1,1-1 0,0 1 0,0 0-1,0 0 1,1 0 0,-1 0 0,1 0 0,0 0-1,0 0 1,0 0 0,0 0 0,1 1 5,0-4 108,-1-1-16,0 0-170,0 0-32,0 0 38,0 2 24,4 6 38,14 31-7,-17-37 0,-1-2-43,0 0 40,5 10 356,-5-7-328,1-1-1,-1 0 1,0 1 0,1-1 0,-1 1 0,0-1 0,0 1 0,-1-1 0,1 0 0,-1 1 0,1-1-1,-1 0 1,0 1 0,1-1 0,-1 0 0,-1 0 0,1 1 0,0-1 0,0 0 0,-1 0 0,1 0-1,-1-1 1,1 1 0,-1 0 0,0-1 0,0 1 0,0-1 0,0 1 0,0-1 0,0 0 0,0 0-1,-1 0 1,1 0 0,0 0 0,0 0 0,-1-1-8,-10 4-63,-1-1 0,0 0-1,0-1 1,1-1 0,-1 0 0,-11-1 63,-5 3-9,-8 2-55,37-4-228,1-1 0,0 0 216,69-7 49,57 3 27,-106 3-65,-23 0 391,-34-3 301,23 3-839,-71-5 388,85 6-224,0 0-91,0 0-5,0 0 66,0 0 15,0 0-20,0 0 9,14 0 46,156-3-171,-168 3 198,0 0 0,-1-1 0,1 1 0,0-1-1,0 0 1,-1 0 0,1 0 0,0 0 0,-1 0 0,1 0 0,-1 0 0,1 0 0,-1 0 0,1-1-1,-1 1 1,0-1 0,0 1 0,0-1 0,0 1 0,0-1 0,0 0 0,0 0 0,-1 1-1,1-1 1,0 0 0,-1 0 0,0 0 0,1 1 0,-1-2 1,4-12-15,-2-1 0,1 0-1,-1-6 16,-1 3-5,5-40-13,-4 30 8,2 1-1,0-1 1,2 1-1,5-16 11,2 14 684,-10 24-216,-6 21-290,-5 17-187,2 0 0,1 1 0,1 2 9,-6 48-60,-10 16 49,19-89-426,0-16 152,3-19 211,1 10 82,5-26-73,-2-1-1,-2 1 0,-1-7 66,-4 56 834,-4 36-672,-2-1-1,-8 29-161,8-45 34,7-23-250,-1 1-1,0-1 1,0 1-1,-1-1 1,1 1-1,-1-1 1,0 0-1,0 0 1,-3 3 216,4-5-3476,1-2-7925</inkml:trace>
  <inkml:trace contextRef="#ctx0" brushRef="#br0" timeOffset="1756.61">1006 2429 4312,'33'55'-1879,"-32"-54"2446,4-2-376,0 0 0,0 0 0,0 0 0,1-1 0,-1 0 0,0 0 0,-1 0 0,4-2-191,29-10 361,12 5 553,-1 3-1,1 2 1,0 2-1,0 2 1,42 6-914,-90-6 30,0 0 0,-1 0 0,1 0 0,0 1-1,0-1 1,0 0 0,-1 0 0,1 1 0,0-1 0,0 0 0,-1 1 0,1-1-1,0 1 1,-1-1 0,1 1 0,0-1 0,-1 1 0,1 0 0,-1-1 0,1 1 0,-1 0-1,1-1 1,-1 1 0,0 0 0,1-1 0,-1 1 0,0 0 0,1 0 0,-1 0-1,0-1 1,0 1 0,0 0 0,0 0 0,0 0 0,0 0 0,0-1 0,0 1-1,0 0 1,0 0 0,0 0 0,-1-1 0,1 1 0,0 0 0,-1 0 0,1-1-1,0 1 1,-1 0 0,1 0 0,-1-1 0,1 1 0,-1-1 0,1 1 0,-1 0 0,1-1-1,-1 1 1,0-1 0,1 1 0,-1-1 0,0 1 0,0-1 0,0 0-30,-7 4 125,0 0-1,-1 0 1,0-1 0,0 0 0,0-1 0,0 0 0,0-1 0,0 0 0,-7 0-125,5 0 42,-48-2 555,37 0-274,9 0-261,0 0 1,0-1-1,0 0 0,1-1 0,-12-4-62,24 6 18,-1 1-1,1 0 1,0 0 0,-1-1 0,1 1-1,0 0 1,0-1 0,-1 1 0,1 0-1,0-1 1,0 1 0,0 0 0,0-1-1,-1 1 1,1 0 0,0-1 0,0 1-1,0-1 1,0 1 0,0 0-1,0-1 1,0 1 0,0-1 0,0 1-1,0 0 1,0-1 0,0 1 0,0-1-1,0 1 1,1 0 0,-1-1 0,0 1-1,0 0 1,0-1 0,0 1 0,1 0-1,-1-1 1,0 1 0,0 0 0,1-1-1,-1 1 1,0 0 0,1 0 0,-1-1-1,1 1-17,13-13 399,-7 11-389,1 0-1,-1 0 0,1 0 1,-1 1-1,1 0 1,0 0-1,-1 1 0,1 0 1,0 0-1,5 1-9,22 0 53,-29-1-33,285-22 395,-289 22-404,19-2 919,-20 3-364,-10 2-314,-53 14-231,-1-3-1,-1-3 1,-40 1-21,82-12-53,38-7-19,38-7 61,20 3 32,14-2 188,0 3 1,43 3-210,-115 7 229,-6-1-108,-1 1-1,0 0 0,1 1 1,-1 0-1,0 1 1,6 1-121,-13-2 61,-2-1 144,0 0 29,0 0-26,0 0-32,-18 5-118,-8 6-42,12-4 0,0-2 0,0 0 0,0 0 0,-1-1 0,-13 1-16,26-4-2,-17 1-303,-1 0 1,0-1-1,-16-2 305,61-14-98,-9 4 107,12 0-6,1 0 1,0 2-1,1 2 0,-1 0 0,2 2 0,-1 1 1,0 2-1,1 0 0,0 3 0,1 0-3,-5 2 56,0 0 0,6 3-56,-22-4 292,5-1-194,-14-2-4337,-2 1-5694</inkml:trace>
  <inkml:trace contextRef="#ctx0" brushRef="#br0" timeOffset="3415.81">1313 2440 8968,'2'0'10,"-1"0"0,0 0 0,0 1 0,1-1 0,-1 1 1,0-1-1,0 1 0,0-1 0,0 1 0,0 0 0,0 0 0,0-1 1,0 1-1,0 0 0,0 0 0,0 0 0,0 0 0,-1 0 0,1 0 1,0 0-1,-1 0-10,18 32 426,-3-3-97,-1-15 36,-1-3 179,-22-18-565,-46-44 274,54 49-26,1 1-2,0 2-253,1 0-1,-1 0 1,1 0-1,-1 0 1,1 0-1,0 0 1,0 0 0,0-1-1,0 1 1,0 0-1,0 0 1,1-1-1,-1 1 1,1-1 0,0 2 28,26 20-214,-24-20 221,49 34 84,-30-22 206,-1 1-1,-1 0 1,3 5-297,-22-19-12,-2-2-13,0 0-63,0 0-11,0 0 22,0 0 18,-8-18 74,-3 5 67,-1 0 1,0 1 0,0 0-1,-2 1 1,-12-8-83,-22-19 12,34 29 214,9 9 74,12 23-439,-7-22 56,0-1 279,0 0 1,0 0-323,0 0-28,0 0 220,0 0 66,-27-5 234,23 4-345,-1-1-1,1 1 1,0 0 0,0-1-1,1 0 1,-1 0-1,0 0 1,1-1 0,-1 1-1,1-1 1,0 1-1,-1-1 1,2 0-1,-1-1 1,0 1 0,0 0-1,-1-4-20,-12-13 218,15 19-210,1 1-17,0 0 72,0 0 290,0 0 4,0 0-291,0 0-30,2-3 133,4-5-46,7-8 121,1 0 0,13-12-244,-21 23 14,0 0 0,0 0 0,0 1 0,0 0 0,1 1 0,-1-1 1,1 1-1,0 0 0,0 1 0,3-1-14,78-29 693,-82 29-667,1-1-1,0 1 1,-1-1-1,0 0 1,0 0-1,0-1 1,-1 0-1,1 0 0,-1 0 1,2-3-26,3-3 112,-8 10 94,-2 1 14,0 0-199,-1 0-1,1 0 1,0 1-1,0-1 1,0 0-1,0 0 1,0 1-1,0-1 1,0 0-1,1 0 0,-1 0 1,0 1-1,0-1 1,0 0-1,0 0 1,0 1-1,0-1 1,0 0-1,0 0 1,1 0-1,-1 1 0,0-1 1,0 0-1,0 0 1,0 0-1,1 0 1,-1 1-1,0-1 1,0 0-1,0 0 1,1 0-1,-1 0 0,0 0 1,0 0-1,1 0 1,-1 0-1,0 1 1,0-1-1,1 0 1,-1 0-1,0 0 0,0 0 1,1 0-1,-1 0 1,0-1-1,0 1 1,0 0-1,1 0 1,-1 0-1,0 0 1,0 0-1,1 0 0,-1 0 1,0 0-1,0 0 1,1-1-21,-5 7-11,1 0 0,0 0 0,-1-1 0,0 1 0,-1-1 0,1 0-1,-1-1 1,0 1 0,0-1 0,0 0 0,-1 0 0,-2 1 11,-13 12-221,19-15 221,-1 0-1,1 0 0,-1 0 0,0 0 0,1-1 0,-1 1 0,0-1 0,0 1 0,0-1 0,-3 0 1,-5 3 11,0 0 0,0 1-1,0 0 1,1 1-1,-7 4-10,14-8 14,0 0-1,0 0 0,0 0 0,0 0 1,0 1-1,0-1 0,1 1 0,-1-1 1,1 1-1,0 0 0,0 0-13,-2 2-10,3-4-148,1-1-6,0 0 86,0 0-26,0 0-192,2-1 14,39-18 283,-1-2 0,-2-1 0,0-2 0,2-4-1,-34 24 33,0 0 1,1 0-1,-1 1 1,1-1-1,0 1 1,0 1-1,0-1 0,0 1 1,1 1-1,-1-1 1,7 1-34,-13 1 49,-1 0 174,0 0-18,23-9-2457,-14 7-8174</inkml:trace>
  <inkml:trace contextRef="#ctx0" brushRef="#br0" timeOffset="4908.65">1641 2485 1080,'13'-16'255,"-11"13"1018,-2 3 207,20 50 2846,47 31-1791,-66-79-2472,-1-2-3,0 0-22,0 0-68,0 0-46,0 0-112,0 0 44,-11-20 497,8 13-346,0 1-1,-1 0 1,0 0 0,0 1 0,0-1-1,-1 1 1,0 0 0,0 0 0,0 0-1,0 1 1,-1 0 0,0 0 0,-3-2-7,2 2 9,5 3 5,2 1 44,-5-1 534,5 3 500,6 9-1212,0 1 187,2 0-1,-1 0 0,2 0 1,0-1-1,0-1 1,1 0-1,0 0 0,0-1 1,1 0-1,1 0-66,-11-8 74,-1-1-2,9 3-151,-10-11 78,0 4 72,0 0 0,-1 1 0,1-1 0,-1 0 0,1 1 0,-1-1 0,0 1 0,0-1 0,-1 1 0,1 0 0,-1 0 0,1 0 0,-1 0 0,0 1 0,-2-2-71,3 3 4,1-1-61,1 2-26,0 0 8,0 0 30,0 0 16,0 0 17,0 0-4,17 22-92,-13-16 85,-8-10-100,2 2 199,-11-8-44,-1-4 139,-12-12 8,1-1 1,-3-5-180,27 30-120,1 2 4,-3-2 108,-17-18 113,18 19 243,2 1 56,-2-1-347,1 0 0,-1 0 0,0 0 0,0 0 0,1 0 0,-1-1 0,1 1 0,-1 0 0,1-1 0,0 1 0,0-1 0,-1 0-57,117-98 905,-82 71-329,26-22-255,-57 49-316,0 0 0,1 1-1,-1 0 1,0-1 0,1 1-1,-1 0 1,1 0-1,-1 1 1,1-1 0,1 0-5,13-5 77,24-19 1089,-40 24-1180,-19 26 130,-7 10-19,18-24-85,0-1 0,-1 0 0,0 0 0,0-1-1,-1 0 1,0-1 0,-1 0 0,-6 4-12,9-7-6,0-1-1,0 0 0,-1 0 1,1-1-1,-1 0 0,0 0 1,-4 0 6,11-3-294,1 0-19,0 0 156,0 0 43,0 0 4,0 0 19,14-21 98,41-27 231,-36 31-110,-1 1 0,2 1 0,3-2-128,20-16-12,-42 32 134,26-4-1791,0-1-3571,-15 5-2220</inkml:trace>
  <inkml:trace contextRef="#ctx0" brushRef="#br0" timeOffset="6538.6">1944 2415 1080,'30'-10'2086,"-27"11"-550,-17 8-624,13-8-815,1-1-1,-1 1 0,0-1 0,0 1 1,1-1-1,-1 1 0,0-1 0,0 1 1,1 0-1,-1-1 0,1 1 0,-1 0 0,1-1 1,-1 1-1,1 0 0,-1 0 0,1 0 1,-1-1-1,1 1 0,0 0 0,0 0 1,-1 0-1,1 0 0,0 0 0,0 0-96,10 21 1166,-4-11-768,-4-7-323,0 0 0,1 0 0,-1-1-1,1 1 1,-1-1 0,1 0 0,0 0 0,0 0 0,0 0 0,1-1 0,-1 1 0,1-1-75,29 25-18,-32-26-94,0-1 97,-1 0 0,0 0 0,1 0-1,-1 0 1,1 0 0,-1 0 0,0 0 0,1 0 0,-1 0 0,0 0-1,1 0 1,-1 0 0,0 0 0,1 0 0,-1-1 0,0 1 0,1 0-1,-1 0 1,0 0 0,1-1 0,-1 1 0,0 0 0,1 0 0,-1-1-1,0 1 1,0 0 0,1 0 0,-1-1 0,0 1 0,0 0 0,0-1 0,0 1-1,1 0 1,-1-1 0,0 1 0,0 0 0,0-1 0,0 1 0,0 0-1,0-1 1,0 1 0,0-1 0,0 1 0,0-1 15,-10-20 436,-23-18-22,27 34-326,-1 0 0,1 1 0,-1 0 0,0 0 0,-4-1-88,6 2-257,5 3 253,-1-1 0,0 1 0,1-1 0,-1 0-1,0 1 1,1 0 0,-1-1 0,0 1 0,0-1 0,1 1 0,-1 0 0,0 0 0,0-1 0,0 1 0,1 0 0,-1 0 0,0 0 0,0 0 0,0 0 0,0 0 0,1 0 0,-1 0 0,0 0 0,0 1 0,0-1 0,0 0 4,7 21 224,-3-14 33,2 3-147,0-1 1,0 0 0,1-1-1,0 1 1,0-1 0,1 0-1,0 0 1,0-1 0,1 0-1,6 5-110,-9-8 18,-12-8 118,-12-8 52,-14-20-276,24 24 89,7 6 22,2 2 65,0 0 18,0 0 13,0 0-15,0 0-75,0 0 37,0 0 2,8 13-42,-4-5-87,1-1-1,0 0 1,1 0-1,0-1 1,0 0-1,0 0 1,0 0-1,1-1 1,3 2 61,14 13 208,-21-18-216,0 0 1,0 0-1,-1 0 1,1-1-1,1 1 1,-1-1-1,0 0 1,0 0-1,0 0 0,1 0 1,-1 0-1,0-1 1,1 0-1,-1 0 1,4 0 7,-6 0 220,-1 0-12,0 0-223,0 0-48,0 0 14,0 0 16,0 0 33,0 0 8,-14-30 17,-16-6-72,18 24-49,1-1 0,1 0 0,-1-4 96,10 16 55,-34-21 888,28 19-1034,0-1 1,0 1-1,-1 1 1,1-1-1,-1 1 1,-6-1 90,13 2 58,0 0-1,0 0 1,0 1 0,0-1 0,0 0 0,0 0-1,0 0 1,1-1 0,-1 1 0,0 0-1,1 0 1,-1 0 0,1 0 0,-1-1 0,1 1-1,-1 0 1,1 0 0,0-1 0,0 1-1,0 0 1,0-1 0,0 1 0,0 0 0,0-1-1,0 1 1,0 0 0,1-1 0,-1 1-1,0 0 1,1-1-58,136-73 775,-115 60-643,-18 12-95,-1 0 1,1 1-1,0-1 0,0 1 1,0 0-1,0 0 0,0 0 1,1 0-1,-1 1 0,1 0 1,-1 0-1,3-1-37,17-5 1066,-22 5-492,-17 6-478,-14 8-22,1 2 1,1 1-1,-17 12-74,11-7 70,86-69-1116,-3 1 1291,-39 38-189,0 0 51,1 0 0,0 0 0,1 1-1,0 1 1,0 0 0,11-4-107,-18 12 79,-1-1 0,1 1-1,0 1 1,-1-1 0,1 1 0,-1 0 0,1 0-1,-1 1 1,1-1 0,-1 1 0,0 0-1,1 1-78,-4-1-166,0-1 0,0 1 0,-1-1 0,1 1 0,-1 0 0,0 0-1,1-1 1,-1 1 0,0 0 0,0 0 0,0 0 0,0 0-1,0 2 167,1 2-1421,-1-5-2085,-1-1-710,0 0-32</inkml:trace>
  <inkml:trace contextRef="#ctx0" brushRef="#br0" timeOffset="7788.7">2040 2411 904,'32'-12'1119,"-26"11"-528,1-2 1,-1 1 0,0-1-1,1 0 1,4-3-592,-19 11 275,-3 4 904,0 0-1,-1-1 1,-11 5-1179,21-12 766,2-1 29,0 0-86,22 3 133,-8-3-654,0-1 0,0 0 1,0-1-1,7-2-188,40-3 971,-58 6-571,9-2-211,-15 7 273,-17 9 367,18-11-1069,1-2 211,0 1 0,0-1 0,0 0 0,0 1 0,0-1 0,1 1 0,-1-1 1,0 1-1,0-1 0,1 1 0,-1-1 0,0 1 0,1 0 0,-1-1 0,0 1 1,1 0-1,-1 0 0,1-1 0,-1 1 0,1 0 0,0 0 29,9 12-451,-2-6 598,2 2-62,1-1 0,0 0 0,0-1 0,0 0 0,8 4-85,1 0-173,-16-9 141,-3-2-1,0 0 7,0 0 28,0 0 3,0 0-6,-8-29 229,-3 11-16,6 11-61,6 15 71,4 2-260,-1-1 1,1 0-1,0 0 0,1-1 1,0 0-1,0 0 0,1 0 1,0 0 37,-5-6 220,-2-2-412,0 0-67,0 0 214,0 0 71,0 0 77,0 0 81,0 0 231,0 0-49,0 0-419,0 0-74,-10-16 115,-6-3 54,-1 1 0,0 0 1,-2 2-1,0 0 0,-5-2-42,18 13 8,5 5-12,-24-9 65,24 8 154,1 1 5,0 0-170,0 0-41,0 0 26,3-1 84,204-80 524,-177 61-553,-27 18-3489,-3 2-5745</inkml:trace>
  <inkml:trace contextRef="#ctx0" brushRef="#br0" timeOffset="8752.45">647 2570 7264,'0'0'0,"9"0"0,4-3 0,9 2-4968</inkml:trace>
  <inkml:trace contextRef="#ctx0" brushRef="#br0" timeOffset="12000.02">408 2285 2872,'36'81'1540,"-25"-53"-617,1-1 0,2 0 0,0 0 0,6 4-923,70 88 345,-89-118-493,-1-1-161,0 0 19,0 0 221,0 0 60,0 0 1,0 0 121,0-30 1224,-4 16-1295,0 0 0,-1 1 0,0 0 0,0 0 0,-2 0 0,0 1 0,0 0 0,-9-10-42,-8-16 187,1 0 324,3-1-1,0-1 1,-11-36-511,29 72 44,1 0-1,-1 0 1,0 0-1,0 1 1,0-1-1,-1 1 1,1 0-1,-1-1 1,0 1-1,0 0 1,-1 0-44,-17-22 120,19 22-123,0 0 1,0 0 0,0 0 0,0 0-1,0 0 1,0 0 0,-1 1 0,0-1-1,1 1 1,-1 0 0,0 0 0,0 0-1,-1 0 3,3 1-56,1 1 334,4 24-4,12 25-375,14 31 360,-26-71-202,14 32 52,2 0 0,1-1 0,2-1 0,2-1 0,22 25-109,7 8 3,-52-69-28,-2-2-50,0 0 18,0 0 97,0 0 2,0 0-83,0 0 76,-29-55 766,-3 1 1,-2 2 0,-25-27-802,35 45 279,1-1-1,-10-23-278,14 24 135,67 140 285,-5-25-579,-23-40 249,2-1 0,6 5-90,-9-20 159,0-2 1,22 21-160,-39-43-46,-2-1 26,0 0 0,0 0-1,0 0 1,0 0 0,0 0-1,1 0 1,-1 0 0,0 0-1,0 0 1,0-1 0,0 1-1,0 0 1,0 0 0,0 0-1,0 0 1,1 0 0,-1 0-1,0 0 1,0 0 0,0 0-1,0 0 1,0 0 0,0 0-1,1 0 1,-1 0 0,0 0-1,0 0 1,0 0 0,0 0-1,0 0 1,0 0 0,0 0-1,1 0 1,-1 1 0,0-1-1,0 0 21,-2-14-250,-16-30 249,-2 0 0,-22-34 1,14 27 1,15 28 5,8 15 72,0 0 0,1-1-1,0 1 1,0-1 0,1 0-1,0 0 1,1 0 0,0-1-78,2 8 259,0 2 3,4 31-213,4-8-48,2-1-1,1-1 0,0 1 1,1-2-1,1 0 0,5 4 0,0 2-51,92 114-61,-109-139 20,-1-1-3,20 23-114,-77-102 9,-46-58 365,102 136 71,-2-5 61,6 13-109,7 11-268,1 1 0,1-1 0,1-1 0,15 15 80,10 16-105,-23-31-24,-22-30-103,-20-32 271,14 27 134,4 2-157,-2 0 0,0 1 0,-1 0-1,0 1 1,-1 0 0,-1 1 0,0 1-1,-6-4-15,13 11 43,1 0 0,-1-1 0,1 0 0,0 0 0,0-1 0,-1-3-43,-19-18 409,14 17-408,7 7 0,0 0-1,0-1 1,0 0 0,1 0-1,0 0 1,0 0 0,0-1-1,1 1 1,-2-4-1,-3-4 46,-14-3-136,20 16 86,1-1 0,0 1-1,0-1 1,0 1 0,0-1-1,0 0 1,0 1 0,0-1-1,1 0 1,-1 0 0,0 0-1,0 0 1,1 0 0,-1 0-1,0 0 1,1 0-1,-1 0 5,-5-10 56,0 1-1,1-1 0,0 0 0,1-1 0,0 1 0,1-1 1,0 0-1,-1-10-55,-10-18 821,29 65-580,-4-8-74,-1 0 0,-1 0-1,1 3-166,1 5 9,1 0 1,2-1-1,0 0 0,15 17-9,7 13 10,-10-17-1,-20-27-100,0 1-184,-5-12 271,-1 1 0,0 0 0,1 0 0,-1 0 0,0 0 0,0 0 0,1 0 0,-1 0 1,0-1-1,0 1 0,1 0 0,-1 0 0,0 0 0,0-1 0,0 1 0,1 0 0,-1 0 0,0 0 1,0-1-1,0 1 0,0 0 0,1-1 0,-1 1 0,0 0 0,0 0 0,0-1 0,0 1 1,0 0-1,0-1 0,0 1 0,0 0 0,0 0 0,0-1 0,0 1 0,0 0 0,0-1 0,0 1 1,0 0-1,0 0 0,-1-1 4,1-8 20,0 1 1,-1-1 0,0 0-1,-1 1 1,0-1-1,0 1 1,0 0 0,-2-1-1,1 1 1,-1 0-1,-3-5-20,-9-24 162,7 12-156,-2 0 0,0 1 0,-2 0 0,-1 1 0,0 0 0,-15-16-6,-10 1 194,25 26-224,0-1 0,0-1 0,-6-9 30,19 22 28,1 1 42,0 0 130,0 0-5,0 0-119,0 0 87,0 0 1,0 0-143,0 0-56,0 0-2,0 0 10,0 0 6,1 1 12,14 41-98,-14-37 93,0 0 0,1 0 0,-1-1 0,1 1-1,0-1 1,0 0 0,1 1 0,2 3 14,0-2-14,0 0 0,0 0 0,1 0 0,0-1 1,0 1-1,0-1 0,0-1 0,1 1 0,0-1 1,0 0-1,5 1 14,-10-4 162,-2-1-208,-1-2-42,-2-5 89,0 0 1,-1 0-1,0 1 0,0-1 1,-1 1-1,0 0 1,0 0-1,0 0 0,-1 1 1,0 0-1,0 0 1,0 0-1,-1 1 1,1 0-1,-1 0 0,0 0-1,-41-24 57,0 2 0,-2 3 0,-4 0-57,45 19 47,-8-2 21,16 9-55,8 6-17,1-4-31,0 1-1,0-1 1,1 0 0,-1-1-1,1 0 1,0 0-1,0-1 1,0 0 0,1-1-1,-1 0 1,1 0-1,-1-1 1,6 0 35,7 0 235,-32-7 86,-11-4-377,4 1 99,0 0 1,-1 0-1,0 2 0,0 0 1,-1 1-1,-6 0-43,24 5-57,-14 0-227,22 4 274,25 12-13,1-1 0,0-1 0,23 3 23,-55-15 2,-1-1-1,1 0 1,-1 0-1,0 0 1,1 0-1,-1 0 1,1 0 0,-1 0-1,0 0 1,1 0-1,-1-1 1,1 1 0,-1 0-1,0 0 1,1 0-1,-1 0 1,1 0-1,-1-1 1,0 1 0,1 0-1,-1 0 1,0-1-1,0 1 1,1 0-1,-1-1 1,0 1 0,1 0-1,-1-1 1,0 1-1,0 0 1,0-1-1,1 1 1,-1 0 0,0-1-1,0 1 1,0-1-1,0 1 1,0 0-1,0-1 1,0 1 0,0-1-1,0 1-1,-1-29 10,-12-30 109,4 30-107,1 8-5,2-1 0,1 0 0,0-1 1,2 1-1,-1-13-7,4 32 80,0 3 144,0 0-7,1-2-178,0-5-31,0 5 40,-1 2 49,0 0 140,1 3-10,12 44-255,3-2-1,2 0 1,11 19 28,-22-45-117,0-2 36,-5-34 87,-2 5-69,-2 0 1,0 0 0,0 1-1,-1-1 1,-2-4 62,-8-36 622,13 50-658,0 2-980,0 0-504,0 0-991,0 0-1276,0 0-4106</inkml:trace>
  <inkml:trace contextRef="#ctx0" brushRef="#br0" timeOffset="13689.23">404 2335 1800,'12'-22'437,"-14"14"506,-12 8-43,2 4-575,0-1 0,1 0 0,-1-1 0,0-1 0,0 0 0,0 0 0,0-1 0,0-1 0,-1 0 0,2 0 0,-1-1 0,0-1 0,-8-2-325,14 3 148,0 0 0,0 1 0,-1 0 0,1 0 0,0 1 0,-5 0-148,-11-1 157,20 0 37,2 1-4,0 0-164,0 0-10,0 0 129,3 1 7,13 3-134,32 7 275,40 3-293,14 10 2533,-98-23-1988,-10-2 47,-176-38-192,141 24-362,41 15-33,0 0 1,1 0 0,-1 0 0,0 0 0,0 0 0,0 0-1,0 0 1,0 0 0,0 0 0,0 0 0,0 0 0,0 0-1,0 0 1,0 0 0,0 0 0,0 0 0,0 0 0,1 0-1,-1 0 1,0 0 0,0 0 0,0 0 0,0 0 0,0 0-1,0 0 1,0 0 0,0 0 0,0 0 0,0 0 0,0 0-1,0 0 1,0 0 0,0-1 0,0 1 0,0 0 0,0 0-1,0 0 1,0 0 0,0 0 0,0 0 0,0 0 0,0 0 0,0 0-1,0 0 1,0 0 0,0 0 0,0 0 0,0 0 0,0-1-1,0 1 1,0 0 0,0 0 0,0 0 0,0 0 0,0 0-1,0 0-5,16 2 407,24 1-277,5 2 67,-44-4-36,-1-1 6,-13-4-126,-36-11 271,29 9-282,-1 0-1,1 1 1,-1 1-1,0 1 1,-14 0-30,33 4-422,7 3 184,18 7 144,34 10 215,-39-17-127,1 0 0,-1-1 0,1-1 0,4 0 6,-1 0 470,1 0-1,16 5-469,-37-7 14,34-2-88,-34 2 176,-1-3 3,9-16 11,-1-1 1,-1 0-1,-1 0 0,-1-1 0,-1 1 0,0-5-116,13-125-76,-8 120 908,-10 30-486,-7 13-138,2 0-169,0 1 0,1-1 0,0 1 0,1-1 1,-1 14-40,-8 34 1,11-57-6,1-1 1,-1 1-1,1-1 1,0 1-1,0-1 0,1 1 1,-1 0-1,1-1 1,0 1-1,0 0 5,2 15-559,17-40 436,-13 8 56,0 0-1,-1 0 0,-1-1 1,0 0-1,-1 0 1,0 0-1,-1 0 0,0-6 68,4-17 246,-6 31-135,0 0-1,0 0 0,-1 0 0,0 0 1,-1 0-1,0-3-110,0-15 1918,1 25-1919,-1 0 0,1 0 0,-1 1 0,1-1 0,-1 0 0,0 0 0,1 0 0,-1 0 0,0 0 0,0 0 0,0 0 0,0 0 0,0 0 0,0 0 0,0 0 0,-1 0 1,1 0-94,-1 0 0,1 0 0,0 0 0,-1 0 0,1 1 0,0-1 0,-1 1 0,1-1 0,0 1-1,0-1 1,0 1 0,1 0 0,-1-1 0,0 1 0,1 0 0,-1 0 0,1-1 0,-1 2 94,4 36-8421,-2-28 2108</inkml:trace>
  <inkml:trace contextRef="#ctx0" brushRef="#br0" timeOffset="14035.04">357 2599 7800,'0'0'0,"11"-11"0,10-4 0,9-11-5376</inkml:trace>
  <inkml:trace contextRef="#ctx0" brushRef="#br0" timeOffset="15619.25">314 2573 3416,'13'-7'15,"-10"6"243,0-1-1,0 1 1,0-1-1,0 1 1,0 0-1,1 0 1,-1 0 0,0 1-1,3-1-257,-5 1 1479,-7 1 1217,16 2-2159,144-7 1420,-152 4-1778,5-2 2,11-2 1140,-16 5-695,-12 5-330,-3-1-300,1-1 1,0-1-1,-1 0 0,0-1 1,0 0-1,1-1 1,-1 0-1,0-1 0,0 0 1,-1-1 3,-65 2 181,94-3 102,64-7 460,26 2-743,-94 7-24,26 2 1197,-36-1-1185,-1-1-3,0 0-20,0 0 62,-28 4 573,-112 22-539,135-26-77,1 0 1,0 0-1,0 0 0,0-1 0,0 1 0,0-1 0,0 0 0,0 0 0,-3-1 16,3 1-23,1-1 1,-1 1-1,0 1 1,0-1 0,1 0-1,-1 1 1,0 0-1,0 0 1,0 0-1,-2 1 23,4-1-196,2 0 128,0 0 6,29-4-400,-4 0 605,-1 1 0,0 2 0,1 0 0,-1 2 0,0 0 0,9 3-143,14 13 1129,-45-16-1136,-2-1-1,0 0 3,17-42-20,-16 27 12,-1 0 1,-1 0-1,-1-1 1,-2-13 12,1 16 76,1-1-1,0 0 1,2 1-1,-1-1 1,2 0 0,0-1-76,2-48 208,-3 63-60,1-2-52,0 0 0,0 0-1,0 0 1,-1 0 0,1 0 0,0 0 0,-1 0 0,0 0 0,1 0 0,-1 0-1,0 0 1,0 0-96,-6 33-7,2 0 0,2 0 0,1 1 0,1-1 0,1 1 0,5 23 7,-3-22-30,3-54-727,-2 11 825,0-1 0,-1 1 0,-1-1 0,1 0 0,-2 0 0,1-8-68,1-65 720,-3 83-425,0 1 7,0-7-139,0 2 459,-3 14-369,-1 14-438,0 1 1,2-1 0,1 1 0,1 21 184,0-24-549,1-20 663,3 17-96,-3-16-20,0 0 0,0 1 0,0-1 0,0 1 0,0-1-1,0 0 1,1 0 0,-1 0 0,1 0 0,0 0 0,-1 0 0,1 0-1,1 0 3,44 48-70,-46-49 82,-1-1 22,0 0-3,10 14-126,-7-11-87,-10-12 103,-9-11-59,1 1 185,-1 0 1,-1 1-1,-6-5-47,20 21 31,3 2 147,0 0-4,0 0-172,18 24-82,-9-13 47,6 10 18,1-1 0,1-1 0,1 0 1,1-2-1,0 0 0,9 5 15,-25-21 51,-2-1-4973,-1 0-6044</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29.071"/>
    </inkml:context>
    <inkml:brush xml:id="br0">
      <inkml:brushProperty name="width" value="0.05" units="cm"/>
      <inkml:brushProperty name="height" value="0.05" units="cm"/>
      <inkml:brushProperty name="color" value="#70AD47"/>
    </inkml:brush>
  </inkml:definitions>
  <inkml:trace contextRef="#ctx0" brushRef="#br0">1 595 2872,'8'-3'153,"1"0"1,-1-1-1,0-1 0,6-3-153,-6 4 703,1 1 0,0-1 0,0 1 0,0 1 0,0 0-1,0 0 1,4 1-703,23-6 972,51-20 392,-50 15-1061,1 1 1,31-5-304,-10 6 1190,-57 10-1002,2-3 1044,-11 6-958,-45 15-135,0 2 1,2 3-1,-14 9-139,-46 15-200,15-7 122,85-34 496,10-4-179,21-3-129,36-13-160,-2-11 243,39-25-193,13-8 707,-63 37-369,-9 3 12,0 2-1,22-6-349,-21 11 106,27-9 512,-43 10-292,-45 20 461,-19 7-751,9-5 8,1 1-1,0 2 0,0 1 0,2 2 0,-9 7-43,21-12-36,0 1 0,1 1 0,1 0 0,-13 16 36,29-29-140,2-2-44,0 0-62,0 0 28,0 0 164,0 0 0,0 0-172,4-1 194,0-1 1,-1 1 0,1-1-1,0 0 1,-1-1 0,1 1-1,-1 0 1,2-3 31,4-1-15,7-5 17,12-10 20,0 2 0,2 1 0,0 2 0,1 0 0,1 2 0,32-9-22,-33 15 81,-11 3 99,-1 0 0,1-1 0,-1-1-1,-1-1 1,1 0 0,4-5-180,-7 0 66,-15 13-51,-1 0 1,1 0-1,0-1 0,-1 1 0,1 0 0,-1-1 0,1 1 0,0 0 0,-1-1 0,1 1 0,-1-1 0,1 1 0,-1-1 0,0 1 0,1-1 0,-1 1 0,1-1 1,-1 0-1,0 1 0,1-1 0,-1 1 0,0-1 0,0 0 0,0 1 0,1-1 0,-1 0 0,0 1 0,0-1 0,0 0 0,0 0 0,0 1 0,0-1-15,-1 0 33,0 1-1,-1-1 1,1 0-1,0 1 0,0-1 1,0 1-1,0 0 0,0-1 1,-1 1-1,1 0 1,0 0-1,0 0 0,-1-1 1,1 1-1,0 1 0,-1-1-32,0 0 62,-10-16-324,11 10 239,1 1 0,0-1 0,0 0 0,0 1 0,0-1 0,1 1 0,0-1 0,0 1 0,1-1-1,1-3 24,3-17-191,-2 9 191,0 1 0,1 0 0,1 0 0,7-13 0,-13 28 26,0 1 84,0 0 46,0 0 86,0 0-23,-6 18-188,2-11-50,0-1 0,0 1 1,1 1-1,0-1 0,1 0 1,0 1-1,0 0 0,0-1 1,1 3 18,-13 48-103,13-57-84,1-1-14,0 0 90,0 0 34,12-1 29,-5-3 57,0-1 0,-1 1-1,1-1 1,-1-1 0,0 0-1,-1 1 1,1-2 0,-1 1 0,0-1-1,0 1 1,-1-1 0,0 0-1,-1-1 1,2-2-9,4-16 65,0 0 1,-2-1-1,3-17-65,5-20 39,-15 61-44,6-8 44,-5 10 129,-1 1 21,0 0-66,0 0 23,-7 22 476,-44 134-694,34-120 90,13-30-37,0 1 1,1-1 0,0 1 0,0-1 0,0 1-1,1 0 1,0 0 0,1 0 0,-1 1 0,1 1 18,1-8-16,1 0 0,-1 0 1,1 1-1,-1-1 0,1 0 1,0 0-1,-1 0 0,1 0 1,0 0-1,0 0 0,0 0 1,-1 0-1,1 0 0,0 0 1,0 0-1,1 0 1,-1-1-1,0 1 0,0 0 1,0-1-1,0 1 0,1-1 1,-1 1-1,1-1 16,32 12-72,-17-9 36,0-2 1,1 1 0,-1-2 0,1-1 0,4 0 35,45-1-62,-43 4 593,-22 3-162,-12 4-191,4-3-162,3-3-10,-1-1 0,1 1 0,-1-1 0,0 1 0,1-1 0,-1 0 0,0-1 0,0 1 0,0-1 0,-1 1 0,0-1-6,0 0 13,-1 0 0,1 0 0,0-1 0,0 0 0,0 0 0,-1 0 0,1 0 0,-1-1-13,-16 0 55,21 2-106,-7-1-1741,21 17-17,-12-15-696,-1-2-1303,0 0-3225</inkml:trace>
  <inkml:trace contextRef="#ctx0" brushRef="#br0" timeOffset="1354.05">389 428 728,'45'-6'323,"-48"6"1727,-13 4-598,1 1 0,0 0 0,-1 0 0,-7 6-1452,22-11 932,1 0 132,0 0-135,0 0-499,0 0-145,0 0-73,0 0 72,0 0 344,0 0 8,0 0-329,0 0-39,0 0 176,1-8-259,1 0 0,0 0 0,1 0 0,0 0 0,0 0 0,0 1 1,6-8-186,-2 1 57,29-69 729,-35 82-766,-1 1 28,3-7 286,-6 12 80,-3 11-468,0 1-1,1 0 0,1 0 0,0 1 0,0 10 55,5-31 1,1-1-1,-1 1 1,0 0 0,1 0 0,0 1-1,0-1 1,0 0 0,0 0 0,0 0-1,8-10-1,18-52 252,-19 42-114,1 0 1,1 0-1,1 1 0,4-4-137,-15 24 282,-1 2 4,0 0-220,-25 26-116,12-9 130,1-1 0,1 2-1,0 0 1,2 0-1,0 1 1,-2 7-80,-20 41-99,30-65 70,5 34-466,-4-35 448,0-1-3,0 3 60,1 0 1,-1-1-1,0 1 0,1 0 1,0 0-1,0-1 1,0 1-1,0-1 0,0 1 1,0-1-1,1 1 1,-1-1-1,1 1 0,0-1 1,-1 0-1,1 0 0,2 1-10,39 29 22,-20-17-56,-20-13 35,0 0 1,0-1 0,1 1-1,-1-1 1,1 0 0,-1 0 0,1 0-1,-1-1 1,1 1 0,2-1-2,2 1-4,-5 0 19,-3-1 83,10 6 249,-9-5-329,-1-1 0,0 0 1,0 0-1,1 1 0,-1-1 0,0 0 0,0 1 0,0-1 1,1 0-1,-1 1 0,0-1 0,0 0 0,0 1 0,0-1 1,0 1-1,0-1 0,1 0 0,-1 1 0,0-1 0,0 0 1,0 1-1,0-1 0,0 1 0,-1-1 0,1 0 0,0 1 1,0-1-1,0 0 0,0 1 0,0-1 0,0 0 0,-1 1 1,1-1-1,0 0 0,0 1 0,-1-1 0,1 0 0,0 1 1,0-1-1,-1 0 0,1 0 0,0 1 0,-1-1 0,1 0 1,0 0-1,-1 0 0,1 1 0,0-1 0,-1 0 0,1 0-18,-29 6 192,25-5-216,0-1 0,-1 0 0,1 0 1,0 0-1,0 0 0,-1-1 0,1 1 0,0-1 0,0 0 0,0-1 1,-2 0 23,-21-5-25,3-4-21,21 10 0,3 1-52,0 0-42,0 0-136,0 0 24,0 0 214,0 0 50,9 11-22,0 2 84,0-1 1,1 0 0,0 0-1,1-1 1,1-1 0,-1 0-1,2 0 1,-1-1 0,1-1-1,7 4-74,5 2 414,-16-8-378,0-1 0,0 0 0,0 0-1,0-1 1,1-1 0,0 1 0,0-1 0,0-1 0,0 0-1,2 0-35,-4-3 536,-6 0-1510,2 0-3662,-4 1-6129</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2:59.938"/>
    </inkml:context>
    <inkml:brush xml:id="br0">
      <inkml:brushProperty name="width" value="0.05" units="cm"/>
      <inkml:brushProperty name="height" value="0.05" units="cm"/>
      <inkml:brushProperty name="color" value="#E71224"/>
    </inkml:brush>
  </inkml:definitions>
  <inkml:trace contextRef="#ctx0" brushRef="#br0">5081 5346 5296,'2'1'-50,"0"-1"0,-1 1 0,1-1 0,0 1 0,0 0 0,0 0 0,0 0 0,0 0 0,-1 0 0,1 0 0,-1 0 0,1 0 0,0 1 0,-1-1 0,0 1 0,1-1-1,-1 1 1,0-1 0,0 1 0,0 0 0,0 0 50,3 4-197,-3-5 638,2 2 5,46 48 172,-16-16-435,-1 0 1,9 16-184,-30-38 302,0-1 0,1 1 0,1-2 0,-1 0 0,5 2-302,30 27 475,3 10 496,-1 2-1,-3 3 1,33 50-971,-61-80 258,1-2 1,1 0-1,1-1 0,0-2 1,18 13-259,26 17-40,33 17 40,-84-58 83,-1-1-1,1-1 1,1 0 0,-1-1 0,1 0 0,0-1-1,0-1 1,1 0 0,-1-1 0,1-1-1,0 0 1,0-1 0,0-1 0,0 0-83,3-1 50,-8 2 27,0-1-1,-1-1 0,1 1 0,0-2 0,-1 1 0,1-2 0,-1 1 0,0-1 0,0-1 0,0 0 0,0 0 1,8-6-77,2-4 97,-2 0 0,1-2 0,-2 0 0,0-2 0,-1 1 0,-1-2 0,0 0 0,-2-1 0,0 0 0,-1-1 0,6-16-97,-6 9 134,0-1 0,-2 0-1,-1 0 1,-2-1 0,0 0-1,-2-1 1,-2 1 0,0-28-134,-4 8 100,-3 0 0,-2 1 0,-3-1 0,-1 1 0,-3 1 0,-1 0 0,-3 1 0,-2 0 0,-1 2 0,-7-7-100,10 22 0,-3 1-1,0 0 1,-1 1 0,-2 2 0,-1 0-1,-27-22 1,31 32 2,0 0-1,-1 2 0,-1 0 1,0 2-1,-1 0 0,-13-4-1,-4 3 12,-1 1 0,-1 2 0,-26-2-12,32 6 1,-1 2-1,0 1 0,0 3 1,-31 2-1,42 2-102,0 1 1,1 1 0,0 2-1,-8 3 102,-61 16-232,82-24 215,-1 0 0,0 1-1,1 0 1,0 1-1,0 0 1,0 1-1,0 1 1,1 0-1,0 0 1,1 1-1,0 0 1,0 1-1,0 0 1,1 1-1,1 0 1,0 0-1,0 1 1,1 0-1,0 0 1,1 1 0,0-1-1,1 1 1,0 1-1,1-1 1,0 1-1,1 0 1,1 0-1,0 3 18,-2 29-38,2 0-1,2 0 1,2 0 0,2 1 38,0-20-29,0 0 0,2 0 0,1-1 1,1 1-1,1-2 0,1 1 1,9 13 28,133 264 84,-139-281 30,0-1 1,1-1 0,1 0-1,1 0 1,1-2-1,1 0 1,0-1 0,1-1-1,19 12-114,7 8 47,13 8 222,76 33 47,-111-67-314,0-1 0,1-1-1,0-1 1,0-1 0,0-1-1,0-1 1,1-1 0,14-2-2,-22 0 28,0 0 1,-1-2-1,1 0 1,-1-1-1,0 0 1,0-1-1,0-1 1,0-1-1,-1 0 0,0-1 1,0-1-1,0 0 1,-1-1-1,-1-1 1,0 0-1,0 0 1,2-4-29,3-2 25,-1-1 0,-1-1 1,-1 0-1,0-1 0,-1 0 0,-1-1 0,-1-1 1,-1 0-1,-1-1 0,-1 0 0,-1 0 1,0-1-1,-2 0 0,-1-1 0,2-22-25,-6 43 1,3-50 296,-1-23-297,-4 57 56,0 1 1,-1 0-1,-1 0 1,-1 0-1,-5-17-56,-35-74 26,4 12-4,27 61 33,-1 0 0,-1 2 0,-2 0 0,-2 1 0,-1 0 0,-21-25-55,32 45 22,0 2-1,-1-1 1,0 1 0,-1 1 0,0 0-1,-1 0 1,0 1 0,0 0 0,-1 1 0,0 1-1,-1 0 1,0 1-22,11 5-3,-84-33-210,-82-21 213,73 24 99,74 23-66,0 0 1,0 1-1,-1 2 1,1 0-1,-1 1 1,0 2-1,-4 0-33,10 2-16,0 1-1,0 1 0,0 1 1,1 0-1,-1 2 1,1-1-1,0 2 0,0 0 17,-9 6-148,0 0 0,0 2-1,2 1 1,-12 9 148,24-15-38,1 1 1,0 0-1,1 1 1,0 0-1,0 1 0,1 0 1,1 0-1,0 0 1,0 1-1,2 0 1,-1 0-1,0 5 38,-1 22-117,1 0 1,2 0-1,2 0 0,1 1 0,4 23 117,-2-31-153,0-5 149,2-1 0,2 0-1,0-1 1,1 1 0,2-1 0,5 12 4,20 42 55,17 26-55,-41-87 0,7 9 15,1 0-1,0-1 0,3-1 0,0-1 0,1-1 0,1 0 0,21 15-14,39 30 132,63 37-132,6-10-133,-129-83 161,0-2 1,0 0-1,1-2 0,0 0 1,23 4-29,-30-9 76,1 0 1,-1-1-1,1-1 1,-1-1-1,1 0 1,0-2-1,-1 1 1,1-2-1,4-1-76,-6-1 83,0-1 1,0 0-1,-1-1 0,0 0 0,0-2 0,-1 1 0,0-1 0,9-9-83,16-14-24,-1-1 1,1-6 23,5-4 144,-30 31-122,0-1 0,-1 0 0,0-1 0,-1-1 0,-1 0 0,0 0 0,-1-1 0,0 0 0,-2 0 0,6-15-22,-3-2 17,-1 0 0,-1-1 0,-2 0 0,-1-1 0,-2 1 0,-1-1 0,-1 1 0,-3-1 0,-2-20-17,-1 36 139,1 1 0,-2 0 0,0 0 0,-1 1 0,-1 0 1,-1 0-1,-6-9-139,-13-26-137,12 20 134,-2 2-1,-15-19 4,-7-11 47,28 39-23,-1 1 0,0 1 0,-1 0-1,-1 1 1,0 0 0,-2 2-1,0-1 1,0 2 0,-1 1 0,-14-8-24,-12-5 84,-2 1 0,0 3 0,-2 1 0,-18-3-84,-47-16 29,-28-9 220,129 47-295,1 0 0,-1 0-1,0 1 1,0 1 0,1 0-1,-1 0 1,0 2 0,-1-1 46,-24 6 145,-32 9-145,48-10-119,0 2-1,1 0 1,-1 1-1,-13 8 120,23-10 20,0-1 0,1 1 0,0 1 0,0 0 0,0 1 1,1-1-1,0 2 0,1-1 0,0 2-20,-2 4-46,2 1 1,-1 1 0,2-1 0,0 1-1,2 0 1,-1 0 0,0 10 45,-1 10 44,2 1-1,1 0 1,1 2-44,3-21 13,1 0-1,0 0 1,1 0-1,1-1 0,1 1 1,1 0-1,0-1 0,2 0 1,0-1-1,1 3-12,18 28-72,1 0-1,27 34 73,-14-24-13,11 28 13,-11-17-75,2-1 1,4-2 0,2-3-1,11 8 75,-32-45 21,0 0-1,2-2 1,0-2-1,2 0 1,0-2-1,16 6-20,-18-11 14,2-2 0,-1-1 0,1-1-1,1-1 1,7-1-14,-30-7 14,-1-1 0,0-1 0,1 1 0,-1-1 0,0-1 0,0 0 0,1 0 0,-1 0 0,0-1 0,0 0 0,0-1 0,0 0 0,-1 0 0,8-5-14,7-4 49,0-1 0,-1-2 0,-1 0 0,3-4-49,-6 4 60,0-1 0,-2 0 1,0-1-1,-1-1 0,-1-1 0,0 0 0,-2 0 0,0-1 0,-1 0 0,-1-1 0,2-10-60,0-4 113,-1 0 1,-2 0-1,-2-1 1,-1 0-1,-2 0 1,-1-28-114,-3 33 73,0 0 0,-2 0 0,-2 0 0,-1-1-73,5 22 23,-2 0 1,1 1 0,-1-1 0,-1 1 0,0 0-1,0 0 1,-5-8-24,-19-33 127,-15-38-127,-7-14 75,34 71-116,-14-25 200,-2 2 1,-23-29-160,44 67 20,-1 1 0,-1 1 0,0 0 0,-1 1 1,-1 0-1,0 2 0,0-1 0,-1 2 0,-1 0 1,-12-5-21,0 3 7,0 1 0,-1 1 1,-1 2-1,-23-4-7,-23-5 16,49 10-25,1 0 0,-1 3 0,0 0 0,-15 1 9,-21 4-61,-1 3-1,2 2 1,-61 15 61,111-19-13,0 2 1,1-1-1,-1 1 0,1 1 1,0 0-1,0 1 1,1 1-1,-1-1 0,1 2 1,1-1-1,0 2 0,0-1 1,0 1-1,1 1 0,1 0 1,-1 0-1,2 1 1,-1 0-1,-2 5 13,-11 24-288,10-23 217,2 0 1,0 0 0,1 1 0,1 0-1,1 1 1,0-1 0,0 8 70,-2 22-10,3 0-1,2 1 1,2 19 10,2-44-231,1-1 1,1 0-1,1 1 0,1-1 1,1-1-1,1 1 1,1-1-1,2 2 231,-3-4-2106,1 0-1,-2 1 1,0 2 2106,-2-4-1190,13 39-7023</inkml:trace>
  <inkml:trace contextRef="#ctx0" brushRef="#br0" timeOffset="344.12">5076 5057 6280,'0'0'0,"11"5"0,10 6 0,9 7-4232</inkml:trace>
  <inkml:trace contextRef="#ctx0" brushRef="#br0" timeOffset="2266.17">5261 5250 1440,'-30'57'6325,"5"-7"-506,20-45-5601,0 0 0,-1 0 0,1 0 1,-1 0-1,0-1 0,0 0 0,-1 0 1,1-1-1,-1 0 0,0 0 0,0 0 1,0-1-1,0 0 0,0-1 0,0 1 0,-2-1-218,-36 5 314,0-1 0,-1-3 0,0-2 0,1-1 0,-1-3 0,-34-7-314,47 2 282,-30-12-282,-27-7 246,22 3-195,50 18 1,0 0 0,-17-4-52,7 4 59,1-2 0,0 0 0,1-2 1,0 0-1,0-2 0,-16-12-59,-66-35 297,-1 4 0,-90-31-297,38 18 136,111 45-113,1-1-1,1-3 0,2-2 1,-13-12-23,-65-55 442,-105-76-19,178 136-436,1-3-1,2-2 1,-4-9 13,-129-144-1,-24-22-43,34 40 455,-86-123-411,110 126 373,96 109-232,2-1 1,3-2 0,-20-43-142,18 33-3,-5 2 1,-3 1 2,5 8 7,2-3 0,-20-42-7,45 67-1,-34-67 60,-5 4-1,-62-79-58,79 120 48,-35-67-48,40 62-13,-146-221-74,146 217 37,4-1 0,2-2 0,-4-25 50,15 48 1,-2 1 1,-28-41-2,-22-44 74,8-16-73,36 79 109,-4 1-1,-2 2 0,-6-3-109,23 41-123,2-2 0,2 0 0,1-1 0,2 0 0,2-2 0,0-4 123,3 13-67,9 29 71,-1 0 1,0 0-1,0 0 0,0 0 1,0 0-1,-1 0 0,1 1 1,-1-1-1,0 0-4,1 2-31,0 0-1,0 0 1,0 1-1,-1-1 1,1 0 0,0 1-1,0-1 1,0 1-1,-1 0 1,1-1-1,0 1 1,0 0 0,-1 0-1,1-1 1,0 1-1,0 0 1,-1 0-1,0 1 32,1-1-100,0 42 21,2 1 0,2 0 0,1 0 0,3-1-1,6 20 80,11 9-276,3 0-1,18 30 277,9 24 36,-32-68-87,-8-20 49,1 0-1,15 24 3,70 110 33,-58-94-45,-3 2 0,26 79 12,-38-96-52,3-1 1,2-2-1,3-1 0,3-1 52,44 75-65,27 40 64,-93-149-10,0-1 0,2 0 0,18 16 11,21 26-64,-39-41 38,24 30 5,-2 1 0,-2 3-1,16 34 22,-33-50-9,2 0-1,2-1 0,2-1 0,1-1 0,23 22 10,11 3-10,-20-22 10,-2 1 0,-2 3 1,23 34-1,-31-35 40,3 0 0,1-3 1,3-1-1,8 6-40,-37-39 36,35 35-199,13 6 163,1 1-181,-32-26 100,2-1 1,24 15 80,-14-14-73,-2 2 1,-1 2 0,-1 1 0,-1 1-1,23 28 73,-26-25-63,3-1 0,0-1-1,32 21 64,111 68-237,-165-113 236,36 26-82,-1 1 0,-2 3-1,3 5 84,115 122-164,-126-129 243,1-2 1,1-1-1,2-2 1,1-2 0,1-2-1,16 6-79,18 15 94,45 38-94,-53-36 66,2-3-1,8 1-65,160 71 174,-190-94-162,27 19-12,35 18 70,140 68-235,-205-103 178,-3-4-1,-1 2 0,24 19-12,-38-23 23,1-3 0,4 2-23,47 31 42,-35-19-123,-25-18-49,0 1 1,0 1-1,-2 1 0,13 12 130,13 15-2910,-25-27-8003</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03:06.406"/>
    </inkml:context>
    <inkml:brush xml:id="br0">
      <inkml:brushProperty name="width" value="0.05" units="cm"/>
      <inkml:brushProperty name="height" value="0.05" units="cm"/>
      <inkml:brushProperty name="color" value="#E71224"/>
    </inkml:brush>
  </inkml:definitions>
  <inkml:trace contextRef="#ctx0" brushRef="#br0">153 296 1800,'0'0'1200,"0"0"-268,0 0-1071,0 0-39,0 0 892,-1 4 72,-7 27-669,-1-2-83,1 1-1,2 0 1,1 1-1,2-1 1,1 6-34,3 104 452,-3 146 2525,1-274-2657,-1-1 1,-1 1-1,0 0 1,-1-1-1,0 1 1,-4 6-321,7-16 640,1-2 80,0 0-191,-22-22 99,18 15-617,0-1 0,0 0 0,1 0 0,0 0 0,1 0 0,-1-1 0,1 1-1,1-1 1,0 1 0,0-1 0,1 0 0,0-4-11,-2-10 73,-2-47 277,2 0-1,4 0 1,2 0 0,11-50-350,-5 65 50,-2 16 104,-2-1 0,-2 1 0,-1-1 0,-3-33-154,2 52 377,1 19-406,1 12 28,6 69-270,-1 68 271,-8 6 34,-9 18-34,4-78 148,2-35-46,1-12-111,-1 0 0,-3 0-1,-11 45 10,12-75-8,-3 19-24,7-34 104,0-1 162,0 0-5,0 0-171,0-2-44,-8-171 116,2-130 820,2 176-1061,0 107 25,0 20-68,0 13 537,4 22 279,0-33-632,0-2 194,10-11 58,-6 5-267,-1 1-1,0-1 1,0 0-1,-1 0 0,0 0 1,0-1-1,0 1 0,-1 0 1,1-3-15,5-65 231,-4 41-234,7-44 532,-4 29-383,-1 0 0,-3-8-146,1 7 45,-2 33-6,0 0 0,-1 0 1,-2-8-40,-1-23-250,4 46 249,0 1-1,0-1 0,-1 1 0,1-1 1,0 1-1,0-1 0,0 1 1,0 0-1,0 0 0,0-1 0,-1 1 1,1 0-1,0 0 0,0 0 0,0 0 1,0 0-1,0 0 0,0 0 1,0 0-1,0 0 0,0 0 0,0 1 2,23 1-36,-3 4 16,0 1 0,0 1 0,-1 1 0,0 0 0,0 2 0,16 11 20,13 6-26,52 31-55,41 20 40,-137-77 41,39 20 58,42 15-58,-70-31 44,0 0-1,-1 2 0,1 0 0,-2 0 1,1 2-1,-1 0 0,-1 0 0,0 1 1,8 10-44,-19-19 86,-2-2 32,0 0 54,0 0 44,0 0 102,-14-1-237,0-1 0,0 0 0,0 0-1,0-1 1,0-1 0,1-1-1,-1 0 1,1 0 0,0-1 0,-1-2-81,-17-10 62,1-1 1,0-2-1,-10-11-62,20 14 4,0-1-1,-6-9-3,7 8 48,0 1 0,-8-5-48,5 1-572,22 23 563,0 0-1,0 0 0,0 0 0,0-1 0,0 1 1,0 0-1,0 0 0,0 0 0,0 0 0,0 0 1,0 0-1,0 0 0,0 0 0,0 0 0,0-1 0,0 1 1,0 0-1,0 0 0,0 0 0,0 0 0,0 0 1,0 0-1,0 0 0,0 0 0,0 0 0,0 0 1,0-1-1,0 1 0,1 0 0,-1 0 0,0 0 1,0 0-1,0 0 0,0 0 0,0 0 0,0 0 1,0 0-1,0 0 0,0 0 0,0 0 0,1 0 1,-1 0-1,0 0 0,0 0 0,0 0 0,0 0 0,0 0 1,0 0-1,0 0 0,0 0 0,0 0 0,1 0 1,-1 0-1,0 0 0,0 0 0,0 0 0,0 0 1,0 0-1,0 0 0,0 0 0,0 0 0,0 0 1,0 0-1,1 0 0,-1 1 0,0-1 0,0 0 10,18 9-150,40 26-21,-3 4-1,16 15 172,-29-22-134,34 18 221,-50-34 24,-1 0 0,9 9-111,-32-24 91,-2-1 235,0 0 52,0 0-26,0 0-59,0 0-226,-19 0-206,0-2 156,-1 0 0,1-2 0,-1-1 0,1 0 0,1-1 0,-1-1 0,1-1 0,0 0 1,-1-3-18,-51-20 47,24 11-35,0-1-1,-35-23-11,69 36 17,0-1 0,1-1 0,-9-8-17,14 10 1,-1 2 0,0-1-1,-1 1 1,0 0-1,0 1 1,0-1 0,0 2-1,-1-1 1,0 1-1,-4-1 0,10 4-27,0 0-1,0 0 0,0 1 0,-1-1 1,1 1-1,0 0 0,0-1 1,-1 2-1,1-1 0,0 0 1,0 1-1,-1-1 0,1 1 0,0 0 1,0 0-1,0 0 0,0 1 1,0-1-1,0 1 0,1-1 0,-1 1 1,0 0-1,1 0 0,-1 0 1,1 0-1,0 1 0,0-1 0,0 1 1,0-1-1,0 1 0,0 0 1,0 2 27,-8 15-100,1 0 0,0 0 0,2 1 1,-5 21 99,4-12-9,-1 0 1,-7 10 8,5-13-85,2 0 0,0 1-1,2 0 1,-3 25 85,-8 116-114,6-43 86,9-104-12,-1 4 61,2 0 1,0 0-1,2 0 0,2 20-21,-2-43 54,0-3-16,0 0 38,0 0 176,20-32 44,-8 3-277,0-1 0,-3-1 0,0 1 0,-2-1 0,3-27-19,1-41 101,-4-19-101,-3 77 79,1 0-1,4-5-78,8-65 93,-16 93-86,9-67-147,-9 77 94,0 0-1,1 0 1,1 0 0,-1 0 0,1 0-1,1 1 1,-1 0 0,5-7 46,-5 10-50,1 1 0,-1 0 0,1 0 0,0 0 0,0 0 0,0 0 0,0 1 0,0 0 0,1 0 0,-1 0 0,1 0 0,3 0 50,0-1-50,1 1 1,-1 0-1,1 1 1,0 0-1,-1 0 1,3 1 49,18 4 36,-1 0 1,0 3-1,0 0 1,0 1 0,0 2-37,-5-2 5,0-1-19,-1 2 1,1 1-1,-1 1 1,-1 0-1,0 2 1,-1 0-1,18 16 14,118 90 507,-132-90-283,-15-17 102,-8-10-162,-1-2-178,0 0-34,0 0 72,-20 11 182,12-8-196,0 0-1,0-1 1,0 0-1,-1-1 1,1 0-1,0 0 0,-1-1 1,1 0-1,-1 0 1,1-1-1,0 0 1,-1-1-1,-1 0-9,-124-28-112,67 14-47,-7 1 159,31 10-19,20 2-32,0 0 0,0-2 0,-14-4 51,37 9-32,0 0 0,-1 0 0,1-1 0,-1 1 0,1 0 0,-1 0 0,1 0 0,-1 0 0,1 0 0,-1 1 0,1-1 0,0 0 0,-1 0 0,1 0 0,-1 0 0,1 0 0,-1 0 0,1 1 0,0-1 0,-1 0 0,1 0 1,-1 1-1,1-1 0,0 0 0,-1 1 0,1-1 0,0 0 0,0 1 0,-1-1 0,1 1 0,0-1 0,0 0 0,-1 1 32,-4 20-214,5 23 250,11 20 5,2-1 1,4-1-1,1 0 0,11 16-41,-4-4 424,-10-36-334,1-2 0,2 0 0,2 1-90,1 1-17,-1 0-1,4 20 18,-14-31 34,90 267-52,-82-240-42,20 41 60,-13-36-160,-4-12 196,3-1 0,14 19-36,-9-16 36,20 47-36,-38-70 9,2-2-1,2 1 1,0-2-1,1 0 1,1-1 0,16 16-9,15 10 27,2-1-1,12 5-26,-40-31 1,-1 0 1,-1 2-1,-1 1 0,-2 0 0,0 1 0,9 19-1,40 56-3,-39-63-13,-9-11 8,1-1 0,1-1 0,1 0 0,22 18 8,-7-14 29,-2 2-1,-1 1 0,-2 2 0,-1 1 0,-1 1 1,7 16-29,-32-45-1,29 50 70,3-1 0,2-2 0,3-1-1,23 22-68,-33-44-145,1-1 0,21 15 145,4-4-89,34 34 89,-71-56 77,-1 1 0,-1 1 0,0 1 0,-2 1 0,10 18-77,3 4-13,2 0 1,2-2 0,1-2 0,2-1 0,2-2 0,1-1-1,2-2 13,43 27 0,-44-34 1,-2 2 0,6 7-1,-13-8 2,-10-10-1,0 2 1,-2 0-1,2 3-1,-8-6-2,10 12-22,1 0 0,1-2 1,1-1-1,20 15 24,-1-5 4,-3-3-13,2-1-1,1-2 0,43 21 10,-71-41 27,0 1 1,-1 1 0,-1 1-1,1 0 1,-2 1 0,0 0 0,-1 1-1,4 7-27,15 14 95,12 17-251,-33-38 161,1 0 0,1-1 0,0 0 0,0-1-1,2 0 1,-1-1 0,2-1 0,-1 0 0,16 6-5,202 100-8,-105-46 300,-88-46-249,2-2 0,1-1 1,1-3-1,40 13-43,-48-23-29,-4 0 1,-1 0 0,2 3 28,49 14-26,-67-21-11,-1 0-1,1-2 0,11 2 38,35 10 17,-48-11 12,7 3 44,0 1-1,-1 0 1,1 2-73,9 6 28,0-2-1,2 0 1,26 7-28,-44-16-406,0 1 0,-1 0 1,0 1-1,0 0 1,0 1-1,-1 1 0,7 6 406,-2-2-2466,5 4-8513</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36.840"/>
    </inkml:context>
    <inkml:brush xml:id="br0">
      <inkml:brushProperty name="width" value="0.05" units="cm"/>
      <inkml:brushProperty name="height" value="0.05" units="cm"/>
      <inkml:brushProperty name="color" value="#ED7D31"/>
    </inkml:brush>
  </inkml:definitions>
  <inkml:trace contextRef="#ctx0" brushRef="#br0">2034 848 2248,'-24'8'2207,"-76"36"-134,76-34-1611,16-5-386,0-2 0,0 1 0,-1-1 0,1 0 0,-1-1 0,0 0 0,0 0 0,-9 0-76,-54 0 801,-186 0 986,214-4-1528,1-3-1,-1-1 0,1-2 0,0-2 0,1-2 1,-9-5-259,-304-92 1412,330 98-1229,0 0 0,1-2 0,1 0 0,0-2 0,1 0 1,1-2-1,0 0 0,-14-17-183,-22-14-365,37 33 407,1-1-1,1-1 1,0 0 0,1-1-1,1-1 1,-2-4-42,-11-28 51,2-1-1,-13-34-50,14 27-21,26 58 5,-1 0-1,1 0 1,0 0-1,-1 0 0,1 0 1,-1 1-1,1-1 1,-1 0-1,1 0 1,-1 0-1,0 0 0,1 1 1,-1-1-1,0 0 1,0 1-1,1-1 1,-1 0-1,0 1 0,0-1 1,0 1-1,0-1 1,0 1 16,0 0-7,0 0 0,1 1 0,-1-1 0,0 0 0,1 1 0,-1-1 0,1 1 1,-1-1-1,1 1 0,-1-1 0,1 1 0,-1-1 0,1 1 0,0 0 0,-1-1 1,1 1-1,0-1 0,-1 1 0,1 0 0,0-1 0,0 1 0,0 0 0,-1 0 7,-1 6 126,1 1-1,-1-1 0,1 1 1,1-1-1,0 8-125,1-1-29,2 1-1,0-1 1,0 0-1,2 0 1,0 0 0,0-1-1,1 0 1,1 0-1,0 0 1,1-1-1,0 0 1,5 5 29,7 8 15,1-2 1,1 0-1,1-1 1,0-1-1,9 4-15,141 98 51,-157-112-30,1-1 0,0-1 0,0 0-1,1-1 1,0-1 0,0-1 0,1 0 0,0-2 0,10 2-21,26 0-17,-1-2 1,27-3 16,-27-1 10,0 2 0,38 8-10,-66-7 45,1-2 0,-1 0 0,1-2 0,11-2-45,37 0 77,66 3 422,-139 0-456,0 0 1,1 0 0,-1 0 0,0 0 0,0 1 0,1-1 0,-1 1 0,0 0 0,0-1 0,0 1 0,0 0 0,1 1-44,-3-2 10,0 0 0,0 0 0,1 0 0,-1 0 0,0 1 0,0-1 0,0 0 0,0 0 0,0 0 0,1 1 0,-1-1 0,0 0 0,0 0 0,0 0 0,0 1 0,0-1 0,0 0 0,0 0 0,0 1 0,0-1 0,0 0 0,0 0 0,0 0 0,0 1 0,0-1 0,0 0 0,0 0 0,0 1 0,0-1 0,0 0 0,0 0 0,0 1 0,0-1 0,0 0 0,0 0-10,-15 10 158,6-7-140,0 0-1,0 0 1,0-1-1,-1 0 1,0 0-1,1-1 0,-1-1 1,-4 1-18,-13-3 88,-1-1 0,-7-2-88,12 2 7,-111-20 149,-112-36-156,189 40 48,2-2 0,0-4-1,1-1 1,2-3-48,-96-45 142,109 57-223,1-3-1,-27-17 82,46 24 37,1-1 0,0 0 0,1-1 0,1-1 0,-14-18-37,-82-98-104,110 128 96,0 0 0,0 0 0,1-1-1,-1 1 1,1-1 0,0 1 0,0-1 0,1 1 0,-1-1 0,1 0 0,0 1 0,0-1 0,1 0 0,-1 1-1,2-3 9,-1 0-21,-1 6-84,2 1 3,2 0 121,1 0 0,-1 1 0,1 0 0,-1 0-1,0 1 1,0-1 0,1 1 0,-1 0-1,0 0 1,0 0 0,0 1 0,-1-1-1,1 1 1,-1 0 0,1 0 0,0 2-19,13 8-91,1 1 23,-1 1 0,0 0 1,-1 1-1,0 1 0,5 8 68,23 36 30,-1 2-30,-9-12 73,36 41-73,-39-61 19,1 0 1,1-2 0,1-2-1,2-1 1,1-2 0,0-1-1,39 16-19,-44-26-42,0 0 0,0-2-1,26 4 43,16 7-36,-56-18 85,1-1-1,-1 0 1,0-2-1,1 0 1,-1 0-1,1-2 1,-1-1-1,14-2-48,-20 3 3,0-1-1,-1 0 0,1 0-1,-1-1 1,1 0 0,-1-1 0,0 0 0,-1-1-1,1 0 1,9-7-2,-13 9 347,-6 6 53,-2-2-393,0 0 1,0 0-1,0 0 1,0 0-1,0-1 1,0 1 0,0 0-1,0 0 1,0-1-1,0 1 1,-1 0-1,1-1 1,0 1-1,-1-1-7,-20 6 8,1-2 1,-1 0-1,0-1 0,0-2 0,-1 0 1,1-1-1,0-1 0,0-1 1,0-2-1,-13-3-8,-13-5 14,0-2 0,1-2 1,0-2-1,-7-6-14,-12-11 91,1-3 0,-45-35-91,79 53-138,-75-59 433,49 35-155,-3 1-140,39 28 30,1-2 1,-14-13-31,6 4 60,25 24 22,1-1 0,0 1 0,-1-1 0,1 0 0,1 0 0,-1 0 0,0 0 0,1 0 0,-2-3-82,1 2 20,1 0 0,-2 0 0,1 0 0,0 0 0,-1 0 0,0 1 1,0-1-1,0 0-20,2 4-2,1 0-30,0 0-6,0 0 4,0 0-3,0 0-22,0 0 5,0 0 36,0 0 49,0 0 154,0 0-34,0 0-294,0 0-58,0 0 60,-1-5 131,0 0 0,0 0 0,-1 0 0,0 1 0,0-1 0,0 0 0,0 1 0,-3-4 10,4 7-46,1 1-52,-22-14 152,17 11-57,-1 0 0,1 1 0,-1 0 0,0 0 0,0 1 0,1-1 0,-1 1 0,0 1 0,0-1 0,0 1 0,0 0 0,0 0 0,0 1 0,0-1 0,0 1 0,0 1 0,0-1 0,0 1 0,0 0 0,-4 3 3,5-3-13,0 0 0,0 1-1,0 0 1,0 0-1,0 0 1,0 0 0,1 1-1,0 0 1,0 0-1,0 0 1,0 1 0,0-1-1,1 1 1,0 0-1,0 0 1,0 0 0,1 0-1,-2 5 14,-5 14-23,2 1 0,0 0 0,-2 22 23,-3 11-268,9-42 267,1-1 0,0 1 0,2 0 0,0 0 0,2 14 1,0 16 82,0-4-28,2 0 1,2-1-1,2 1 0,7 21-54,-15-63 0,0 0 0,0 0 0,1 0 0,-1 0 0,0 1 0,0-1 0,0 0 0,0 0 0,0 0 0,0 0 0,0 0 0,0 0 0,1 0 0,-1 0 0,0 0 0,0 0 0,0 0 0,0 0 0,0 0 0,0 0 0,0 0 0,1 0 0,-1 0 0,0 0 0,0 0 0,0 0 0,0 0 0,0 0 0,0 0 0,0 0 0,1 0 0,-1 0 0,0 0 0,0 0 0,0 0 0,0 0 0,0 0 0,0 0 0,0 0 0,0 0 0,1-1 0,-1 1 0,0 0 0,0 0 0,0 0 0,0 0 0,0 0 0,0 0 0,0 0 0,0 0 0,0-1 0,0 1 0,0 0 0,0 0 0,0 0 0,0 0 0,0 0 0,0 0 0,0 0 0,0-1 0,0 1 0,0 0 0,0 0 0,0 0 0,0 0 0,9-17-3,4-18-4,-3-3 26,-2-1 0,-2 0 0,1-32-19,-3-118 133,-4 166-82,9-194-60,-9 215 17,0 2 236,0 0 17,0 0-194,0 28-38,3 331 1160,-10-97-869,6-265-284,0-1-1,0 0 1,0 0-1,-1 1 1,1-1-1,-1 1 0,0-1 1,-1-1-36,-7-16 40,-3-25-106,2 0-1,2 0 0,-3-47 67,0-30 6,5-61-6,8 179 35,-13-30 80,12 32-135,0 3-1,0 16 10,5 217-216,-1-183 153,2 0-1,3-1 1,9 31 74,3 18 633,-21-96-598,0-2-3,0 0-58,0 0-38,12-20-242,-7 3 337,0 0 0,-1 0 0,-1-1 0,0 1 0,-2-1 0,0 0 0,-1 0 0,0-1-31,-5-41 85,-10-44-85,1 1 424,10 59-380,2 10-63,-2 1 1,-2 1-1,-6-24 19,1 21-65,8 27 77,1-1 0,0 1 0,0-1 1,0 1-1,1-1 0,0-3-12,1 11-36,0 1 33,0 0 22,0 0 44,14-2 62,0 1 1,-1 0 0,1 2 0,0-1-1,7 3-125,-16-3-11,46 7 55,-2 2 0,31 11-44,-40-9 167,0-2-1,0-1 1,1-3 0,30 1-167,12-3-130,-82-3 186,-1 0 148,0 0-1,0 0-150,-2-1-39,-13-8-11,0 1 0,-1 1 0,0 1 0,-1 0 0,1 1 0,-1 1 0,0 1 0,-7-1-3,-8-2 6,-8-2 6,-1 2-1,-31-1-11,53 6 10,-1 1-1,1 1 1,0 1-1,-1 1 1,1 1-1,-16 5-9,-16-6 44,28 3-69,21-5-62,2-1-22,0 0-22,54 18-18,-40-12 154,0-1 0,0-1 0,1 0 0,2-1-5,80 15 6,-63-10 84,1-2 1,0-1 0,1-2-1,-1-1 1,22-3-91,114-19 377,-156 20-346,-12 0 6,1 1-1,-1-1 0,0 0 1,0-1-1,0 1 0,0-1 1,0 1-1,0-1 0,0 0 1,0 0-1,0 0 1,-1 0-1,1-1-36,-2 2 21,-1-1 0,0 1 0,1-1 0,-1 0 1,0 1-1,0-1 0,1 0 0,-1 1 0,0-1 0,0 0 0,0 1 1,0-1-1,0 0 0,0 1 0,0-1 0,0 0 0,0 1 0,0-1 1,0 0-1,0 1 0,-1-1 0,1 0 0,0 1 0,0-1 0,-1 1 1,1-1-22,-9-17 55,2 12-51,-1 0-1,0 1 1,0-1-1,0 2 1,0-1-1,-1 1 1,0 1-1,0-1 1,0 1-1,0 1 1,-7-1-4,-22-4 18,0 2 0,-10 1-18,40 3-3,-28-2-16,0 1 0,0 2 1,1 2-1,-1 1 0,0 1 0,-19 7 19,19-4-24,27-6 16,0 0-1,0 1 1,1 0-1,-1 1 0,0 0 1,1 1-1,-1-1 0,1 1 1,0 1-1,1 0 0,-4 2 9,7-3-17,-1-1-1,1 1 0,1 0 1,-1 0-1,0 1 0,1-1 1,0 1-1,0 0 0,0 0 1,1 0-1,0 0 0,-1 0 1,2 1-1,-1-1 0,1 1 1,0-1-1,0 1 0,0-1 1,1 5 17,0 13-28,1-1 0,1 0 1,1 0-1,4 11 28,3 29-80,-7-35 73,2-1 1,1 0 0,1 0-1,3 4 7,-7-9 2,-3-17 9,0 0 0,1 0 0,0 0 0,-1 0 0,2 0 0,-1-1 0,0 1 0,1 0 0,-1 0 0,1-1 0,0 0 0,0 1-1,1-1 1,-1 0 0,1 0 0,-1 0 0,1 0-11,-1-1-20,-2-2 14,0 0 68,-5-100 14,-12-73-76,10 119 26,6 44-21,0 0 0,-1 1 0,-1-1 0,1 1 0,-1 0 1,-1 0-1,0 0 0,-1-1-5,4 8-1,-1 0 7,2 2-13,0-1 0,0 1 0,0 0-1,0 0 1,0 0 0,0 0 0,0-1 0,0 1 0,0 0 0,-1 0 0,1 0 0,0 0 0,0-1 0,0 1 0,0 0 0,0 0 0,0 0 0,-1 0 0,1 0 0,0-1 0,0 1 0,0 0 0,0 0 0,0 0-1,-1 0 1,1 0 0,0 0 0,0 0 0,0 0 0,-1 0 0,1 0 0,0 0 0,0 0 0,0 0 0,-1 0 0,1 0 0,0 0 0,0 0 0,0 0 0,0 0 0,-1 0 0,1 0 0,0 0 0,0 0 7,-7 37 0,2 0 0,1 0 1,2 0-1,2 0 1,1 1-1,2-1 1,2 0-1,1 0 1,10 30-1,9 28 133,-25-95-133,0 1 0,0-1-1,0 0 1,0 0 0,0 1 0,0-1 0,0 0 0,0 0 0,0 1-1,1-1 1,-1 0 0,0 0 0,0 1 0,0-1 0,0 0 0,0 0-1,0 0 1,1 1 0,-1-1 0,0 0 0,0 0 0,0 0 0,0 1-1,1-1 1,-1 0 0,0 0 0,0 0 0,1 0 0,-1 0 0,0 1-1,0-1 1,0 0 0,1 0 0,-1 0 0,0 0 0,1 0-1,-1 0 1,0 0 0,6-9 4,2-14 6,-8 23-10,2-51 36,-1 0 0,-3-1 0,-1 1 0,-7-22-36,1 0-17,2-55 17,7 57-20,0 69 14,0 2-46,0 0 0,35-29 174,-26 26-105,0 0 0,0 1 0,1 0 0,-1 0 1,1 1-1,-1 0 0,7 1-17,73 4 166,-78-4-156,38 3 39,0-2 1,0-3 0,35-5-50,-84 7 0,69-9 12,64 0-12,-115 5 70,-15 3-55,0 1 0,0-1 1,-1 0-1,1 1 0,0 0 0,0-1 1,-1 1-1,1 0 0,0 1 0,0-1 1,0 0-1,-1 1 0,1-1 0,0 1 1,1 1-16,-2-2 8,-2 0 36,0 0 120,0 0 4,-10 5-102,-79 29 2,83-32-40,-1 0 0,1 0 0,0-1 0,-1 0 0,1 0 0,-1 0 0,1-1 0,-1 0 0,1-1 0,-1 1-28,-11-1 118,-188 1-161,204 0 18,2 0-70,0 0-276,0 0 10,0 0 316,18 0 71,41 0-76,-1 2 1,0 3-1,23 7 50,-50-8 44,1 0 0,0-2 1,0-2-1,-1 0 0,8-3-44,-38 3 3,11-1 60,0 0 0,0-1 0,0 0 1,-1 0-1,2-2-63,-11 3 187,-2 1 87,0 0-20,-2 0-239,-1 0 1,1 0 0,-1-1 0,1 0 0,-1 1 0,1-1 0,0 0-1,-1 0 1,-1-1-16,-6-2 39,-49-12-104,0 3-1,-1 3 1,-54-2 65,86 11 8,1 1-1,-1 2 1,-11 3-8,-15 0-6,31-4-22,1 1-1,0 2 1,0 0-1,1 1 0,-1 1 1,1 1-1,0 0 1,1 2-1,0 1 1,0 0-1,1 1 1,-10 9 28,19-12-2,7-5-19,0-1 0,0 1 0,0 0 0,1 0-1,-1 0 1,1 1 0,-1-1 0,1 0 0,0 1 0,1 0 0,-1-1-1,1 1 1,-1 0 0,1 0 0,0 0 0,0 0 0,1 0 0,-1 0-1,1 0 1,0 3 21,-1 7-23,-2 24 70,1 0 0,2 1 0,2-1 0,1 1 0,2-1 0,2 0 0,10 33-47,-6 13-196,-11-82 229,0-2 5,0 0-10,0 0-16,-7-34-143,-18-81 111,-2-63 20,26 173-7,1-3 12,-1 0-1,0 0 1,0 0-1,-1 0 1,0 0-1,0 1 1,-1-1-1,0 1 1,0-1 0,-1 0-5,4 8-134,-1 9 130,0 0-1,-1 0 0,0 0 1,0 0-1,-1 1 5,-5 22 15,-8 88-75,6 0 0,5 0 0,6 10 60,-1-99-7458,-3-18-4655</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35:09.602"/>
    </inkml:context>
    <inkml:brush xml:id="br0">
      <inkml:brushProperty name="width" value="0.05" units="cm"/>
      <inkml:brushProperty name="height" value="0.05" units="cm"/>
      <inkml:brushProperty name="color" value="#E71224"/>
    </inkml:brush>
  </inkml:definitions>
  <inkml:trace contextRef="#ctx0" brushRef="#br0">476 185 4040,'7'1'-216,"12"4"957,-17 0-122,-10 2-186,-73 34 1320,60-31-1267,0 0 0,1 1 0,0 0 1,1 2-1,-10 9-486,-93 96 1145,93-91-1023,22-21 8,0-1 0,0 1 0,1 0 1,0 1-1,0 0 0,1 0 0,0 0 0,0 0 0,0 1 1,1 0-1,0 0 0,1 0 0,0 0 0,-1 2-130,1 8-8,2 0 0,-1 0 0,2 0 0,0 1 0,2 8 8,16 94-1,-9-73-7,-5-18 16,1 0-1,2-1 1,1 0 0,1 0 0,2 0 0,4 7-8,6 1 137,2 0 0,14 16-137,12 20 152,24 63-165,-56-106 164,44 75 340,20 20-491,-56-91 93,1-1 0,1-1 0,2-2 1,1-1-1,17 12-93,-26-24 161,55 44 125,22 8-286,25-2 806,-97-55-700,1-2-1,0-1 1,0-1-1,1-1 1,0-2-1,0 0 0,0-2 1,1-2-1,-1 0 1,8-2-106,-20 1 36,0-2 0,0 1 0,0-2 0,-1 0 0,0-1 0,1 0 0,-1-2 0,-1 1 0,1-2 0,-1 0 0,0-1 0,-1 0 0,1-1 0,-2 0 0,1-1 0,4-6-36,20-19 171,-1-1 0,-2-2 0,-2-2 0,-1-1 1,-3-1-1,-1-1 0,-2-2 0,4-12-171,-21 36 18,-1-1 1,-1 1-1,-1-1 0,-1-1 0,0-10-18,1-23 402,-2-36-402,-4 31 455,-4-33-455,2 73-13,0 0 0,-1 1 0,-2-1 0,0 1 1,-1-1-1,-2-2 13,1 6-9,-9-22 135,-1 1 0,-2 1 0,-11-13-126,-30-36 309,-55-58-309,87 115-15,-1 2-1,-2 1 1,0 2-1,-2 1 0,0 1 1,-4 1 15,-22-16-56,-21-18 56,24 11-27,5 3-38,-2 2 0,-54-29 65,81 55 4,-1 1 1,0 1-1,0 2 1,-30-6-5,-10 2-320,-43-3 320,90 14-39,1 1 0,0 1 0,-1 1 0,1 1 0,0 0 0,0 2 0,0 0 0,0 2 0,0 0 0,1 0 0,0 2 0,1 1 0,0 0 0,0 1 0,1 1 0,-11 9 39,14-8-39,2 0-1,0 1 0,0 0 0,1 1 0,0 0 1,2 1-1,0 0 0,0 1 0,1-1 1,-5 16 39,6-9-56,1 1 0,1-1 1,1 1-1,1 0 1,1 0-1,0 1 0,2-1 1,1 4 55,5 31-89,2 0 0,2 0 0,3 0 0,12 31 89,-18-70-8,1 1 0,1-1 0,0 0 0,1-1-1,10 13 9,18 22 2,11 7-2,-13-15 9,21 35-9,22 61-317,-23-38 180,-22-52 242,3-1 0,1-1 0,3-2 0,18 13-105,159 149 443,-212-203-396,13 10-70,1-1-1,0-1 1,2 0-1,-1-2 1,1 0-1,1-2 1,0 0-1,24 6 24,-35-12 23,14 6 39,0-1 1,0-1-1,1-2 0,0 0 0,0-2 0,0-1 0,19 0-62,-29-3 41,-1-1 0,0-1 0,1 0-1,-1-1 1,0-1 0,0 0 0,-1-1 0,1-1 0,-1 0 0,0-1 0,-1-1 0,0 0 0,0-1 0,-1 0-1,0-1 1,4-5-41,271-243 479,-254 226-312,-1-1 0,-1-2-167,-21 22 42,0-1 0,-2 0 0,0 0-1,0-1 1,-1 0 0,-1 0 0,1-6-42,11-36 42,-3 0 1,-3-2 0,-2 1-1,-2-1 1,-3-1 0,-3 1-1,-3-16-42,-5 19 140,-3 1-1,-2 0 0,-2 0 1,-9-17-140,15 55 21,0 0 0,-1 1 0,-1 0 0,-1 0 0,0 0 0,-1 1 0,-1 1 0,0 0 0,-1 0 0,-12-10-21,-21-16 150,-1 3-1,-34-21-149,-17-13 69,18 5-154,24 21-291,-31-20 376,66 52-38,0 0-1,-1 2 0,0 0 0,-1 2 0,-1 0 0,-10-2 39,-210-48 62,205 49-110,-1 2 1,-1 2-1,1 2 0,-1 1 0,0 2 0,0 2 0,0 2 0,1 1 1,-1 2-1,-8 4 48,38-8-5,0 1 0,1 0-1,-1 1 1,1 0 0,0 1 0,0 0 0,1 0 0,-1 0 0,1 1 0,0 1 0,-4 4 5,2-1-41,1 1 1,0 1 0,0 0 0,1 0 0,1 1 0,0 0-1,-2 7 41,-114 255-581,117-259 624,0 0 1,1 1-1,1-1 1,0 1-1,2 0 0,-1 12-43,0 16 24,3 40-24,3-44-29,2 0 0,2 0-1,2-1 1,1 0 0,2 0 0,2-1 0,14 27 29,24 40-101,4-3-1,10 5 102,-45-76-15,1-2 1,2 0-1,1-2 0,21 19 15,14 8-62,46 30 62,171 102-25,-252-173 79,2-1-1,0-1 1,0-2 0,1-1 0,0-1-1,29 5-53,-33-9-11,0-1 0,0-1 0,0-1 0,0-1 0,0-1-1,0-1 1,0-1 0,17-5 11,-23 2 14,-1-1 0,0 0 0,-1-2 0,0 0 0,0 0-1,2-4-13,20-10 38,7-5 177,-2-2-1,-1-1 0,-2-3 0,-1-1 0,-1-2 1,8-13-215,-38 39 2,0 0 0,0-1 0,-1 0 0,0-1 0,-1 1 0,-1-1 0,0 0 0,0-1 0,-2 1 0,1-3-2,4-28 4,-2-1 1,0-21-5,-4 44 16,-1-11 71,0 0 0,-3 0-1,0 0 1,-2 1 0,-2-1 0,-7-23-87,-3 2 66,-2 1 1,-3 0-1,-15-25-66,22 53 44,0 1 0,-2 1 0,0 0 0,-2 1 0,-9-9-44,-104-98 159,130 128-158,-95-81 111,-92-61-112,143 113 6,-3 1 0,0 3 0,-3 1-6,-152-62-167,202 87 167,-40-15 5,0 1 0,-1 3 1,0 1-1,-1 2 0,0 2 1,-11 1-6,-31-1-133,-49 3 133,101 4-35,1 2 0,0 1-1,0 1 1,0 2-1,-22 8 36,28-6-26,1 0-1,0 2 0,1 1 1,0 1-1,1 0 0,1 2 1,0 1-1,0 1 0,2 1 1,0 0-1,2 1 0,-15 20 27,11-12-171,2 0 0,0 1 0,3 1 0,-4 10 171,13-24-73,2 1 1,0-1 0,0 2 0,2-1 0,0 1-1,1-1 1,0 1 0,2 0 0,0 10 72,0 23-11,3 0 1,1-1 0,3 1 0,3-1 0,1 0-1,6 14 11,-3-23-42,1-2 0,2 0 0,2 0 0,17 27 42,-10-25-73,0 4 67,3-1 0,1-2 0,2-1 1,1-1-1,13 9 6,186 174-10,-207-202-42,2-1-1,0-1 1,1-1-1,13 4 53,25 17-58,-53-31 74,21 14-13,2-1 0,33 14-3,-56-29 20,0-1-1,0 0 0,0-1 1,1 0-1,0-1 0,-1 0 1,1-1-1,0-1 0,0 0 1,0 0-1,0-2-19,30-5 141,-1-2-1,31-11-140,-24 6-22,14-2-155,-26 8 319,-1-2 1,0-1-1,-1-2 1,0-1 0,30-19-143,-49 22-2,0-2 1,-1 0 0,-1-1-1,0 0 1,-1-1 0,2-3 1,39-42 206,-35 42-176,-2-1 0,0-1 0,-1 0 0,0-1 0,-2-1-1,-1 0 1,-1-1 0,0-1 0,-2 1 0,-1-2 0,-1 1 0,-1-1-1,3-19-29,-1-1 73,-1-1 0,-3 0 0,-1 0 0,-2 0-1,-4-31-72,-3 34 40,-2-1 0,-2 1 0,-1 0 0,-2 1 0,-3 0 0,-1 1 0,-1 1 0,-3 0 0,-1 2 0,-2 0 0,-1 2 0,-24-27-40,-13-12 1,9 10 21,-16-11-22,49 57-9,-1 1 0,0 0 0,-1 2 0,-1 0 0,-20-10 9,-108-54-459,-11 2 459,145 72-45,0 1 1,0 0-1,-1 1 0,1 1 1,-1 1-1,-15-1 45,-23 2-56,-24 3 56,58-1 7,-1 0-14,1 1 1,-1 2 0,1 0 0,0 1 0,0 1-1,0 0 1,1 2 0,-1 1 6,7-2-4,1 0-1,-1 1 1,2 0 0,-1 1-1,1 0 1,1 1 0,-1 0-1,2 1 1,-1 1 0,2-1-1,-7 10 5,-15 32-78,2 2-1,2 0 0,3 2 1,2 0-1,3 1 0,3 2 1,1 5 78,8-31-107,3 2 1,0-1 0,3 0 0,0 1 0,3-1-1,1 0 1,1 0 0,2 0 0,2 0 0,1-1-1,1 0 1,11 20 106,-1-7-4170,3-2-1,11 17 4171,7 7-6473</inkml:trace>
  <inkml:trace contextRef="#ctx0" brushRef="#br0" timeOffset="607.17">1865 1788 11744,'0'0'0,"24"17"0,15 9 0,24 15-8328</inkml:trace>
  <inkml:trace contextRef="#ctx0" brushRef="#br0" timeOffset="7425.46">1911 2044 3864,'4'53'2827,"-3"-39"-2482,-1-1-1,2 1 1,0-1 0,0 0-1,2 3-344,6 22 514,5 35-514,-8-33 262,10 28-262,-2-17-9,-7-18 10,2 1 0,2-2 0,0 0 0,3 0 1,0-1-1,4 2-1,22 30-30,-4-18-115,-20-23 181,1-1 1,1-1 0,0 0-1,1-1 1,2-2-1,0 0 1,17 10-37,-17-15 44,1-1 0,-1-1 0,2-1 0,-1-1 0,1-1 0,1-1 0,-1-1 0,25 1-44,-28-4 128,1 0 0,0-2-1,-1-1 1,1 0 0,0-2 0,-1 0 0,1-2-1,-1 0 1,0-1 0,-1-1 0,0-1 0,0-1 0,0-1-1,3-3-127,50-33 449,-41 25-469,0 1 0,1 2 0,0 1 1,7 0 19,-13 7 179,1 2 1,-1 1-1,24-3-179,-49 10 194,-2 0-2,0 0-160,0 0-46,-17 37 100,8-27-66,-1-1 1,0 0-1,0-1 0,-1 0 1,0 0-1,0-1 1,-1 0-1,0-1 1,0-1-1,0 0 1,-1 0-1,-11 2-20,-25 4 65,1-2 1,-41 3-66,88-12 2,-26 2-11,1-2 0,-1 0 0,1-2 0,-1-1 0,1-1 0,-10-3 9,-49-15-282,-21-10 282,65 19 86,27 9-53,-48-16 154,-57-25-187,99 35-21,0 0 0,1-1 0,0-1 0,1-1 0,0-1 0,1 0 0,-10-11 21,-17-18-136,15 14 213,1 0 1,0-3-78,-19-26 80,-66-86 12,104 130-56,0 0 1,1-1-1,1 1 1,0-1-1,1-1 0,1 1 1,0-1-1,1 0 1,1 0-1,0-1 1,1 1-1,1 0 1,0-1-1,2-11-36,16-50-238,-12 59 199,-5 18-9,0 1-216,0 0 59,0 0 433,0 0 64,0 0-176,1 2-104,-1 0 0,1 0 0,0 0 0,0 0 0,0 0 0,0 0 1,0 0-1,0-1 0,0 1 0,2 1-12,9 19 37,-7-1-31,2 15 91,1-2-1,2 1 1,2-1 0,1-1 0,15 28-97,-10-27-36,-3 1 1,0 1 0,-3 0 0,5 21 35,-2-6-95,16 33 95,-22-63 100,0-1 0,2 0 0,0-1 0,12 15-100,-14-24 61,0 0 0,0 0 0,1-1 0,0 0 1,0-1-1,1 0 0,0 0 0,8 2-61,1 1-36,-1 1-10,0-1 0,1-1 0,0-1 1,0-1-1,1-1 0,0-1 0,1 0 0,5-1 46,33 5-386,31 10 386,-29-6-179,14 0 179,-54-11 15,1-1-1,-1-2 1,1 0 0,-1-1-1,8-2-14,24-7 191,-1-3 0,-1-2-1,16-8-190,-7 2 102,-50 18-55,0-1 0,0 0 0,0-1 1,-1 0-1,0-1 0,0 0 1,-1-1-1,1 0 0,-1 0 0,-1-1 1,0 0-1,0-1 0,0 1 1,-1-2-1,0 1 0,-1-1 1,3-6-48,-7 13 29,-1-1 0,0 1 1,0-1-1,0 0 1,0 1-1,-1-1 1,1 0-1,-1 0 0,0 0 1,0 0-1,0 1 1,-1-1-1,0-3-29,-14-44-7,13 47 45,0 0-20,0 0 0,-1 0 1,1 0-1,-1 0 0,0 1 1,0-1-1,0 1 0,-2-2-18,1 2 26,3 2-79,1 1-37,0 0-100,0 0 0,0 0 108,0 29 66,4 12 148,2-1 1,2 0 0,1-1 0,2 0 0,2 0 0,14 30-133,-22-58 84,1 4 251,-4-29-128,-5-2-152,0 0-1,-1 1 1,-1 0-1,-1-1 0,0 2 1,0-1-1,-4-4-54,-12-29 89,13 30-111,-1 1 0,-1 1-1,0-1 1,-1 2 0,-1-1 0,-12-10 22,-26-34-185,49 57 155,0 1 0,0-1 0,0 0 0,0 0 0,0 0-1,1 0 1,-1 0 0,1 0 0,0-1 0,0 1 0,0 0-1,0-3 31,2 1-36,-1 0 0,1 0 0,0 1 0,0-1-1,1 0 1,-1 0 0,1 1 0,0-1 0,2-2 36,-3 6 0,-1 0 0,0 0 0,1 1 0,-1-1 0,1 0 0,0 1 0,-1-1 0,1 0 0,0 1 0,-1-1 0,1 1 0,0-1 0,-1 1 0,1 0 0,0-1 0,0 1 0,0 0 0,-1-1 0,1 1 0,0 0 0,0 0 0,0 0 0,0 0 0,-1 0 0,1 0 0,0 0 0,0 0 0,0 0 0,0 0 0,0 0 0,20 7 0,-21-6 0,14 6-8,0 2 0,-1-1 0,0 2 0,0 0 0,-1 1 0,0 0 0,3 5 8,24 29-84,11 18 84,-16-19-12,25 37 23,-3 2 0,6 20-11,42 65 7,-90-150-44,0-1 0,1-1 0,0 0-1,2-1 1,0-1 0,2 1 37,-18-14 34,36-1 657,-36 0-682,0-1 0,-1 1 0,1-1 0,0 1 0,0-1 0,-1 1 0,1-1 0,-1 0 0,1 1 0,-1-1 0,1 0 0,-1 1 0,1-1 0,-1 0 0,1 0 0,-1 1 0,0-1 0,0 0 0,1 0 0,-1 0 0,0 1 0,0-1 0,0 0 0,0 0 0,0 0 0,0 0 0,0 0 0,0 1 0,0-1-1,0 0 1,-1 0 0,1 0-9,0-1 87,-1-6-34,0 0 1,0 0 0,0 0-1,-1 1 1,-1-1-1,1 0 1,-1 1 0,-1 0-1,1-1-53,-40-65-239,26 46 90,7 12 107,-1 1-1,0 1 1,-1-1 0,-1 2-1,0 0 1,-11-8 42,3 3-8,0-2 0,-3-6 8,-1-2-89,0 1 1,-2 2-1,-16-12 89,35 29 10,0 1 47,-1 0-1,1 0 0,-1 1 0,-9-5-56,4 4-18,0-2-1,0 0 1,1 0-1,0-1 1,1-1-1,0 0 1,0 0-1,1-1 0,-3-5 19,-7-2-112,-5-8-55,18 19 195,1-1 1,-1 1 0,0 1 0,0-1 0,-1 1 0,0 1 0,0 0 0,-9-4-29,-11-7 99,23 12-109,5 4-18,-1-1-1,1 0 0,-1 0 0,1 0 0,-1 0 1,1 0-1,-1 0 0,1 0 0,0 0 1,0-1-1,-1 1 0,1 0 0,0-1 29,2 1-18,1 0 0,-1 0-1,0 0 1,0 1 0,1-1 0,-1 0-1,0 1 1,1-1 0,-1 1-1,1 0 1,-1-1 0,1 1 0,-1 0-1,1 0 1,-1 0 0,1 0 0,0 0 18,5-1-2,0 0 0,1 1 0,-1 0 0,0 0 0,0 1 0,1 0 0,-1 0 0,0 0 0,0 1 0,0 0 0,0 1 1,5 2 1,-1 1-1,-1 0 0,1 1 0,-1 0 0,0 1 0,-1 0 1,8 8 0,2-6 632,-15-8 225,-13-7-619,-4-3-233,0-1-1,0-1 0,1 0 0,0 0 0,-1-3-4,9 8 1,-16-13 4,15 11 6,-1 1 0,-1-1 0,1 2 0,-1-1 0,0 1 0,0 0 0,-1 0 0,1 1 0,-1 0 0,0 0 0,0 1 0,-1 0 0,-6-1-11,-43-13 305,56 16-365,2 1-213,0 0 31,-5-4 367,-7-6-61,12 9-69,-1 1 0,1 0-1,0 0 1,0 0 0,-1-1 0,1 1 0,0 0-1,0 0 1,0 0 0,0-1 0,-1 1 0,1 0-1,0-1 1,0 1 0,0 0 0,0 0 0,0-1-1,0 1 1,0 0 0,0-1 0,-1 1 0,1 0-1,0-1 1,0 1 0,1 0 0,-1-1 0,0 1-1,0 0 1,0 0 0,0-1 0,0 1 0,0 0-1,0-1 1,0 1 0,0 0 0,1-1 5,4-3 0,1 0 1,0 1-1,0-1 1,0 1-1,1 0 1,-1 0-1,1 1 1,0 0-1,-1 0 1,7 0-1,75-8 22,-48 8-13,217-16 151,-229 17 24,28-2-149,-1 4 0,42 5-35,-36 4 47,-60-9-31,0-1 1,-1 0-1,1 0 0,0 0 1,-1 1-1,1-1 0,0 0 1,-1 1-1,1-1 0,-1 0 0,1 1 1,-1-1-1,1 1 0,-1-1 1,1 1-1,-1-1 0,1 1 1,-1-1-1,0 1 0,1 0 0,-1-1 1,0 1-1,0 0 0,1-1 1,-1 1-1,0-1 0,0 1 1,0 0-1,0-1 0,0 1 0,0 0 1,0 0-1,0-1 0,0 1 1,0 0-1,0-1 0,0 1 1,0 0-1,-1-1 0,1 1 1,0-1-1,0 1 0,-1 0 0,1-1 1,0 1-1,-1-1 0,1 1 1,-1-1-1,1 1 0,-1-1 1,1 1-1,-1-1-16,-27 29 96,15-20-38,-1 0 0,0-1 0,-1 0 0,1-1 0,-2-1 0,1-1 0,0 0 0,-1-1 1,-7 1-59,-15 1-81,0-2 0,0-1 0,-19-3 81,37 2 12,-1 1-1,1 0 1,0 2 0,0 0 0,0 2-1,-16 7-11,-50 14-495,65-23 535,0-2 1,0 0-1,0-1 1,-1-1-1,1-1 0,-1-1-40,18 1-14,0 0 0,0 1-1,0-1 1,0 1-1,0-1 1,0 1 0,-3 2 14,-4 0-72,-6-7 49,11 0-89,10 2-378,26-13 195,-7 4 131,14 0 52,2 2 0,37-5 112,-35 8 115,0-2 0,31-11-115,-34 6-13,1 2 0,0 1 0,1 2 0,0 2-1,30-1 14,-27 5 12,37 0 19,-62 6 148,-17-4-160,-1 0 0,0 1 0,0-1 0,1 0 0,-1 0 0,0 0 0,0 1 1,1-1-1,-1 0 0,0 0 0,0 1 0,0-1 0,1 0 0,-1 0 0,0 1 1,0-1-1,0 0 0,0 1 0,0-1 0,0 0 0,0 0 0,0 1 0,0-1 0,0 0 1,0 1-1,0-1 0,0 0 0,0 1 0,0-1 0,0 1-19,-1 1 37,-1 1 0,0 0 0,1 0 0,-1-1 0,0 1 0,0-1 0,-1 0 0,1 0-1,-1 1 1,0-1-37,-4 3 43,0 0-1,0-1 1,0-1-1,-1 1 0,1-1 1,-1 0-1,0-1 1,-6 2-43,-40 15-25,46-14 10,0 1-1,1-1 1,0 1 0,0 1-1,0-1 1,1 1-1,0 0 1,0 1 0,1-1-1,0 1 1,0 0-1,-1 3 16,-10 22-169,1 1-1,-4 17 170,13-36-7,1 4 12,1 0 0,1 0 0,0 0 0,1 0 0,1 0-1,2 9-4,-4 36 3,7 1 51,21-104-41,-4-7-128,2 2-1,26-39 116,-5 23 15,-21 30 12,-1-1 1,3-10-28,-25 41 1,0 0 1,0-1-1,1 1 1,-1 0-1,0 0 1,0 0-1,0 0 1,0 0-1,0-1 1,0 1-1,0 0 0,0 0 1,0 0-1,0 0 1,1 0-1,-1-1 1,0 1-1,0 0 1,0 0-1,0 0 1,0 0-1,1 0 1,-1 0-1,0 0 1,0 0-1,0 0 1,0 0-1,1 0 1,-1 0-1,0 0 1,0 0-1,0 0 1,0 0-1,1 0 1,-1 0-1,0 0 0,0 0 1,0 0-1,0 0 1,1 0-1,-1 0 1,0 0-1,0 0 1,0 0-1,0 0 1,0 0-1,1 0 1,-1 1-1,0-1 1,0 0-1,0 0 1,0 0-1,0 0 1,0 0-1,0 0 1,1 1-1,-1-1 1,0 0-1,0 0 0,0 0 1,0 0-1,0 0 1,0 1-1,0-1 1,0 0-2,7 20 23,0 29-18,-7-34-4,-1 0-1,0 0 1,-1 0 0,-1 0 0,0-1 0,-2 1-1,-9 54 21,-27 177 501,41-245-536,2-20 8,0 0 0,2 0-1,0 0 1,1 0 0,1 1 0,6-14 6,11-38-11,59-187-402,-42 128 417,-38 124-10,0 0-1,1 0 1,-1 0 0,1 0-1,0 1 1,1 0 0,-1-1-1,2 0 7,-1 35-20,-4 9 5,-1 0 0,-1-1 0,-3 0 0,-1 0 0,-10 34 15,8-31-5,-18 55 225,15-62-62,2 1 0,-2 19-158,0-8-47,8-34 25,0 0-1,0 0 1,1 0-1,0 12 23,2-23-7,1-15 3,3-25 121,8-39-117,2-3 63,-7 44-29,1 0 0,2 0 0,2 1 0,7-13-34,-3 6 36,-13 31-8,0 1 1,-1 0-1,-1 0 0,0-1 0,0 1 0,-1-1 0,-1-1-28,1 1 37,0 11-35,-1-1 0,1 1 0,-1-1 0,1 1 0,-1 0 0,0-1 0,1 1 0,-1 0 0,0 0 0,0 0 0,0 0 0,0-1 0,0 1 0,0 1 0,0-1 0,-1 0 0,1 0 0,0 0 0,0 1 0,-1-1 0,1 0 0,0 1 0,-1-1 0,1 1 0,-1 0 0,1-1 0,-1 1 0,0 0-2,-4-1 8,0-1 1,0 2 0,0-1-1,0 1 1,0 0 0,-1 0-9,-72 13 185,53-8-235,1 0 1,-2-2-1,1-1 0,-26-1 50,23-6 100,-15-1 24,29 7-113,0-1-1,-1 0 1,1-1-1,0-1 0,-13-4-10,-18-9 206,2-2 0,-29-16-206,-15-8-334,88 41 314,-1 0 0,1 0 0,0 0 0,0-1 0,0 1-1,0 0 1,-1 0 0,1 0 0,0 0 0,0 0 0,0 0 0,-1 0 0,1 0 0,0 0 0,0 0 0,0 0 0,-1 0 0,1 0 0,0 0 0,0 0 0,0 0 0,-1 0 0,1 0 0,0 0 0,0 0 0,0 0 0,-1 0 0,1 0 0,0 0 0,0 0-1,0 0 1,0 0 0,-1 1 0,1-1 0,0 0 0,0 0 0,0 0 0,0 0 0,0 0 0,-1 1 0,1-1 0,0 0 20,2 10-296,10 13 112,27 38 182,3-2-1,2-2 0,2-2 1,24 19 2,-34-33 42,-17-19 19,1-1 0,1 0 0,6 2-61,-9-4 63,-17-18 25,-1-1 48,0 0 102,0 0-16,0 0-170,-1-3-40,-5-19 12,-2 1 1,0 0-1,-2 0 1,0 1-1,-1 1 1,-12-16-25,-27-51 250,20 25-303,-4 2 0,-2 1 0,-17-19 53,46 70-7,0-1 0,0 1 0,-1 0 0,-6-4 7,1 1 2,12 9 4,1 1-83,0 0-340,0 0-1,9 12 309,21 28 197,-2 2-1,-3 1 1,-1 2 0,16 40-88,-39-83 749,-2-5-325,-4-13-237,-11-24-279,9 25 111,-1 0-1,0 0 1,-1 1 0,-1 0 0,0 1 0,-1 0 0,0 1 0,-1 0 0,-1 1 0,1 0-1,-2 1 1,-13-8-19,18 14-65,9 4 48,0 0-1,0 0 1,0 0-1,1 0 1,-1 0-1,0 0 1,0 0-1,0 0 1,0 0 0,0 0-1,0 0 1,0 0-1,0 0 1,0 0-1,0 0 1,0 0-1,0 0 1,0 0 0,1 0-1,-1 0 1,0 0-1,0-1 1,0 1-1,0 0 1,0 0-1,0 0 1,0 0 0,0 0-1,0 0 1,0 0-1,0 0 1,0 0-1,0 0 1,0 0-1,0 0 1,0-1 0,0 1-1,0 0 1,0 0-1,0 0 1,0 0-1,0 0 1,0 0-1,0 0 1,0 0-1,0 0 1,0 0 0,0 0-1,0 0 1,0-1-1,0 1 1,0 0-1,0 0 1,0 0-1,0 0 1,-1 0 0,1 0 17,16-3-345,29-2 542,-27 3-191,149-12 147,-68 2-59,86-14-74,174-29 250,-336 51-52,-39 9 264,-39 7 242,-92 5-785,103-15 7,1 3 1,0 1-1,0 3 1,1 1-1,-35 13 54,17-1-60,-48 11 60,77-20-103,26-10 69,0 0 1,-1-1-1,1 0 1,0 0-1,-1 0 0,1 0 1,-1-1-1,-5 0 34,7-1-192,8-3 63,19-8 6,34-12 12,2 7-122,46-5 233,-41 9-17,-26 3 110,-27 5-41,1 1 0,0 1-1,0 0 1,0 0 0,1 2 0,-1-1 0,8 2-52,-7 0-38,-8-1 37,1 1 1,0 0 0,-1 0 0,1 0-1,-1 1 1,1-1 0,1 2 0,-4-1 30,-1-1 1,0 1 0,1 0-1,-1 0 1,0 0-1,0 0 1,0 0-1,0 1 1,0-1 0,-1 1-1,1-1 1,-1 1-1,1 0 1,-1-1-1,0 1 1,0 1-31,4 11 69,-1 0 0,-1 1-1,0-1 1,-1 1 0,0-1 0,-1 1 0,-2 7-69,0 14-141,-3 0 1,-4 21 140,-27 87 104,27-110-62,-2 0 0,-3 6-42,-3 9 56,1-17-6,14-32-41,1-1 12,5-23-17,11-49-18,-4 0 0,-1-6 14,-6 47 26,2 1 0,1-1-1,2 2 1,5-13-26,-12 40-231,0 8 104,5 20 106,2 32 364,-11-15-430,-1 1 0,-8 40 87,8-70 14,-26 93 575,26-84-609,7-37-17,-1 2 24,55-132-168,33-123 181,-55 156-9,-34 101 1,0 2 5,0-1 0,1 1 0,0 0 0,1 0 1,3-5 2,-7 10-12,-1 3 14,0 0 50,-16 28-8,-78 174 128,72-161-410,-24 37 238,38-66-132,7-10 200,1-2 20,0 0 6,0 0-12,0 0-58,-10-9-10,-22-20 184,1-2-1,-15-21-197,33 39 12,0 0-1,-1 1 1,-1 1 0,0 0-1,-1 1 1,1 1 0,-11-4-12,-10-7-111,29 16 51,0 1 0,0 0 0,-1 0 0,0 1 0,0 0 0,1 0 1,-1 0-1,0 1 0,0 0 0,-1 1 0,1 0 0,0 0 0,0 1 1,0 0-1,0 0 0,0 1 0,1 0 0,-1 1 0,0-1 0,-1 2 60,7-3-10,-1 0 0,1 0 0,-1 0 0,1 0 0,0 0 0,-1 1 0,1-1 0,0 1 0,0-1 0,0 1 0,0 0 0,0 0 0,1 0 0,-1 0 0,0 0 0,1 0 0,0 1 0,-1-1 0,1 0 0,0 1 0,0-1 0,1 1 0,-1-1 0,0 1 0,1-1 0,-1 1 0,1 0 0,0-1 0,0 1 0,0 0 0,0-1 0,0 1 0,1-1 0,-1 1 0,1-1 0,0 1 0,0-1 0,0 1 0,1 1 10,0 3-36,1-1 0,1 0 0,-1 1 0,1-1 1,0-1-1,0 1 0,0-1 0,1 1 0,0-1 1,0-1-1,1 1 0,-1-1 0,1 0 0,3 2 36,32 19 38,-28-16 14,2 0 1,-1-1 0,12 4-53,-15-8 46,-11-4-36,-1 0 1,1 0 0,0-1 0,0 1 0,0 0-1,0 0 1,0 0 0,0-1 0,0 1-1,0 0 1,-1 0 0,1 0 0,0-1 0,0 1-1,0 0 1,0 0 0,0 0 0,0-1-1,0 1 1,0 0 0,0 0 0,1 0-1,-1-1 1,0 1 0,0 0 0,0 0 0,0 0-1,0-1 1,0 1 0,0 0 0,0 0-1,1 0 1,-1-1 0,0 1 0,0 0 0,0 0-1,0 0 1,0 0 0,1 0 0,-1 0-1,0-1 1,0 1 0,0 0 0,1 0-1,-1 0 1,0 0 0,0 0 0,0 0 0,1 0-1,-1 0 1,0 0 0,0 0 0,1 0-1,-1 0 1,0 0 0,0 0 0,0 0 0,1 0-1,-1 0 1,0 0 0,0 0 0,0 0-1,1 0 1,-1 1 0,0-1 0,0 0-11,-11-15 167,6 10-214,-23-20 83,26 24-110,0-1-1,1 0 0,-1 1 0,1-1 1,-1 0-1,1 0 0,0 0 0,0 0 1,0 0-1,0 0 0,0 0 0,0 0 1,0-2 74,2 6 4,0-1 0,0 1 0,0 0 0,0-1 1,0 1-1,0-1 0,0 1 0,1-1 0,-1 0 1,0 1-1,2 0-4,7 8 28,98 142-58,-107-151-4,-1-1 25,0 0 122,2 0-79,0-1-1,0 0 1,0 0-1,-1 0 1,1 0 0,0 0-1,0 0 1,-1 0-1,1-1 1,0 1-1,0-1-33,-1 1 1,11-12-27,-1-1 1,-1 0 0,-1 0-1,0-1 1,0 0-1,-2-1 1,1-2 25,11-32-86,8-33 86,6-21 224,-27 78-530,-3 19 305,-4 11-2,1 0 0,0 0 0,-1 0 0,1 1 0,0-1 0,1 0 0,-1 0 0,1 0 0,0 2 3,1 9-14,-1 12-18,-2 0 1,0 0 0,-3 1 31,-1 55 15,4-71-5,3 9 42,4-21-30,5-11-15,-5 3-7,0 0 1,0 0-1,-1-1 1,0 0-1,-1 0 1,0 0-1,2-6 0,19-70 3,-17 53-3,0-8 25,6-15 30,-6 40 24,-8 13-6,-1 19-85,-1-1 0,-1 0 0,0 0 0,-2 0 0,0 0 0,0-1 0,-6 10 12,-12 38-204,8-19 352,-2-1-1,-2 0 1,-4 5-148,22-47-5,14-23 172,-7 14-162,17-33 34,-1-2 0,-2-1 1,-1-3-40,11-25 160,-21 54-174,0 1-1,1 0 0,1 0 1,3-1 14,12-16-3246,-14 18 37,-5 7-6397</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14.381"/>
    </inkml:context>
    <inkml:brush xml:id="br0">
      <inkml:brushProperty name="width" value="0.05" units="cm"/>
      <inkml:brushProperty name="height" value="0.05" units="cm"/>
      <inkml:brushProperty name="color" value="#ED7D31"/>
    </inkml:brush>
  </inkml:definitions>
  <inkml:trace contextRef="#ctx0" brushRef="#br0">1 1812 1624,'8'-49'556,"2"0"-1,3 0 1,2 1 0,19-42-556,-5 36 711,2 2 0,3 1 1,30-34-712,15-22 812,-26 38-298,2 2 0,4 3 0,8-2-514,7-10 553,105-91 308,-107 96 156,71-54-1017,-95 91 36,2 3 0,2 1 0,43-18-36,-48 25-93,-6 2 507,2 1 0,0 3 1,16-4-415,-53 19-32,21-4 178,-28 10-23,-15 8-115,-74 41 215,-14 2-223,25-14 321,-70 49-321,16-2-340,-65 29 340,29-14-140,49-28 156,91-57-34,0 1 0,1 2 1,1 1-1,1 1 0,1 1 0,-18 23 18,33-32 0,0 1-1,0 0 0,2 0 1,0 1-1,1 0 1,0 0-1,2 1 0,-1 1 1,-12 34-5,10-30-34,1 0 0,1 1-1,1 0 1,0 0 0,2 1 0,1-1 0,2 21 39,5 156 647,-5-199-619,0-2 88,-1 4 762,1-15-779,-5-14-107,3 16 7,1 0 0,-1-1 0,2 1 0,-1-1 0,1 1 0,1-4 1,6-46 73,3 0 1,2 0 0,2 1-1,16-36-73,-10 41 36,2 1 1,13-21-37,-21 49 6,1 1 0,0 0-1,2 1 1,1 0 0,0 2 0,2-1-6,20-14 189,39-27-189,-42 35 39,-1-2 1,-1-2-1,-1-2-39,31-40-2,-22 23 44,13-8-42,-40 42 12,1 2 0,1 0-1,1 0 1,0 2 0,10-5-12,213-103 125,-221 109-109,1 0 1,1 2-1,-1 0 0,1 2 1,1 0-1,-1 2 0,1 0 1,4 1-17,76-3 110,-101 7-16,-3 0 94,1 1-15,5 6-138,-5-6-22,0 0 0,-1 0 0,1-1 0,-1 1 0,1 0 0,-1 0 1,1 0-1,-1 0 0,1 0 0,-1 0 0,0 0 0,0-1 1,1 1-1,-1 0 0,0 0 0,0 0 0,0 0 0,0 0 0,0 0 1,0 0-1,0 0 0,-1 0 0,1 0 0,0 0 0,-1 0 1,1 0-1,0 0 0,-1 0 0,1 0 0,-1-1 0,1 1 0,-1 0 1,1 0-1,-1-1 0,0 1 0,1 0 0,-1-1 0,0 1-13,-2 2 73,-12 11-47,0-1 0,-1-1 0,-1 0 0,0-1 1,-1-1-1,-13 6-26,-56 34 12,-3 18-100,42-30 75,-2-2 1,-12 4 12,-5-1 27,-254 138-125,282-154 113,0 1 0,1 3 0,-10 10-15,-25 18-124,51-39 118,0 1-1,1 1 1,0 1-1,2 1 1,0 1-1,2 0 1,0 2-1,-11 20 7,7-7-40,-8 11 10,3 2 1,3 0 0,-13 37 29,32-74-15,0 1-1,1 0 1,1 0-1,0 0 1,1 0 0,0 0-1,1 12 16,0-24 8,0-1 59,4-12 9,80-190 76,-54 128 143,2 2 0,3 1 0,28-38-295,-44 83 7,1 2 0,1 0-1,1 2 1,4-2-7,18-19-7,16-15 15,-36 37 16,-1-2 1,-2 0-1,0-1 0,2-5-24,23-42 44,-19 28 114,32-36-158,-48 66 13,0 0 1,1 1-1,1 1 1,0 0-1,0 1 1,1 0-1,13-6-13,78-35 196,2 6 0,13 0-196,-39 14 38,-73 28-41,43-16-112,32-8 115,-35 14-245,-32 7 232,0 1-1,1 1 1,-1 1 0,1 0-1,8 1 14,-22 3 10,-3 0-1,-53 10 815,-32 3-824,-36 3 227,66-8-83,-27 1-144,-77-7-44,62-2-143,-17 6 187,70-4-9,25-2 7,0 0-1,0 2 0,0 0 0,-13 4 3,18-4-2,-1 0 1,1-1-1,-1-1 1,0 0-1,0-2 0,1 1 1,-10-3 1,8 2 10,0 0 1,-1 0-1,1 2 1,0 0 0,0 0-1,-5 3-10,-5 1 21,40-10 8,42-11 14,75-9-10,90-21-188,-115 19-49,29-1 204,44 4 740,-66 0-766,-95 21 112,-13 3-68,-1-1 0,1 0-1,-1 0 1,1 0 0,-1-1-1,0 1 1,1-1 0,-1 0-1,0 0 1,1-2-18,-2 3-7,-3 1 46,0 0 188,0 0 39,0 0-46,-28 16-18,-26 8-233,8-2 19,-1-3-1,0-2 1,-1-2 0,-7 0 12,-262 37 0,225-24 132,90-28-186,2 0-4,-6 2-168,464-76 278,-279 36 54,-128 31 165,-1-2 1,0-3-1,41-16-271,-61 13 29,-27 13 0,0-1 0,0 1 0,0 1-1,0-1 1,1 1 0,-1-1 0,1 1-1,-1 0 1,1 0 0,0 0 0,-1 1-1,1-1 1,0 1-29,-25 36 261,-31 12-253,28-27 0,2 1 1,0 1 0,-17 24-9,23-24 9,1 1 1,0 1 0,2 0 0,1 1-1,1 0 1,2 1 0,0 0 0,2 0-1,1 1 1,-3 28-10,1-5-24,-13 48 24,13-69 43,-23 59 171,13 2-387,18-89 165,0-2-5,0 0 22,0 0 78,0 0 17,12-32 37,-5 13-177,31-80-32,18-79 68,-47 137 4,2 0 0,2 1 0,1 1 0,2 0 0,17-28-4,-8 35 7,-23 31 2,-2 1 14,1-2 2,4-6-18,-5 8-7,0 0 0,0 0 0,0 0 0,0 0 0,0 0 0,0 0 0,0 1 0,0-1 0,0 0 0,0 0 0,0 0 0,1 0 0,-1 0 0,0 0 0,0 0 0,0 0 0,0 1 0,0-1 0,0 0 0,0 0 0,0 0 0,0 0 0,0 0 0,0 0 0,1 0 0,-1 0 0,0 0 0,0 0 0,0 0 0,0 0 0,0 0 0,0 0 0,0 0 0,0 0 0,1 0 0,-1 0 0,0 0 0,0 0 0,0 0 0,0 0 0,0 0 0,0 0 0,0 0 0,1 0 0,-1 0 0,0 0 1,-3 24 26,-12 34 6,-3 0-11,2 1 1,1 10-23,4-18 82,-2 0 1,-2 0-1,-7 11-82,6-19-5,-7 32 5,14-45 89,5-1-24,4-62 48,0-60 133,10 10-135,3-36 2,19-70-113,-25 157-19,-2 1-1,0-10 20,-2 27-390,-2 28 292,-1 27 116,-8 13-17,4 1 0,1 2-1,1 1 66,-10 50-66,-13 115 343,24-213-306,-2 13 59,5-38 112,5-40-107,12-21-93,47-221 32,-58 261-21,1 0 0,2 1 0,2 0 0,14-30-19,-7 14-17,-16 39 18,0 1 0,1-1 1,1 1-1,-1 0 0,1 1 1,1-1-2,-6 11 0,-1-1 1,0 1-1,1-1 1,-1 1-1,0-1 0,0 1 1,0-1-1,1 0 1,-1 1-1,0-1 1,0 1-1,0-1 1,0 1-1,0-1 1,0 0-1,0 1 1,0-1-1,0 1 1,0-1-1,0 0 1,0 1-1,-1-1 1,1 1-1,0-1 1,0 1-1,0-1 1,-1 1-1,1-1 1,0 1-1,-1-1 1,1 1-1,-1-1 0,1 1 1,0-1-1,-1 1 1,1 0-1,-1-1 1,1 1-1,-1 0 1,1-1-1,-1 1 1,1 0-1,-1 0 1,0 0-1,1-1 1,-1 1-1,1 0 1,-1 0-1,0 0 1,1 0-1,-1 0 0,-36-7-3,33 7 6,-26-2 9,-1 2 0,1 2 1,-1 0-1,1 2 0,0 1 1,-18 7-13,-53 7 23,-14-2-84,-1-6 1,-47-3 60,125-6-1,0 2 0,-34 8 1,-6 1-17,78-13 2,0 0-1,0 0 1,0 0-1,1 0 1,-1 0 0,0 0-1,0 0 1,0 0 0,0 1-1,0-1 1,0 0 0,0 0-1,0 0 1,0 0-1,0 0 1,0 0 0,0 0-1,0 0 1,0 0 0,0 0-1,0 0 1,0 0 0,0 1-1,0-1 1,0 0-1,0 0 1,0 0 0,0 0-1,0 0 1,0 0 15,18 3-174,23-1-26,114-15-16,2 0 250,8 7-34,-99 4 29,-1-2 1,1-4 0,-1-2-1,10-6-29,-58 12 0,4 0 40,1 0 0,-1 2 0,1 0 0,-1 1 0,1 1 0,0 1-40,-20-1 140,-2 0 11,0 0-70,0 0-29,-29 9-48,-61 26 72,45-19-78,1 2 0,-27 16 2,-248 156 96,279-165-124,1 1 0,2 2 0,1 2 0,1 1 0,-27 33 28,-82 78-52,112-112 43,16-14-24,-1-1 0,0 0 1,-1-2-1,-1 0 0,0-1 0,0 0 1,-10 2 32,27-13 1,0 0-1,0-1 1,0 1 0,0 0 0,0 0 0,0 1 0,0-1 0,1 0 0,-1 1 0,1-1-1,-1 0 1,1 1 0,-2 1-1,-5 6 2,-13 10 7,1 0 1,1 2-1,1 0 0,0 2 1,2 0-1,0 0 0,-8 19-9,15-23 0,1 1 0,-2-1 0,0-1 0,-1 1 0,-1-2 0,0 1 0,-10 8 0,17-21 0,1 0 0,0-1 0,0 1 0,1 1 0,-1-1 0,0 2 0,-12 19 3,15-24 10,1-2-2,0 0-22,0 0-11,24-33-74,118-165 107,-105 153-8,1 1 1,2 2-1,11-7-3,170-134-108,-84 72 99,-92 73-10,-24 18 5,1 1 0,1 1 0,1 1-1,1 2 1,9-5 14,-30 18 0,2-1 0,-1 0 0,0 0-1,1 0 1,-2 0 0,1-1-1,0 0 1,-1 0 0,0 0-1,1-1 1,-2 1 0,1-1 0,-1 0-1,3-4 1,-5 7 20,-1 2 8,-10 16 24,-7 9-15,-1-1 0,0-1 0,-2-1 0,-1 0 0,-9 6-37,-43 33 157,-4-1-157,-61 51 30,100-80-64,-2-1-1,-36 20 35,46-32-2,1 1-1,1 2 1,0 0-1,2 2 1,0 1-1,-2 5 3,-14 24 33,3 0 0,-8 19-33,8-16-14,23-35-65,2 1-1,-9 17 80,19-31-3,0 1 1,1-1-1,0 1 0,1 0 0,-1-1 1,2 1-1,-1 0 0,1 1 0,0 6 3,-1 54 860,-5 10-860,-2 40-3656,-1-21-7383,4-58 6399</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35:36.845"/>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35:36.846"/>
    </inkml:context>
    <inkml:brush xml:id="br0">
      <inkml:brushProperty name="width" value="0.05" units="cm"/>
      <inkml:brushProperty name="height" value="0.05" units="cm"/>
      <inkml:brushProperty name="color" value="#E71224"/>
    </inkml:brush>
  </inkml:definitions>
  <inkml:trace contextRef="#ctx0" brushRef="#br0">476 185 4040,'7'1'-216,"12"4"957,-17 0-122,-10 2-186,-73 34 1320,60-31-1267,0 0 0,1 1 0,0 0 1,1 2-1,-10 9-486,-93 96 1145,93-91-1023,22-21 8,0-1 0,0 1 0,1 0 1,0 1-1,0 0 0,1 0 0,0 0 0,0 0 0,0 1 1,1 0-1,0 0 0,1 0 0,0 0 0,-1 2-130,1 8-8,2 0 0,-1 0 0,2 0 0,0 1 0,2 8 8,16 94-1,-9-73-7,-5-18 16,1 0-1,2-1 1,1 0 0,1 0 0,2 0 0,4 7-8,6 1 137,2 0 0,14 16-137,12 20 152,24 63-165,-56-106 164,44 75 340,20 20-491,-56-91 93,1-1 0,1-1 0,2-2 1,1-1-1,17 12-93,-26-24 161,55 44 125,22 8-286,25-2 806,-97-55-700,1-2-1,0-1 1,0-1-1,1-1 1,0-2-1,0 0 0,0-2 1,1-2-1,-1 0 1,8-2-106,-20 1 36,0-2 0,0 1 0,0-2 0,-1 0 0,0-1 0,1 0 0,-1-2 0,-1 1 0,1-2 0,-1 0 0,0-1 0,-1 0 0,1-1 0,-2 0 0,1-1 0,4-6-36,20-19 171,-1-1 0,-2-2 0,-2-2 0,-1-1 1,-3-1-1,-1-1 0,-2-2 0,4-12-171,-21 36 18,-1-1 1,-1 1-1,-1-1 0,-1-1 0,0-10-18,1-23 402,-2-36-402,-4 31 455,-4-33-455,2 73-13,0 0 0,-1 1 0,-2-1 0,0 1 1,-1-1-1,-2-2 13,1 6-9,-9-22 135,-1 1 0,-2 1 0,-11-13-126,-30-36 309,-55-58-309,87 115-15,-1 2-1,-2 1 1,0 2-1,-2 1 0,0 1 1,-4 1 15,-22-16-56,-21-18 56,24 11-27,5 3-38,-2 2 0,-54-29 65,81 55 4,-1 1 1,0 1-1,0 2 1,-30-6-5,-10 2-320,-43-3 320,90 14-39,1 1 0,0 1 0,-1 1 0,1 1 0,0 0 0,0 2 0,0 0 0,0 2 0,0 0 0,1 0 0,0 2 0,1 1 0,0 0 0,0 1 0,1 1 0,-11 9 39,14-8-39,2 0-1,0 1 0,0 0 0,1 1 0,0 0 1,2 1-1,0 0 0,0 1 0,1-1 1,-5 16 39,6-9-56,1 1 0,1-1 1,1 1-1,1 0 1,1 0-1,0 1 0,2-1 1,1 4 55,5 31-89,2 0 0,2 0 0,3 0 0,12 31 89,-18-70-8,1 1 0,1-1 0,0 0 0,1-1-1,10 13 9,18 22 2,11 7-2,-13-15 9,21 35-9,22 61-317,-23-38 180,-22-52 242,3-1 0,1-1 0,3-2 0,18 13-105,159 149 443,-212-203-396,13 10-70,1-1-1,0-1 1,2 0-1,-1-2 1,1 0-1,1-2 1,0 0-1,24 6 24,-35-12 23,14 6 39,0-1 1,0-1-1,1-2 0,0 0 0,0-2 0,0-1 0,19 0-62,-29-3 41,-1-1 0,0-1 0,1 0-1,-1-1 1,0-1 0,0 0 0,-1-1 0,1-1 0,-1 0 0,0-1 0,-1-1 0,0 0 0,0-1 0,-1 0-1,0-1 1,4-5-41,271-243 479,-254 226-312,-1-1 0,-1-2-167,-21 22 42,0-1 0,-2 0 0,0 0-1,0-1 1,-1 0 0,-1 0 0,1-6-42,11-36 42,-3 0 1,-3-2 0,-2 1-1,-2-1 1,-3-1 0,-3 1-1,-3-16-42,-5 19 140,-3 1-1,-2 0 0,-2 0 1,-9-17-140,15 55 21,0 0 0,-1 1 0,-1 0 0,-1 0 0,0 0 0,-1 1 0,-1 1 0,0 0 0,-1 0 0,-12-10-21,-21-16 150,-1 3-1,-34-21-149,-17-13 69,18 5-154,24 21-291,-31-20 376,66 52-38,0 0-1,-1 2 0,0 0 0,-1 2 0,-1 0 0,-10-2 39,-210-48 62,205 49-110,-1 2 1,-1 2-1,1 2 0,-1 1 0,0 2 0,0 2 0,0 2 0,1 1 1,-1 2-1,-8 4 48,38-8-5,0 1 0,1 0-1,-1 1 1,1 0 0,0 1 0,0 0 0,1 0 0,-1 0 0,1 1 0,0 1 0,-4 4 5,2-1-41,1 1 1,0 1 0,0 0 0,1 0 0,1 1 0,0 0-1,-2 7 41,-114 255-581,117-259 624,0 0 1,1 1-1,1-1 1,0 1-1,2 0 0,-1 12-43,0 16 24,3 40-24,3-44-29,2 0 0,2 0-1,2-1 1,1 0 0,2 0 0,2-1 0,14 27 29,24 40-101,4-3-1,10 5 102,-45-76-15,1-2 1,2 0-1,1-2 0,21 19 15,14 8-62,46 30 62,171 102-25,-252-173 79,2-1-1,0-1 1,0-2 0,1-1 0,0-1-1,29 5-53,-33-9-11,0-1 0,0-1 0,0-1 0,0-1 0,0-1-1,0-1 1,0-1 0,17-5 11,-23 2 14,-1-1 0,0 0 0,-1-2 0,0 0 0,0 0-1,2-4-13,20-10 38,7-5 177,-2-2-1,-1-1 0,-2-3 0,-1-1 0,-1-2 1,8-13-215,-38 39 2,0 0 0,0-1 0,-1 0 0,0-1 0,-1 1 0,-1-1 0,0 0 0,0-1 0,-2 1 0,1-3-2,4-28 4,-2-1 1,0-21-5,-4 44 16,-1-11 71,0 0 0,-3 0-1,0 0 1,-2 1 0,-2-1 0,-7-23-87,-3 2 66,-2 1 1,-3 0-1,-15-25-66,22 53 44,0 1 0,-2 1 0,0 0 0,-2 1 0,-9-9-44,-104-98 159,130 128-158,-95-81 111,-92-61-112,143 113 6,-3 1 0,0 3 0,-3 1-6,-152-62-167,202 87 167,-40-15 5,0 1 0,-1 3 1,0 1-1,-1 2 0,0 2 1,-11 1-6,-31-1-133,-49 3 133,101 4-35,1 2 0,0 1-1,0 1 1,0 2-1,-22 8 36,28-6-26,1 0-1,0 2 0,1 1 1,0 1-1,1 0 0,1 2 1,0 1-1,0 1 0,2 1 1,0 0-1,2 1 0,-15 20 27,11-12-171,2 0 0,0 1 0,3 1 0,-4 10 171,13-24-73,2 1 1,0-1 0,0 2 0,2-1 0,0 1-1,1-1 1,0 1 0,2 0 0,0 10 72,0 23-11,3 0 1,1-1 0,3 1 0,3-1 0,1 0-1,6 14 11,-3-23-42,1-2 0,2 0 0,2 0 0,17 27 42,-10-25-73,0 4 67,3-1 0,1-2 0,2-1 1,1-1-1,13 9 6,186 174-10,-207-202-42,2-1-1,0-1 1,1-1-1,13 4 53,25 17-58,-53-31 74,21 14-13,2-1 0,33 14-3,-56-29 20,0-1-1,0 0 0,0-1 1,1 0-1,0-1 0,-1 0 1,1-1-1,0-1 0,0 0 1,0 0-1,0-2-19,30-5 141,-1-2-1,31-11-140,-24 6-22,14-2-155,-26 8 319,-1-2 1,0-1-1,-1-2 1,0-1 0,30-19-143,-49 22-2,0-2 1,-1 0 0,-1-1-1,0 0 1,-1-1 0,2-3 1,39-42 206,-35 42-176,-2-1 0,0-1 0,-1 0 0,0-1 0,-2-1-1,-1 0 1,-1-1 0,0-1 0,-2 1 0,-1-2 0,-1 1 0,-1-1-1,3-19-29,-1-1 73,-1-1 0,-3 0 0,-1 0 0,-2 0-1,-4-31-72,-3 34 40,-2-1 0,-2 1 0,-1 0 0,-2 1 0,-3 0 0,-1 1 0,-1 1 0,-3 0 0,-1 2 0,-2 0 0,-1 2 0,-24-27-40,-13-12 1,9 10 21,-16-11-22,49 57-9,-1 1 0,0 0 0,-1 2 0,-1 0 0,-20-10 9,-108-54-459,-11 2 459,145 72-45,0 1 1,0 0-1,-1 1 0,1 1 1,-1 1-1,-15-1 45,-23 2-56,-24 3 56,58-1 7,-1 0-14,1 1 1,-1 2 0,1 0 0,0 1 0,0 1-1,0 0 1,1 2 0,-1 1 6,7-2-4,1 0-1,-1 1 1,2 0 0,-1 1-1,1 0 1,1 1 0,-1 0-1,2 1 1,-1 1 0,2-1-1,-7 10 5,-15 32-78,2 2-1,2 0 0,3 2 1,2 0-1,3 1 0,3 2 1,1 5 78,8-31-107,3 2 1,0-1 0,3 0 0,0 1 0,3-1-1,1 0 1,1 0 0,2 0 0,2 0 0,1-1-1,1 0 1,11 20 106,-1-7-4170,3-2-1,11 17 4171,7 7-6473</inkml:trace>
  <inkml:trace contextRef="#ctx0" brushRef="#br0" timeOffset="1">1865 1788 11744,'0'0'0,"24"17"0,15 9 0,24 15-8328</inkml:trace>
  <inkml:trace contextRef="#ctx0" brushRef="#br0" timeOffset="2">1911 2044 3864,'4'53'2827,"-3"-39"-2482,-1-1-1,2 1 1,0-1 0,0 0-1,2 3-344,6 22 514,5 35-514,-8-33 262,10 28-262,-2-17-9,-7-18 10,2 1 0,2-2 0,0 0 0,3 0 1,0-1-1,4 2-1,22 30-30,-4-18-115,-20-23 181,1-1 1,1-1 0,0 0-1,1-1 1,2-2-1,0 0 1,17 10-37,-17-15 44,1-1 0,-1-1 0,2-1 0,-1-1 0,1-1 0,1-1 0,-1-1 0,25 1-44,-28-4 128,1 0 0,0-2-1,-1-1 1,1 0 0,0-2 0,-1 0 0,1-2-1,-1 0 1,0-1 0,-1-1 0,0-1 0,0-1 0,0-1-1,3-3-127,50-33 449,-41 25-469,0 1 0,1 2 0,0 1 1,7 0 19,-13 7 179,1 2 1,-1 1-1,24-3-179,-49 10 194,-2 0-2,0 0-160,0 0-46,-17 37 100,8-27-66,-1-1 1,0 0-1,0-1 0,-1 0 1,0 0-1,0-1 1,-1 0-1,0-1 1,0-1-1,0 0 1,-1 0-1,-11 2-20,-25 4 65,1-2 1,-41 3-66,88-12 2,-26 2-11,1-2 0,-1 0 0,1-2 0,-1-1 0,1-1 0,-10-3 9,-49-15-282,-21-10 282,65 19 86,27 9-53,-48-16 154,-57-25-187,99 35-21,0 0 0,1-1 0,0-1 0,1-1 0,0-1 0,1 0 0,-10-11 21,-17-18-136,15 14 213,1 0 1,0-3-78,-19-26 80,-66-86 12,104 130-56,0 0 1,1-1-1,1 1 1,0-1-1,1-1 0,1 1 1,0-1-1,1 0 1,1 0-1,0-1 1,1 1-1,1 0 1,0-1-1,2-11-36,16-50-238,-12 59 199,-5 18-9,0 1-216,0 0 59,0 0 433,0 0 64,0 0-176,1 2-104,-1 0 0,1 0 0,0 0 0,0 0 0,0 0 0,0 0 1,0 0-1,0-1 0,0 1 0,2 1-12,9 19 37,-7-1-31,2 15 91,1-2-1,2 1 1,2-1 0,1-1 0,15 28-97,-10-27-36,-3 1 1,0 1 0,-3 0 0,5 21 35,-2-6-95,16 33 95,-22-63 100,0-1 0,2 0 0,0-1 0,12 15-100,-14-24 61,0 0 0,0 0 0,1-1 0,0 0 1,0-1-1,1 0 0,0 0 0,8 2-61,1 1-36,-1 1-10,0-1 0,1-1 0,0-1 1,0-1-1,1-1 0,0-1 0,1 0 0,5-1 46,33 5-386,31 10 386,-29-6-179,14 0 179,-54-11 15,1-1-1,-1-2 1,1 0 0,-1-1-1,8-2-14,24-7 191,-1-3 0,-1-2-1,16-8-190,-7 2 102,-50 18-55,0-1 0,0 0 0,0-1 1,-1 0-1,0-1 0,0 0 1,-1-1-1,1 0 0,-1 0 0,-1-1 1,0 0-1,0-1 0,0 1 1,-1-2-1,0 1 0,-1-1 1,3-6-48,-7 13 29,-1-1 0,0 1 1,0-1-1,0 0 1,0 1-1,-1-1 1,1 0-1,-1 0 0,0 0 1,0 0-1,0 1 1,-1-1-1,0-3-29,-14-44-7,13 47 45,0 0-20,0 0 0,-1 0 1,1 0-1,-1 0 0,0 1 1,0-1-1,0 1 0,-2-2-18,1 2 26,3 2-79,1 1-37,0 0-100,0 0 0,0 0 108,0 29 66,4 12 148,2-1 1,2 0 0,1-1 0,2 0 0,2 0 0,14 30-133,-22-58 84,1 4 251,-4-29-128,-5-2-152,0 0-1,-1 1 1,-1 0-1,-1-1 0,0 2 1,0-1-1,-4-4-54,-12-29 89,13 30-111,-1 1 0,-1 1-1,0-1 1,-1 2 0,-1-1 0,-12-10 22,-26-34-185,49 57 155,0 1 0,0-1 0,0 0 0,0 0 0,0 0-1,1 0 1,-1 0 0,1 0 0,0-1 0,0 1 0,0 0-1,0-3 31,2 1-36,-1 0 0,1 0 0,0 1 0,0-1-1,1 0 1,-1 0 0,1 1 0,0-1 0,2-2 36,-3 6 0,-1 0 0,0 0 0,1 1 0,-1-1 0,1 0 0,0 1 0,-1-1 0,1 0 0,0 1 0,-1-1 0,1 1 0,0-1 0,-1 1 0,1 0 0,0-1 0,0 1 0,0 0 0,-1-1 0,1 1 0,0 0 0,0 0 0,0 0 0,0 0 0,-1 0 0,1 0 0,0 0 0,0 0 0,0 0 0,0 0 0,0 0 0,20 7 0,-21-6 0,14 6-8,0 2 0,-1-1 0,0 2 0,0 0 0,-1 1 0,0 0 0,3 5 8,24 29-84,11 18 84,-16-19-12,25 37 23,-3 2 0,6 20-11,42 65 7,-90-150-44,0-1 0,1-1 0,0 0-1,2-1 1,0-1 0,2 1 37,-18-14 34,36-1 657,-36 0-682,0-1 0,-1 1 0,1-1 0,0 1 0,0-1 0,-1 1 0,1-1 0,-1 0 0,1 1 0,-1-1 0,1 0 0,-1 1 0,1-1 0,-1 0 0,1 0 0,-1 1 0,0-1 0,0 0 0,1 0 0,-1 0 0,0 1 0,0-1 0,0 0 0,0 0 0,0 0 0,0 0 0,0 0 0,0 1 0,0-1-1,0 0 1,-1 0 0,1 0-9,0-1 87,-1-6-34,0 0 1,0 0 0,0 0-1,-1 1 1,-1-1-1,1 0 1,-1 1 0,-1 0-1,1-1-53,-40-65-239,26 46 90,7 12 107,-1 1-1,0 1 1,-1-1 0,-1 2-1,0 0 1,-11-8 42,3 3-8,0-2 0,-3-6 8,-1-2-89,0 1 1,-2 2-1,-16-12 89,35 29 10,0 1 47,-1 0-1,1 0 0,-1 1 0,-9-5-56,4 4-18,0-2-1,0 0 1,1 0-1,0-1 1,1-1-1,0 0 1,0 0-1,1-1 0,-3-5 19,-7-2-112,-5-8-55,18 19 195,1-1 1,-1 1 0,0 1 0,0-1 0,-1 1 0,0 1 0,0 0 0,-9-4-29,-11-7 99,23 12-109,5 4-18,-1-1-1,1 0 0,-1 0 0,1 0 0,-1 0 1,1 0-1,-1 0 0,1 0 0,0 0 1,0-1-1,-1 1 0,1 0 0,0-1 29,2 1-18,1 0 0,-1 0-1,0 0 1,0 1 0,1-1 0,-1 0-1,0 1 1,1-1 0,-1 1-1,1 0 1,-1-1 0,1 1 0,-1 0-1,1 0 1,-1 0 0,1 0 0,0 0 18,5-1-2,0 0 0,1 1 0,-1 0 0,0 0 0,0 1 0,1 0 0,-1 0 0,0 0 0,0 1 0,0 0 0,0 1 1,5 2 1,-1 1-1,-1 0 0,1 1 0,-1 0 0,0 1 0,-1 0 1,8 8 0,2-6 632,-15-8 225,-13-7-619,-4-3-233,0-1-1,0-1 0,1 0 0,0 0 0,-1-3-4,9 8 1,-16-13 4,15 11 6,-1 1 0,-1-1 0,1 2 0,-1-1 0,0 1 0,0 0 0,-1 0 0,1 1 0,-1 0 0,0 0 0,0 1 0,-1 0 0,-6-1-11,-43-13 305,56 16-365,2 1-213,0 0 31,-5-4 367,-7-6-61,12 9-69,-1 1 0,1 0-1,0 0 1,0 0 0,-1-1 0,1 1 0,0 0-1,0 0 1,0 0 0,0-1 0,-1 1 0,1 0-1,0-1 1,0 1 0,0 0 0,0 0 0,0-1-1,0 1 1,0 0 0,0-1 0,-1 1 0,1 0-1,0-1 1,0 1 0,1 0 0,-1-1 0,0 1-1,0 0 1,0 0 0,0-1 0,0 1 0,0 0-1,0-1 1,0 1 0,0 0 0,1-1 5,4-3 0,1 0 1,0 1-1,0-1 1,0 1-1,1 0 1,-1 0-1,1 1 1,0 0-1,-1 0 1,7 0-1,75-8 22,-48 8-13,217-16 151,-229 17 24,28-2-149,-1 4 0,42 5-35,-36 4 47,-60-9-31,0-1 1,-1 0-1,1 0 0,0 0 1,-1 1-1,1-1 0,0 0 1,-1 1-1,1-1 0,-1 0 0,1 1 1,-1-1-1,1 1 0,-1-1 1,1 1-1,-1-1 0,1 1 1,-1-1-1,0 1 0,1 0 0,-1-1 1,0 1-1,0 0 0,1-1 1,-1 1-1,0-1 0,0 1 1,0 0-1,0-1 0,0 1 0,0 0 1,0 0-1,0-1 0,0 1 1,0 0-1,0-1 0,0 1 1,0 0-1,-1-1 0,1 1 1,0-1-1,0 1 0,-1 0 0,1-1 1,0 1-1,-1-1 0,1 1 1,-1-1-1,1 1 0,-1-1 1,1 1-1,-1-1-16,-27 29 96,15-20-38,-1 0 0,0-1 0,-1 0 0,1-1 0,-2-1 0,1-1 0,0 0 0,-1-1 1,-7 1-59,-15 1-81,0-2 0,0-1 0,-19-3 81,37 2 12,-1 1-1,1 0 1,0 2 0,0 0 0,0 2-1,-16 7-11,-50 14-495,65-23 535,0-2 1,0 0-1,0-1 1,-1-1-1,1-1 0,-1-1-40,18 1-14,0 0 0,0 1-1,0-1 1,0 1-1,0-1 1,0 1 0,-3 2 14,-4 0-72,-6-7 49,11 0-89,10 2-378,26-13 195,-7 4 131,14 0 52,2 2 0,37-5 112,-35 8 115,0-2 0,31-11-115,-34 6-13,1 2 0,0 1 0,1 2 0,0 2-1,30-1 14,-27 5 12,37 0 19,-62 6 148,-17-4-160,-1 0 0,0 1 0,0-1 0,1 0 0,-1 0 0,0 0 0,0 1 1,1-1-1,-1 0 0,0 0 0,0 1 0,0-1 0,1 0 0,-1 0 0,0 1 1,0-1-1,0 0 0,0 1 0,0-1 0,0 0 0,0 0 0,0 1 0,0-1 0,0 0 1,0 1-1,0-1 0,0 0 0,0 1 0,0-1 0,0 1-19,-1 1 37,-1 1 0,0 0 0,1 0 0,-1-1 0,0 1 0,0-1 0,-1 0 0,1 0-1,-1 1 1,0-1-37,-4 3 43,0 0-1,0-1 1,0-1-1,-1 1 0,1-1 1,-1 0-1,0-1 1,-6 2-43,-40 15-25,46-14 10,0 1-1,1-1 1,0 1 0,0 1-1,0-1 1,1 1-1,0 0 1,0 1 0,1-1-1,0 1 1,0 0-1,-1 3 16,-10 22-169,1 1-1,-4 17 170,13-36-7,1 4 12,1 0 0,1 0 0,0 0 0,1 0 0,1 0-1,2 9-4,-4 36 3,7 1 51,21-104-41,-4-7-128,2 2-1,26-39 116,-5 23 15,-21 30 12,-1-1 1,3-10-28,-25 41 1,0 0 1,0-1-1,1 1 1,-1 0-1,0 0 1,0 0-1,0 0 1,0 0-1,0-1 1,0 1-1,0 0 0,0 0 1,0 0-1,0 0 1,1 0-1,-1-1 1,0 1-1,0 0 1,0 0-1,0 0 1,0 0-1,1 0 1,-1 0-1,0 0 1,0 0-1,0 0 1,0 0-1,1 0 1,-1 0-1,0 0 1,0 0-1,0 0 1,0 0-1,1 0 1,-1 0-1,0 0 0,0 0 1,0 0-1,0 0 1,1 0-1,-1 0 1,0 0-1,0 0 1,0 0-1,0 0 1,0 0-1,1 0 1,-1 1-1,0-1 1,0 0-1,0 0 1,0 0-1,0 0 1,0 0-1,0 0 1,1 1-1,-1-1 1,0 0-1,0 0 0,0 0 1,0 0-1,0 0 1,0 1-1,0-1 1,0 0-2,7 20 23,0 29-18,-7-34-4,-1 0-1,0 0 1,-1 0 0,-1 0 0,0-1 0,-2 1-1,-9 54 21,-27 177 501,41-245-536,2-20 8,0 0 0,2 0-1,0 0 1,1 0 0,1 1 0,6-14 6,11-38-11,59-187-402,-42 128 417,-38 124-10,0 0-1,1 0 1,-1 0 0,1 0-1,0 1 1,1 0 0,-1-1-1,2 0 7,-1 35-20,-4 9 5,-1 0 0,-1-1 0,-3 0 0,-1 0 0,-10 34 15,8-31-5,-18 55 225,15-62-62,2 1 0,-2 19-158,0-8-47,8-34 25,0 0-1,0 0 1,1 0-1,0 12 23,2-23-7,1-15 3,3-25 121,8-39-117,2-3 63,-7 44-29,1 0 0,2 0 0,2 1 0,7-13-34,-3 6 36,-13 31-8,0 1 1,-1 0-1,-1 0 0,0-1 0,0 1 0,-1-1 0,-1-1-28,1 1 37,0 11-35,-1-1 0,1 1 0,-1-1 0,1 1 0,-1 0 0,0-1 0,1 1 0,-1 0 0,0 0 0,0 0 0,0 0 0,0-1 0,0 1 0,0 1 0,0-1 0,-1 0 0,1 0 0,0 0 0,0 1 0,-1-1 0,1 0 0,0 1 0,-1-1 0,1 1 0,-1 0 0,1-1 0,-1 1 0,0 0-2,-4-1 8,0-1 1,0 2 0,0-1-1,0 1 1,0 0 0,-1 0-9,-72 13 185,53-8-235,1 0 1,-2-2-1,1-1 0,-26-1 50,23-6 100,-15-1 24,29 7-113,0-1-1,-1 0 1,1-1-1,0-1 0,-13-4-10,-18-9 206,2-2 0,-29-16-206,-15-8-334,88 41 314,-1 0 0,1 0 0,0 0 0,0-1 0,0 1-1,0 0 1,-1 0 0,1 0 0,0 0 0,0 0 0,0 0 0,-1 0 0,1 0 0,0 0 0,0 0 0,0 0 0,-1 0 0,1 0 0,0 0 0,0 0 0,0 0 0,-1 0 0,1 0 0,0 0 0,0 0 0,0 0 0,-1 0 0,1 0 0,0 0 0,0 0-1,0 0 1,0 0 0,-1 1 0,1-1 0,0 0 0,0 0 0,0 0 0,0 0 0,0 0 0,-1 1 0,1-1 0,0 0 20,2 10-296,10 13 112,27 38 182,3-2-1,2-2 0,2-2 1,24 19 2,-34-33 42,-17-19 19,1-1 0,1 0 0,6 2-61,-9-4 63,-17-18 25,-1-1 48,0 0 102,0 0-16,0 0-170,-1-3-40,-5-19 12,-2 1 1,0 0-1,-2 0 1,0 1-1,-1 1 1,-12-16-25,-27-51 250,20 25-303,-4 2 0,-2 1 0,-17-19 53,46 70-7,0-1 0,0 1 0,-1 0 0,-6-4 7,1 1 2,12 9 4,1 1-83,0 0-340,0 0-1,9 12 309,21 28 197,-2 2-1,-3 1 1,-1 2 0,16 40-88,-39-83 749,-2-5-325,-4-13-237,-11-24-279,9 25 111,-1 0-1,0 0 1,-1 1 0,-1 0 0,0 1 0,-1 0 0,0 1 0,-1 0 0,-1 1 0,1 0-1,-2 1 1,-13-8-19,18 14-65,9 4 48,0 0-1,0 0 1,0 0-1,1 0 1,-1 0-1,0 0 1,0 0-1,0 0 1,0 0 0,0 0-1,0 0 1,0 0-1,0 0 1,0 0-1,0 0 1,0 0-1,0 0 1,0 0 0,1 0-1,-1 0 1,0 0-1,0-1 1,0 1-1,0 0 1,0 0-1,0 0 1,0 0 0,0 0-1,0 0 1,0 0-1,0 0 1,0 0-1,0 0 1,0 0-1,0 0 1,0-1 0,0 1-1,0 0 1,0 0-1,0 0 1,0 0-1,0 0 1,0 0-1,0 0 1,0 0-1,0 0 1,0 0 0,0 0-1,0 0 1,0-1-1,0 1 1,0 0-1,0 0 1,0 0-1,0 0 1,-1 0 0,1 0 17,16-3-345,29-2 542,-27 3-191,149-12 147,-68 2-59,86-14-74,174-29 250,-336 51-52,-39 9 264,-39 7 242,-92 5-785,103-15 7,1 3 1,0 1-1,0 3 1,1 1-1,-35 13 54,17-1-60,-48 11 60,77-20-103,26-10 69,0 0 1,-1-1-1,1 0 1,0 0-1,-1 0 0,1 0 1,-1-1-1,-5 0 34,7-1-192,8-3 63,19-8 6,34-12 12,2 7-122,46-5 233,-41 9-17,-26 3 110,-27 5-41,1 1 0,0 1-1,0 0 1,0 0 0,1 2 0,-1-1 0,8 2-52,-7 0-38,-8-1 37,1 1 1,0 0 0,-1 0 0,1 0-1,-1 1 1,1-1 0,1 2 0,-4-1 30,-1-1 1,0 1 0,1 0-1,-1 0 1,0 0-1,0 0 1,0 0-1,0 1 1,0-1 0,-1 1-1,1-1 1,-1 1-1,1 0 1,-1-1-1,0 1 1,0 1-31,4 11 69,-1 0 0,-1 1-1,0-1 1,-1 1 0,0-1 0,-1 1 0,-2 7-69,0 14-141,-3 0 1,-4 21 140,-27 87 104,27-110-62,-2 0 0,-3 6-42,-3 9 56,1-17-6,14-32-41,1-1 12,5-23-17,11-49-18,-4 0 0,-1-6 14,-6 47 26,2 1 0,1-1-1,2 2 1,5-13-26,-12 40-231,0 8 104,5 20 106,2 32 364,-11-15-430,-1 1 0,-8 40 87,8-70 14,-26 93 575,26-84-609,7-37-17,-1 2 24,55-132-168,33-123 181,-55 156-9,-34 101 1,0 2 5,0-1 0,1 1 0,0 0 0,1 0 1,3-5 2,-7 10-12,-1 3 14,0 0 50,-16 28-8,-78 174 128,72-161-410,-24 37 238,38-66-132,7-10 200,1-2 20,0 0 6,0 0-12,0 0-58,-10-9-10,-22-20 184,1-2-1,-15-21-197,33 39 12,0 0-1,-1 1 1,-1 1 0,0 0-1,-1 1 1,1 1 0,-11-4-12,-10-7-111,29 16 51,0 1 0,0 0 0,-1 0 0,0 1 0,0 0 0,1 0 1,-1 0-1,0 1 0,0 0 0,-1 1 0,1 0 0,0 0 0,0 1 1,0 0-1,0 0 0,0 1 0,1 0 0,-1 1 0,0-1 0,-1 2 60,7-3-10,-1 0 0,1 0 0,-1 0 0,1 0 0,0 0 0,-1 1 0,1-1 0,0 1 0,0-1 0,0 1 0,0 0 0,0 0 0,1 0 0,-1 0 0,0 0 0,1 0 0,0 1 0,-1-1 0,1 0 0,0 1 0,0-1 0,1 1 0,-1-1 0,0 1 0,1-1 0,-1 1 0,1 0 0,0-1 0,0 1 0,0 0 0,0-1 0,0 1 0,1-1 0,-1 1 0,1-1 0,0 1 0,0-1 0,0 1 0,1 1 10,0 3-36,1-1 0,1 0 0,-1 1 0,1-1 1,0-1-1,0 1 0,0-1 0,1 1 0,0-1 1,0-1-1,1 1 0,-1-1 0,1 0 0,3 2 36,32 19 38,-28-16 14,2 0 1,-1-1 0,12 4-53,-15-8 46,-11-4-36,-1 0 1,1 0 0,0-1 0,0 1 0,0 0-1,0 0 1,0 0 0,0-1 0,0 1-1,0 0 1,-1 0 0,1 0 0,0-1 0,0 1-1,0 0 1,0 0 0,0 0 0,0-1-1,0 1 1,0 0 0,0 0 0,1 0-1,-1-1 1,0 1 0,0 0 0,0 0 0,0 0-1,0-1 1,0 1 0,0 0 0,0 0-1,1 0 1,-1-1 0,0 1 0,0 0 0,0 0-1,0 0 1,0 0 0,1 0 0,-1 0-1,0-1 1,0 1 0,0 0 0,1 0-1,-1 0 1,0 0 0,0 0 0,0 0 0,1 0-1,-1 0 1,0 0 0,0 0 0,1 0-1,-1 0 1,0 0 0,0 0 0,0 0 0,1 0-1,-1 0 1,0 0 0,0 0 0,0 0-1,1 0 1,-1 1 0,0-1 0,0 0-11,-11-15 167,6 10-214,-23-20 83,26 24-110,0-1-1,1 0 0,-1 1 0,1-1 1,-1 0-1,1 0 0,0 0 0,0 0 1,0 0-1,0 0 0,0 0 0,0 0 1,0-2 74,2 6 4,0-1 0,0 1 0,0 0 0,0-1 1,0 1-1,0-1 0,0 1 0,1-1 0,-1 0 1,0 1-1,2 0-4,7 8 28,98 142-58,-107-151-4,-1-1 25,0 0 122,2 0-79,0-1-1,0 0 1,0 0-1,-1 0 1,1 0 0,0 0-1,0 0 1,-1 0-1,1-1 1,0 1-1,0-1-33,-1 1 1,11-12-27,-1-1 1,-1 0 0,-1 0-1,0-1 1,0 0-1,-2-1 1,1-2 25,11-32-86,8-33 86,6-21 224,-27 78-530,-3 19 305,-4 11-2,1 0 0,0 0 0,-1 0 0,1 1 0,0-1 0,1 0 0,-1 0 0,1 0 0,0 2 3,1 9-14,-1 12-18,-2 0 1,0 0 0,-3 1 31,-1 55 15,4-71-5,3 9 42,4-21-30,5-11-15,-5 3-7,0 0 1,0 0-1,-1-1 1,0 0-1,-1 0 1,0 0-1,2-6 0,19-70 3,-17 53-3,0-8 25,6-15 30,-6 40 24,-8 13-6,-1 19-85,-1-1 0,-1 0 0,0 0 0,-2 0 0,0 0 0,0-1 0,-6 10 12,-12 38-204,8-19 352,-2-1-1,-2 0 1,-4 5-148,22-47-5,14-23 172,-7 14-162,17-33 34,-1-2 0,-2-1 1,-1-3-40,11-25 160,-21 54-174,0 1-1,1 0 0,1 0 1,3-1 14,12-16-3246,-14 18 37,-5 7-6397</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1.868"/>
    </inkml:context>
    <inkml:brush xml:id="br0">
      <inkml:brushProperty name="width" value="0.05" units="cm"/>
      <inkml:brushProperty name="height" value="0.05" units="cm"/>
      <inkml:brushProperty name="color" value="#ED7D31"/>
    </inkml:brush>
  </inkml:definitions>
  <inkml:trace contextRef="#ctx0" brushRef="#br0">457 1 904,'-28'6'95,"28"-6"-86,0 0 1,-1 0 0,1 0 0,0 0 0,0 0 0,0 1-1,0-1 1,0 0 0,0 0 0,-1 0 0,1 0 0,0 1-1,0-1 1,0 0 0,0 0 0,0 0 0,0 0-1,0 1 1,0-1 0,0 0 0,0 0 0,0 0 0,0 1-1,0-1 1,0 0 0,0 0 0,0 0 0,0 0 0,0 1-1,0-1 1,0 0 0,0 0 0,0 0 0,0 0-1,0 1 1,1-1 0,-1 0 0,0 0 0,0 0 0,0 0-1,0 0 1,0 1 0,0-1 0,1 0 0,-1 0 0,0 0-1,0 0 1,0 0 0,0 0 0,1 0 0,-1 0-1,0 0 1,0 1 0,0-1 0,1 0 0,-1 0 0,0 0-1,0 0 1,0 0 0,0 0 0,1 0 0,-1 0 0,0 0-10,12 6 327,48 11 1984,-47-15-2422,0 2 0,0-1 0,0 2 0,0 0 1,-1 0-1,1 1 0,0 2 111,32 20 950,-8-6 276,0 3-1,-1 0 0,23 25-1225,-50-43 191,-1-1 0,1 1 0,0-2 1,1 1-1,2 0-191,34 23 638,10 22 360,20 25-998,13 13 215,-58-58 1001,23 31-1216,-44-50 216,-9-10-129,-1-2 25,0 0 33,0 0-12,0 0-50,0 0 172,0 0-11,0 0-240,-1-3-51,-67-112-24,-17-31 250,75 131-159,0 0-1,-1 0 1,-1 1 0,0 0 0,-1 1-1,-1 0 1,0 1 0,0 1 0,-1 0-1,-1 1 1,-1 0-20,-2 1-54,1 1-1,-2 0 1,1 2 0,-1 0-1,0 2 1,-1 0 54,-38-10 358,-12-9-327,26 9-23,-23-5-8,52 16 10,1 0 0,-1 2-1,0-1 1,0 2 0,0 0 0,-7 1-10,-269 25 1177,272-20-1260,17-4 150,-1-1 0,0 0 0,1 1 0,-1-1 0,0-1 1,0 1-1,1 0 0,-1-1 0,0 0 0,0 0 0,0 0 1,-1-1-68,26-24-30,-14 20 29,1 0-1,-1 0 0,1 1 1,-1 0-1,1 0 1,0 1-1,0 0 1,1 0-1,4 0 2,12-2-18,1 0 0,11 1 18,20 1 129,-1 2 1,9 3-130,-44-1 91,12 3-63,0 1 1,0 2-1,-1 1 0,0 1 0,0 2 0,-1 1 0,-1 2 1,6 4-29,32 12 80,-38-18 14,0 2 0,-1 1 0,0 2 0,-1 0 0,2 5-94,4 7 135,-2 2 0,22 27-135,-5-5 374,72 59 18,-105-92-425,-14-17 52,1 0 1,-1 0-1,0 0 0,1 0 1,-1-1-1,1 1 1,0-1-1,0 0 0,2 1-19,-4-2 102,-1-1 78,0 0 216,0 0-11,0 0-274,0 0-75,0 0-40,0-1-4,0-4 25,-1 1 0,0-1 0,0 1 0,-1-1 1,1 1-1,-1 0 0,0 0 0,0 0 0,0 0 1,-1 0-1,1 0 0,-1 0 0,-3-2-17,-4-8 119,-36-61-45,-77-119-169,114 182 99,0 1 0,-1 1-1,0 0 1,0 0 0,-1 1 0,-1 0-1,0 1 1,0 0 0,0 1 0,-1 0 0,0 1-1,-13-4-3,-24-6 36,-1 1-1,-49-6-35,26 6 9,52 10-21,0 2-1,-1 0 0,1 1 1,-1 2-1,1 0 0,-20 3 13,-51 4-124,38-4-108,-42 9 232,90-11-95,0 1 0,0-1 0,-1 1 0,1 0 0,1 1 0,-1 0 0,-4 2 95,11 0-55,9-2 42,10 2 26,18 0-17,-7-1 16,0 1 1,-1 2-1,0 0 1,13 7-13,28 12 430,-4-1-207,31 17-223,-53-23 51,0-1 0,28 5-51,-33-11-8,0 2 0,-1 1 1,32 18 7,-49-21 24,0 1 0,0 0 0,-1 2 0,-1 0 0,-1 2 1,0 0-1,-1 1 0,-1 0 0,9 14-24,6 11 15,-15-22 186,0 1-1,-2 1 1,3 6-201,-6 6 114,-10-30-89,0 0-1,1 0 1,-1 0-1,1 0 0,0 0 1,0 0-1,1 0 0,0-1 1,1 3-25,-3-6 8,-1-1 8,0 1 8,0 0-1,0 1 1,1-1 0,-1 0 0,0 0 0,0 1-1,-1-1 1,1 0 0,0 1 0,0-1 0,-1 0 0,1 0-1,-1 1 1,1-1 0,-1 0 0,0 1-24,-11-13 563,-1-4-625,-17-19 106,0-1 0,3-2 0,-16-27-44,18 27 12,-2 1 0,-10-8-12,5 11 59,-1 1 0,-2 2-1,-10-6-58,-28-17 51,-2 3 1,-3 3-1,-46-19-51,104 58-34,-1 0 1,0 1 0,0 1 0,0 1-1,-1 1 1,0 1 0,0 1 0,0 1 0,0 0-1,-11 3 34,-20 2-46,0 3-1,1 2 1,-38 11 46,3 6-106,79-22 97,6-3-38,2-1-59,0 0-202,0 0 9,0 0 222,2 1 62,4 3 25,0 0-1,1-1 1,0 1 0,0-2-1,0 1 1,0-1 0,0 0-1,0 0 1,0-1 0,6 1-10,82 1 32,-49-3-6,-37 1 14,26 0 146,-1 1 1,16 5-187,31 3 20,-55-8-19,0 2 0,0 0-1,-1 2 1,1 0 0,11 6-1,365 171-31,-381-171 74,0 1-1,-1 1 0,0 1 1,-2 0-1,1 2 0,14 17-42,-21-21 1,33 27 33,-30-28-17,-1 1 0,-1 0-1,0 0 1,-1 2-1,8 11-16,36 78 227,-24-44-188,-31-56 27,0-1 0,0 1-1,0-1 1,0 1 0,0 0 0,-1 0 0,1 0 0,-1-1 0,0 1 0,-1 0 0,1 1-66,0 9-64,-1-13 78,1 0-1,-1 1 1,1-1 0,-1 0 0,0 0-1,1 0 1,-1 0 0,0 0-1,0 0 1,0 0 0,0 0 0,0 0-1,0 0 1,0 0 0,0-1-1,-1 1 1,1 0 0,0-1 0,0 1-1,-1-1 1,1 1 0,0-1-1,-1 0 1,1 1 0,-1-1-14,-35 6 352,-43-11-476,54 2 130,-1 1-1,1 2 0,-8 1-5,-432 22 76,446-21-62,1 0 1,-1 1-1,-10 4-14,18-3-6,-1-1-1,0 0 0,0-2 1,0 1-1,0-1 1,0-1-1,0-1 0,-4 0 7,-30-5 63,45 5 70,2 1 5,0 0-92,5-2-42,-1 0 0,1 0 0,-1 1 0,1-1 0,0 1 0,2-1-4,20-4 33,-1 1-1,1 1 1,0 1-1,0 1 1,1 2-1,22 2-32,103 16 237,139 12-171,30 5 22,-320-35-23,-2 0 236,0 0 15,0 0-174,0 0-53,0 0-52,-6-1-26,-1 0 1,0-1-1,1 1 0,-1-2 0,1 1 1,0-1-1,0 0 0,-4-2-11,-13-6 44,-33-9-33,-1 1 0,0 4 0,-19-2-11,0 7 27,0 2 0,0 4 0,-48 4-27,78 0 28,37-1-463,19 8 272,0 2 139,1-1 1,1 1 0,0-2 0,0 0-1,0 0 1,1-1 0,0-1 0,11 4 23,20 4-8,1-2 0,2-2 8,34 8 43,-42-9-100,29 2 57,25 5-46,-38-2 39,60 13 95,-101-24-68,-1 0 1,1-1-1,0 0 1,0-2 0,-1 1-1,14-4-20,-25 4 31,0-2-1,1 1 1,-1 0-1,0 0 0,0-1 1,0 1-1,0-1 1,-1 1-1,1-1 1,0 0-1,-1 0 0,1 0 1,-1 0-1,1 0 1,-1 0-1,0 0 0,0 0 1,0-1-31,2-3-2,-1 1 0,0-1 0,0 0 0,0 0 0,-1 1 0,1-6 2,1-48 95,-5-43-95,1-37 311,9-273-395,-7 368 48,-3 0 0,-3-14 36,0 3-108,3 28-35,3 19-28,2 19 125,4 59-48,-2 0 0,-4 0 0,-4 34 94,0 2-29,5 2 29,-1 24 3,-1-71 7,6 57-10,-1-61 23,-3-22 7,2 0 0,3 7-30,-7-40 15,0-2 6,23 7 148,-9-82 10,-4 28-79,2-36-100,-8 3 138,-4-18-138,1-34 1,4 74-67,7-32 66,-4 41 2,-2-1-1,-2-30-1,-1-69-36,-3 147 0,0 2 17,0 0-51,-10 30-57,-2 19 86,2 0 1,2 1-1,2 0 0,2 47 41,-22 243-53,10-173-8,15-155 65,-2 0 1,1 0 0,-2 0 0,0 0 0,0 0 0,-4 7-5,-8 20 105,16-38-5,0-1 6,0 0-60,0 0-15,-3-90 49,2-43-28,-1-106-18,0 180-37,-2-1 11,-6-18-8,3 27 0,3 0 0,1-2 0,3 45 98,-1-25-399,1 33 297,0 0-1,0 0 0,-1 0 1,1-1-1,0 1 0,0 0 1,0 0-1,0 0 0,0 0 1,0 0-1,0 0 0,0 0 0,0 0 1,0 0-1,0 0 0,0 0 1,-1 0-1,1 0 0,0 0 1,0 0-1,0 0 0,0 0 1,0 0-1,0 0 0,0 0 1,0 0-1,0 0 0,-1 0 1,1 0-1,0 0 0,0 0 1,0 0-1,0 0 0,0 0 1,0 0-1,0 0 0,0 0 0,0 0 1,-1 0-1,1 0 0,0 0 1,0 0-1,0 0 0,0 0 1,0 0-1,0 0 0,0 0 1,0 0-1,0 1 0,0-1 1,0 0-1,0 0 0,0 0 1,0 0-1,0 0 0,0 0 1,-1 0-1,1 0 0,0 0 1,0 1-1,0-1 0,0 0 1,0 0-1,0 0 0,0 0 0,0 0 1,1 0-1,-1 0 0,0 0 5,-8 22-118,0 8 109,2 1 0,1-1 0,1 1 0,1 31 9,-5 47 13,0-21-44,4 0 1,4 12 30,0-64-2,0-35 7,0 0 0,0 0 0,0 0 0,0 0 0,0 0 0,0 0 0,0 0-1,0 0 1,0 0 0,1 0 0,-1 0 0,0 0 0,1 0 0,-1-1 0,1 1 0,-1 0 0,1 0 0,-1 0-1,1 0-4,0-1 3,-1 0 0,1 0-1,-1 1 1,0-1-1,1 0 1,-1 0 0,1 0-1,-1 0 1,1-1 0,-1 1-1,1 0 1,-1 0-1,1 0 1,-1 0 0,0 0-1,1 0 1,-1-1 0,1 1-1,-1 0 1,0 0-1,1-1 1,-1 1 0,0 0-1,1-1 1,-1 1 0,0 0-3,20-24 76,-10 3-26,-1 0 1,-1 0 0,0-1 0,-2 0-1,4-22-50,14-44 4,-16 59-5,-1-1-1,-2-1 1,-1 1 0,-1 0-1,-1-21 2,-1 32-5,1 1 1,2 0-1,4-18 5,7-31-23,-16 44-148,0 19-10,0 16 34,-2 30 157,-1 1 0,-3-1 0,-1 0 0,-12 33-10,-3 17 2,17-59 5,2 0 0,1 21-7,-3 15 2,-9 125 44,15-190-46,-1 0 0,-1 0-1,1 0 1,0 0 0,-1-1-1,0 1 1,0-1-1,0 1 1,-1 0 0,2-2 16,-1 0-1,0 1 1,1-1-1,0 1 1,0 0-1,0-1 1,0 1-1,0 0 0,0 0 1,1-1-1,-1 1 1,1 2-16,0-4 6,-1-1 0,1 1 1,0 0-1,0 0 0,-1 0 0,1 0 0,0-1 1,-1 1-1,1 0 0,0 0 0,-1-1 0,1 1 1,-1 0-1,0-1 0,1 1 0,-1 0 1,1-1-1,-1 1 0,0-1 0,0 1 0,1-1 1,-1 1-1,0-1 0,0 0 0,1 1 0,-1-1 1,0 0-1,0 0 0,0 0 0,0 1 0,1-1 1,-1 0-1,0 0 0,0 0 0,0 0 1,0 0-1,0-1-6,-38-3 157,31 3-139,-52-6 34,-3 0-136,-30-9 84,71 11 19,1-1 0,-1-1 0,1-1 0,1 0 0,0-2 0,-4-3-19,10 7 2,0-1 1,0 2 0,-1 0 0,0 0 0,0 2-1,0 0 1,0 0 0,-1 1 0,1 1 0,-1 1-1,1 0 1,-2 2-3,-34 2 24,0 3 0,1 2 0,-2 3-24,20-2-4,16-4-48,0-1-1,0 0 1,-9 0 52,23-4-172,2-1-4,0 0 104,0 0 24,3 0-12,100 14 28,2-4 0,6-5 32,-75-3-8,8 0-32,69 3-48,15-6 88,118-3-80,-106-1 141,-138 5 27,-2 0-77,0 0 0,1 0 0,-1 1 1,1-1-1,-1 0 0,0 0 0,1 0 0,-1 0 0,1 0 1,-1 0-1,0 0 0,1 0 0,-1 0 0,1 0 0,-1 0 1,0 0-1,1 0 0,-1 0 0,0-1 0,1 1 0,-1 0 1,1 0-1,-1 0 0,0-1 0,1 1 0,-1 0 0,0 0 1,0-1-1,1 1 0,-1 0 0,0 0 0,1-1 0,-1 1 1,0 0-1,0-1 0,0 1 0,1 0 0,-1-1 0,0 1 1,0-1-1,0 1 0,0-1-11,7-15 42,-6 9-13,0 0 0,-1 0 0,0 0 0,0 0 0,-1 0 0,0 0 0,0 0 0,-1 0 0,1 0 0,-2 0 0,1 0 0,-1 1 0,0-1 0,0 1 0,-2-2-29,-6-11 5,-1 2 1,-1-1-1,-1 2 1,-9-9-6,-3 0-78,-28-21 78,-20-20-106,49 44 145,-1 1-1,-1 1 1,-8-4-39,-13-9 185,-58-53-187,65 51-13,10 8-43,-47-36 3,15 20 72,28 25-54,0 2 1,-2 1-1,0 2 1,0 2-1,-12-1 37,10 4-10,0 2 1,-1 2-1,1 2 0,-1 2 0,-7 1 10,40 0-1,1 1 0,-1-1 0,1 1 0,0 0 0,0 1 1,-6 2 0,8-2-19,0-1 1,0 0 0,-1 0-1,1-1 1,0 1 0,-1-1-1,1 0 1,-1 0 0,1-1-1,-1 1 1,0-1 0,1 0 0,-1 0-1,0-1 1,0 0 18,0 1-13,0-1 0,0 1 0,-1 0 0,1 0 0,0 0 0,0 1 0,-2 0 13,-1 0-16,6-1-6,2 0-16,21-11-6,-4 2 24,1 0 0,0 2 0,1 0 0,0 1-1,0 1 1,0 0 0,0 2 0,1 0 0,0 1 0,0 1-1,-1 1 1,1 1 0,0 1 0,-1 0 0,1 1 0,11 5 20,62 17-102,72 23 58,-130-36 44,-1 2 0,0 1 0,9 7 0,31 19-11,88 53-24,-116-61 60,-1 2 1,-2 2 0,-1 2 0,-3 2 0,13 19-26,-50-58 53,-1-2-130,0 1 0,0 0 0,0 0 0,0 0-1,0 0 1,0 0 0,0 0 0,-1 0 0,1 0 0,0 0-1,-1 0 1,1 0 0,-1 0 0,1 0 0,-1 1 0,1-1-1,-1 0 1,0 0 0,0 1 0,1 0 77,3 10-3803,0-3-8930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9.982"/>
    </inkml:context>
    <inkml:brush xml:id="br0">
      <inkml:brushProperty name="width" value="0.05" units="cm"/>
      <inkml:brushProperty name="height" value="0.05" units="cm"/>
      <inkml:brushProperty name="color" value="#ED7D31"/>
    </inkml:brush>
  </inkml:definitions>
  <inkml:trace contextRef="#ctx0" brushRef="#br0">1527 68 1624,'-20'7'1008,"18"-6"-229,-1 11 1398,-9 23-927,2 2 1,0 6-1251,4-14 172,-2-1 1,0 0-1,-2 0 0,-12 24-172,-1-6 103,6-12 94,-2 0-1,-11 14-196,-8 2 895,20-27-662,0 1 1,-7 16-234,21-35 5,0 1 0,0-1 0,-1 0 0,0 0 0,0 0 0,0 0 0,-4 2-5,-4 3 2,-4 5 14,1-1 0,-1-1 0,-1-1-1,0 0 1,-1-1 0,-1-1 0,1-1 0,-1-1 0,-14 4-16,20-9 42,0 0 0,0 0 0,0-1 0,0-1 0,0 0 0,0-1 0,0-1 0,0 0 0,0-1 0,0 0 0,0-2 0,0 1 0,1-1 0,-1-1 0,-9-5-42,12 5-6,0 1 0,0 0 0,0 0 0,0 2-1,-1-1 1,-4 1 6,-42-11 48,49 10 20,-1 1 1,1 0-1,-1 1 1,0 0-1,0 0 1,0 1-1,0 1 1,1-1-1,-1 2 1,0-1-1,0 2-68,8-3 31,0 0-1,0 0 1,0 1 0,0-1-1,0 1 1,0-1-1,1 1 1,-1 0-1,0-1 1,0 1-1,1 0 1,-1 0-1,0 1 1,1-1 0,-1 0-1,1 0 1,0 1-1,-1-1 1,0 2-31,1-1 31,1-1 0,0 0 0,-1 1 0,1-1 0,0 1-1,-1-1 1,1 0 0,0 1 0,0-1 0,0 1 0,1-1 0,-1 1 0,0-1 0,0 0 0,1 1 0,-1-1 0,1 1 0,-1-1 0,1 0 0,0 1-31,2 3 55,0 0 1,0-1 0,0 0-1,0 0 1,1 0-1,0 0 1,0 0 0,0-1-1,0 0 1,1 0 0,-1 0-1,1 0 1,1 0-56,2 1 90,0-1 0,0-1 0,0 1 0,0-1 0,1 0 0,-1-1 0,1 0-1,-1-1 1,1 1 0,-1-2 0,0 1 0,1-1 0,5-1-90,2-2 156,0 0 1,0-1-1,0-1 0,-1 0 1,1-1-1,7-5-156,23-16 525,16-14-525,24-15 196,-10 11-60,-3-2 1,-2-4-1,18-20-136,-47 36 51,-1-3-1,-2-1 0,-2-2 1,-1-1-1,-3-2 1,16-28-51,-30 42-42,2 2 1,2 0 0,22-23 41,-40 48 10,12-34 10,-17 37 0,0 1-26,0 0-124,0 0 41,-19 24 509,-22 33-431,3 2 1,-26 55 10,40-71-42,-3-1 1,-2-1-1,-1-2 0,-2-1 1,-8 6 41,-31 30-200,-15 8 200,62-62 11,0 0-1,-2-1 1,0-2 0,-1-1-1,0-1 1,-2-1-11,-5-1 239,0-1 0,-2-2-239,-31 11 106,52-17-87,0-1 1,0 0-1,0-1 1,-1 0-1,0-1 0,1-1 1,-1-1-1,1 0 1,-1-1-1,-3-2-19,-7 1 8,-52-10-80,53 7 25,-1 2-1,1 0 1,-17 1 47,40 3-5,-5 0 5,1 0 0,0 0-1,-1 1 1,1-1 0,0 1-1,0 1 1,0-1 0,0 1 0,0 0-1,0 0 1,0 1 0,-3 2 0,8-5-3,1 0-34,0 0-33,0 0-110,0 0 55,0 0 330,3 0 35,65 6-192,-53-4-37,0 0 0,0-1 0,0 0 0,0-2 0,1 0 0,-1 0-1,12-4-10,12-5-16,-4 2 87,1-2-1,-2-1 0,0-2 1,0-1-1,28-17-70,-32 15 169,1 2-1,0 0 0,11-1-168,39-17 17,-55 19 21,-1-1-1,-1-1 1,0 0 0,19-18-38,82-80 421,-112 99-455,0 0 0,-1-1 1,-1 0-1,0-1 1,-1 0-1,8-17 34,4-17 304,12-39-304,-3 7-21,-14 42 8,-16 38-1,-1 2-39,0 0-150,0 0 7,0 0 176,-1 14 19,-1 0-1,0 0 1,-2 0 0,1 0-1,-2-1 1,1 0-1,-5 8 2,-7 20-26,7-15 73,-1 0-1,-1-1 0,-1 0 1,-2-1-1,0 0 0,-1-1 0,-16 17-46,2-5 24,4-4 44,-2-1 0,0-2 0,-2 0 0,-13 8-68,39-35 0,-63 49 19,-51 27-19,81-54 57,2 1 1,-7 8-58,8-5 2,-1-3 1,-17 9-3,31-21-6,-1-2 0,0 0 0,0-1 0,-1-1 0,0-1 1,0-1-1,-1-1 0,0-1 0,-18 0 6,-233 0-59,125-5-170,147 1 153,2 0 50,0 0-3,0 0-84,0 0 27,0 0 178,0 0 8,2-1-130,16-5 34,1 1 0,-1 1-1,1 0 1,0 2 0,0 0 0,0 1 0,10 2-4,14-3-23,24-2-82,0-3 0,22-8 105,-63 8 7,0-2-1,0-1 0,-1-1 0,-1-1 0,0-2 1,0 0-1,10-9-6,69-38 128,-10 8 186,-1-3 0,-3-4 0,33-33-314,-100 74 35,-1-1 0,-1-1 0,-1-1 1,-1-1-1,-1 0 0,0-1 0,4-13-35,-18 30 31,-1 0 0,0 0 0,0-1 0,-1 1 0,0-1-1,0 1 1,-1-1 0,0 1 0,0-1 0,-1 1 0,0-5-31,-1-21 52,2 32-57,0 0-1,1 1 0,-1-1 0,0 0 0,0 0 0,0 0 0,-1 0 1,1 0-1,0 1 0,0-1 0,0 0 0,-1 0 0,1 0 0,0 1 1,-1-1-1,1 0 0,0 0 0,-1 1 0,1-1 0,-1 0 0,1 1 1,-1-1-1,0 0 0,1 1 0,-1-1 0,0 1 0,1-1 0,-1 1 1,0 0-1,0-1 0,1 1 0,-1-1 0,0 1 0,0 0 0,0 0 1,1 0-1,-1-1 0,0 1 0,0 0 0,0 0 0,0 0 0,1 0 1,-1 0-1,0 1 0,0-1 0,0 0 0,0 0 0,1 0 0,-1 1 1,0-1-1,0 0 0,1 1 0,-1-1 0,0 1 0,0-1 0,1 1 0,-1 0 7,-3 1-11,0 0 1,0 0-1,0 0 1,1 1-1,-1 0 1,1 0 0,0 0-1,0 0 1,0 0-1,-2 4 10,-25 53-1,16-31-50,0-1-1,-17 23 52,0 1 83,24-40-54,0 1 0,-1-1 0,0-1 0,-1 0 0,-3 4-29,-39 35-64,23-23-25,0 1 0,2 1 1,-14 21 88,25-30 13,-2 0-1,0-2 1,-1 0 0,-16 11-13,-5 7 70,28-28-45,1 0 0,-1-1 0,-1-1-1,1 0 1,-1 0 0,0-2 0,0 1 0,-1-1 0,1-1-1,-1 0 1,-6 0-25,-2 2-9,-17 2-55,0-2-1,0-2 1,-17-1 64,6-2 367,-36-6-367,-26-1-405,99 7 421,1-1 1,-1 0-1,0 0 0,1-1 0,-1-1 0,1 0 0,0-1 0,0 0 0,0 0 1,1-1-1,-10-6-16,18 10-32,2 1-26,0 0-94,0 0 7,0 0 124,0 0 31,0 0-14,4 1-34,1 0 0,-1 0 0,0 1 0,0-1 0,-1 1-1,1 0 1,0 0 0,1 1 38,13 6-108,0-3 147,0 0 1,1-2-1,-1 0 0,1 0 1,0-2-1,4 0-39,40 0 155,11-3-155,-72 1-8,35-3 70,-1-2 0,0-1 0,0-2 0,0-1 0,-1-2 0,-1-1 0,0-2 0,-1-2 0,16-10-62,-23 11 20,0-2 0,15-14-20,-5 4 2,42-30 146,26-27-148,-74 56 80,-1-1 0,-1-1 0,-2-1 0,14-22-80,-27 32-37,0 0-1,-2-1 1,-1 0 0,-1-1 0,-1 0 0,3-15 37,-7 11-605,-5 27 578,0 1-1,0-1 1,0 1 0,0 0-1,0-1 1,0 1 0,0 0-1,0 0 1,0-1 0,1 1-1,-1 0 1,0 0 0,1 0-1,-1 0 1,0 0-1,1 0 1,-1 0 0,1 0-1,0 0 1,-1 1 27,-103 155 243,62-94-228,32-46-18,-1-1 1,0 0 0,-1-1-1,0 0 1,-1-1 0,-1 0-1,-7 4 3,-3 1-1,-47 36-30,-45 47 31,112-98 2,-1 0-1,0-1 0,0 1 0,0-1 0,-1 0 0,-3 1-1,-28 19 8,4 11-128,24-24 61,0 0 0,-1 0-1,0-1 1,-8 5 59,9-8 9,-1-1 0,0-1 0,0 1 1,0-2-1,-1 1 0,1-1 0,-1-1 0,-5 1-9,-23 2-258,-28-1 258,53-3-51,-132 0 199,32-7-247,50-3 16,62 9 127,2 0 100,-2-1-4,-15-1-244,17 2 96,-1 0 1,1 1 0,-1-1-1,1 0 1,-1 0-1,1 0 1,-1 0-1,1 0 1,-1 0-1,1 0 1,-1 0 0,0 0-1,1-1 1,-1 1-1,1 0 1,-1 0-1,1 0 1,-1-1-1,1 1 1,0 0 0,-1 0-1,1-1 1,-1 1-1,1-1 1,-1 1-1,1 0 1,0-1 0,-1 1-1,1-1 1,0 1-1,-1-1 1,1 1-1,0-1 1,0 1-1,0-1 1,-1 1 0,1-1-1,0 1 1,0-1-1,0 1 1,0-1-1,0 1 1,0-1-1,0 1 1,0-1 0,0 1-1,0-1 1,0 0-1,0 1 1,0-1-1,1 1 8,1-21 21,1 0 0,1 0 0,0 0-1,2 1 1,3-7-21,42-99 114,-37 93-94,2 0-1,2 0 1,1 2 0,1 0 0,1 1-1,17-15-19,-17 19-20,0 0-1,-2-1 0,0-1 0,-2-1 0,-2-1 0,1-2 21,-13 27 3,0 0 0,0 0 0,0 1 0,0-1 0,1 1 1,0 0-1,0 0 0,0 0 0,4-2-3,10-10-27,-3 4 49,-17 23 24,-4 9-30,0-1-77,0 0 0,-2 0 0,0-1 0,-1-1-1,0 1 1,-2-1 0,0-1 61,-26 45-68,28-46 227,-1 0 0,-1-1 0,-5 5-159,-24 34-174,5 2 74,3-6-38,3 1 1,-5 14 137,-8 10 161,30-54-47,0 0 1,-5 15-115,15-32-90,3-8 46,8-25 49,16-41 40,-15 47-45,29-63 104,8-9-104,-32 69 23,1 1 0,1 1 0,1 0 1,2 1-1,12-12-23,-24 27-77,-1-1 1,0 1-1,-1-1 0,0-1 1,2-4 76,13-22 60,-21 36 195,0 1-1,0 0-220,0 0-66,0 0-56,-3 3 74,0 1 1,0-1 0,1 0 0,-1 1-1,1 0 1,-1 0 0,0 2 13,-1 0-5,-24 39-25,2 2 0,-17 44 30,-11 20-26,12-14 33,29-64 88,-1-1 0,-8 11-95,10-19 158,-15 27-127,26-49-11,1-2-2,0 0-26,0 0 2,0 0 18,0 0 26,0 0 86,0 0-20,0 0-184,0 0-16,0 0 102,-2 1 21,-40 38-44,41-39 13,1 1 0,0 0-1,0-1 1,0 1 0,0 0 0,0-1 0,0 1 0,0 0 0,0 0 0,0-1 0,1 1 0,-1 0 0,0-1 0,0 1-1,1-1 1,-1 1 0,0 0 0,1-1 0,-1 1 0,0-1 0,1 1 0,-1-1 0,1 1 0,-1-1 0,1 1 0,-1-1-1,1 1 5,5 7-75,-4-5 75,0 0-1,0-1 0,0 1 0,0 0 0,0-1 0,1 0 0,-1 0 1,1 0-1,0 0 0,-1 0 0,1 0 0,0-1 0,0 1 1,0-1-1,0 0 0,0 0 0,1 0 0,-1 0 0,0 0 0,2-1 1,5 3 1,156 48 65,-127-40-47,-1 1 0,-1 2 0,0 1 0,6 5-19,-25-10 8,-1 0 1,0 1-1,-1 0 0,0 2 0,-1 0 1,0 0-1,-2 2 0,1 0 0,3 6-8,1 1 64,-13-17-23,0 1 0,-1 0 1,1 0-1,-1 1 0,0 0 0,-1-1 0,1 1 0,-1 0 0,0 2-41,0 21-80,-3-25 83,0-1 1,0 1-1,1-1 1,0 1-1,-1-1 0,2 0 1,0 4-4,-1-1 254,-2-7-246,1 1 0,-1-1 0,1 0 0,0 1 0,-1-1 0,1 1 0,-1-1 0,0 0 0,1 1 0,-1-1 0,1 0 0,-1 0 0,1 0 0,-1 1 0,0-1 0,1 0 0,-1 0 0,1 0 0,-1 0 0,0 0 0,1 0 0,-1 0 0,0 0 0,0 0-8,-11-2 31,0 0-1,0-1 1,0-1-1,0 1 1,1-2-1,0 0 1,0 0-1,0-1 1,0 0-1,-8-7-30,-18-9 79,8 7-46,5 3-29,1 0 0,1-2 0,0 0 0,1-1 1,1-2-1,-13-12-4,4-2-19,-97-96 288,109 108-440,11 13 131,0 0 1,0 1-1,0-1 0,0 1 1,-1 1-1,0-1 1,0 1-1,0 0 0,-7-2 40,11 5-140,3 1 2,0 0 118,0 0 26,0 0-28,0 0-5,0 0-2,3 2 7,27 20 100,-2 2-1,-1 1 0,-1 1 0,4 7-77,-2-3 18,0-2-1,2 0 1,18 11-18,-23-18-14,-1 0 0,-1 2 1,0 1-1,-2 0 1,14 22 13,-23-30-22,23 21-42,-26-30 73,-1 1 0,-1 0-1,0 1 1,3 3-9,21 41 561,-31-51-437,0-2-112,0 0-30,0 0 12,0 0-26,0 0 3,-8-11 48,-29-42 37,27 36-68,-1 1 0,-1 0 1,-1 1-1,0 0 12,-36-36-60,20 20 296,-2 1 0,-22-17-236,-25-20-102,41 34-127,-25-16 229,22 28-4,40 21-8,1 0 0,-1 0 0,0 0 0,0 1 0,0-1 0,0 0 0,0 0 0,0 0 0,0 0 0,0 0 0,0 0 0,0 0 0,0 1 0,0-1 0,0 0 0,0 0-1,0 0 1,0 0 0,0 0 0,0 0 0,0 1 0,0-1 0,0 0 0,0 0 0,0 0 0,0 0 0,0 0 0,0 0 0,0 0 0,0 1 0,0-1 0,0 0 0,0 0 0,0 0 0,-1 0 0,1 0-1,0 0 1,0 0 0,0 0 0,0 0 0,0 1 0,0-1 0,0 0 0,0 0 0,-1 0 0,1 0 0,0 0 0,0 0 0,0 0 0,0 0 0,0 0 0,0 0 0,-1 0 0,1 0 0,0 0 0,0 0-1,0 0 1,0 0 0,0 0 0,0 0 0,0 0 0,-1 0 0,1 0 0,0 0 0,0 0 0,0-1 0,0 1 12,8 18-130,14 19 307,5-4-147,0-1 0,2-1-1,2-2 1,33 26-30,5 4 23,-8 1 86,10 15-109,-62-67 818,-21-26-617,-27-32-28,13 24-143,-2 2-1,-1 0 1,-1 2 0,-17-10-30,6 5-20,-50-29 33,64 41-32,1 0 1,0-2 0,2-1 0,-10-9 18,8 3 18,-2-7-10,23 27-23,1-1 0,1 0-1,-1-1 1,1 1 0,0-1-1,0 1 1,0-1 0,1 0-1,0 0 1,0 0-1,0 0 1,1-1 0,0 1-1,0-5 16,-3-14-254,3 15 256,0 0 1,1 0-1,0 0 1,0 0-1,1 0 0,0 0 1,1 0-1,1-3-2,2-17 1,-2 5 49,1-1 0,1 1 0,2 1 0,0-1 0,1 1-1,2 0 1,11-21-50,3 5 110,3 1-1,0 2 0,10-8-109,-2 12 21,-27 27-107,-1 0-1,0-1 0,0 0 1,-1 0-1,0-1 87,21-20-1,-17 19 77,-7 10-34,-10 17-27,-20 27-55,1-7 27,1-3 33,3 2 0,-9 19-20,-4 5-41,25-47 40,1 1 0,1 0 1,0 1-1,1 0 0,1 0 1,0 1-1,2 0 0,-1 3 1,12-51 26,1 0-1,2 0 1,4-8-26,0 0-3,5-13 20,2 2-1,3 0 1,22-34-17,-23 32-75,-18 40 5,-1 0 0,2 1 0,0 0 1,0 0 69,-6 10 6,7-10 0,-2 1-56,-5 10 50,1 0 0,-1 0 0,0 0 0,0 0-1,1 0 1,-1 0 0,0 0 0,0 0 0,1 0 0,-1 1 0,0-1 0,0 0-1,1 0 1,-1 0 0,0 0 0,0 1 0,0-1 0,1 0 0,-1 0 0,0 1 0,0-1-1,0 0 1,0 0 0,1 1 0,-1-1 0,0 0 0,0 0 0,0 1 0,0-1-1,0 0 1,0 1 0,0-1 0,0 0 0,0 0 0,0 1 0,0-1 0,0 0-1,0 1 1,0-1 0,0 0 0,0 0 0,-1 1 0,2 4-5,-1 0 1,-1 0-1,1 0 0,-1 1 1,0-1-1,0 0 0,0 0 1,-1 0-1,0 0 0,0-1 1,-1 2 4,-8 26 14,-57 238 447,37-172-460,20-50-29,-3 18-16,-8 14 44,21-78 0,1 0 0,-1 0 0,1 0 1,0 0-1,0 0 0,0 0 0,0 0 0,0 0 0,0-1 0,0 1 0,1 0 0,-1 0 0,1 0 0,-1 0 0,1 0 0,0-1 0,-1 1 0,1 0 0,0 0 0,0-1 0,1 1 0,-1-1 0,0 1 1,0-1-1,1 0 0,-1 1 0,5 3 9,1 0 1,-1-1-1,1 1 1,0-1 0,5 1-10,6 5-212,51 27 177,-29-17 40,164 85-11,-195-99 145,1 1 0,0 0 0,-1 0 0,-1 1 1,7 6-140,-11-10 106,0 0 1,0-1 0,1 1 0,0-1-1,0 0 1,3 1-107,13 9-119,-19-12-397,2 5-1012,-1-1-2557,-3-5-7356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36.840"/>
    </inkml:context>
    <inkml:brush xml:id="br0">
      <inkml:brushProperty name="width" value="0.05" units="cm"/>
      <inkml:brushProperty name="height" value="0.05" units="cm"/>
      <inkml:brushProperty name="color" value="#ED7D31"/>
    </inkml:brush>
  </inkml:definitions>
  <inkml:trace contextRef="#ctx0" brushRef="#br0">2034 848 2248,'-24'8'2207,"-76"36"-134,76-34-1611,16-5-386,0-2 0,0 1 0,-1-1 0,1 0 0,-1-1 0,0 0 0,0 0 0,-9 0-76,-54 0 801,-186 0 986,214-4-1528,1-3-1,-1-1 0,1-2 0,0-2 0,1-2 1,-9-5-259,-304-92 1412,330 98-1229,0 0 0,1-2 0,1 0 0,0-2 0,1 0 1,1-2-1,0 0 0,-14-17-183,-22-14-365,37 33 407,1-1-1,1-1 1,0 0 0,1-1-1,1-1 1,-2-4-42,-11-28 51,2-1-1,-13-34-50,14 27-21,26 58 5,-1 0-1,1 0 1,0 0-1,-1 0 0,1 0 1,-1 1-1,1-1 1,-1 0-1,1 0 1,-1 0-1,0 0 0,1 1 1,-1-1-1,0 0 1,0 1-1,1-1 1,-1 0-1,0 1 0,0-1 1,0 1-1,0-1 1,0 1 16,0 0-7,0 0 0,1 1 0,-1-1 0,0 0 0,1 1 0,-1-1 0,1 1 1,-1-1-1,1 1 0,-1-1 0,1 1 0,-1-1 0,1 1 0,0 0 0,-1-1 1,1 1-1,0-1 0,-1 1 0,1 0 0,0-1 0,0 1 0,0 0 0,-1 0 7,-1 6 126,1 1-1,-1-1 0,1 1 1,1-1-1,0 8-125,1-1-29,2 1-1,0-1 1,0 0-1,2 0 1,0 0 0,0-1-1,1 0 1,1 0-1,0 0 1,1-1-1,0 0 1,5 5 29,7 8 15,1-2 1,1 0-1,1-1 1,0-1-1,9 4-15,141 98 51,-157-112-30,1-1 0,0-1 0,0 0-1,1-1 1,0-1 0,0-1 0,1 0 0,0-2 0,10 2-21,26 0-17,-1-2 1,27-3 16,-27-1 10,0 2 0,38 8-10,-66-7 45,1-2 0,-1 0 0,1-2 0,11-2-45,37 0 77,66 3 422,-139 0-456,0 0 1,1 0 0,-1 0 0,0 0 0,0 1 0,1-1 0,-1 1 0,0 0 0,0-1 0,0 1 0,0 0 0,1 1-44,-3-2 10,0 0 0,0 0 0,1 0 0,-1 0 0,0 1 0,0-1 0,0 0 0,0 0 0,0 0 0,1 1 0,-1-1 0,0 0 0,0 0 0,0 0 0,0 1 0,0-1 0,0 0 0,0 0 0,0 1 0,0-1 0,0 0 0,0 0 0,0 0 0,0 1 0,0-1 0,0 0 0,0 0 0,0 1 0,0-1 0,0 0 0,0 0 0,0 1 0,0-1 0,0 0 0,0 0-10,-15 10 158,6-7-140,0 0-1,0 0 1,0-1-1,-1 0 1,0 0-1,1-1 0,-1-1 1,-4 1-18,-13-3 88,-1-1 0,-7-2-88,12 2 7,-111-20 149,-112-36-156,189 40 48,2-2 0,0-4-1,1-1 1,2-3-48,-96-45 142,109 57-223,1-3-1,-27-17 82,46 24 37,1-1 0,0 0 0,1-1 0,1-1 0,-14-18-37,-82-98-104,110 128 96,0 0 0,0 0 0,1-1-1,-1 1 1,1-1 0,0 1 0,0-1 0,1 1 0,-1-1 0,1 0 0,0 1 0,0-1 0,1 0 0,-1 1-1,2-3 9,-1 0-21,-1 6-84,2 1 3,2 0 121,1 0 0,-1 1 0,1 0 0,-1 0-1,0 1 1,0-1 0,1 1 0,-1 0-1,0 0 1,0 0 0,0 1 0,-1-1-1,1 1 1,-1 0 0,1 0 0,0 2-19,13 8-91,1 1 23,-1 1 0,0 0 1,-1 1-1,0 1 0,5 8 68,23 36 30,-1 2-30,-9-12 73,36 41-73,-39-61 19,1 0 1,1-2 0,1-2-1,2-1 1,1-2 0,0-1-1,39 16-19,-44-26-42,0 0 0,0-2-1,26 4 43,16 7-36,-56-18 85,1-1-1,-1 0 1,0-2-1,1 0 1,-1 0-1,1-2 1,-1-1-1,14-2-48,-20 3 3,0-1-1,-1 0 0,1 0-1,-1-1 1,1 0 0,-1-1 0,0 0 0,-1-1-1,1 0 1,9-7-2,-13 9 347,-6 6 53,-2-2-393,0 0 1,0 0-1,0 0 1,0 0-1,0-1 1,0 1 0,0 0-1,0 0 1,0-1-1,0 1 1,-1 0-1,1-1 1,0 1-1,-1-1-7,-20 6 8,1-2 1,-1 0-1,0-1 0,0-2 0,-1 0 1,1-1-1,0-1 0,0-1 1,0-2-1,-13-3-8,-13-5 14,0-2 0,1-2 1,0-2-1,-7-6-14,-12-11 91,1-3 0,-45-35-91,79 53-138,-75-59 433,49 35-155,-3 1-140,39 28 30,1-2 1,-14-13-31,6 4 60,25 24 22,1-1 0,0 1 0,-1-1 0,1 0 0,1 0 0,-1 0 0,0 0 0,1 0 0,-2-3-82,1 2 20,1 0 0,-2 0 0,1 0 0,0 0 0,-1 0 0,0 1 1,0-1-1,0 0-20,2 4-2,1 0-30,0 0-6,0 0 4,0 0-3,0 0-22,0 0 5,0 0 36,0 0 49,0 0 154,0 0-34,0 0-294,0 0-58,0 0 60,-1-5 131,0 0 0,0 0 0,-1 0 0,0 1 0,0-1 0,0 0 0,0 1 0,-3-4 10,4 7-46,1 1-52,-22-14 152,17 11-57,-1 0 0,1 1 0,-1 0 0,0 0 0,0 1 0,1-1 0,-1 1 0,0 1 0,0-1 0,0 1 0,0 0 0,0 0 0,0 1 0,0-1 0,0 1 0,0 1 0,0-1 0,0 1 0,0 0 0,-4 3 3,5-3-13,0 0 0,0 1-1,0 0 1,0 0-1,0 0 1,0 0 0,1 1-1,0 0 1,0 0-1,0 0 1,0 1 0,0-1-1,1 1 1,0 0-1,0 0 1,0 0 0,1 0-1,-2 5 14,-5 14-23,2 1 0,0 0 0,-2 22 23,-3 11-268,9-42 267,1-1 0,0 1 0,2 0 0,0 0 0,2 14 1,0 16 82,0-4-28,2 0 1,2-1-1,2 1 0,7 21-54,-15-63 0,0 0 0,0 0 0,1 0 0,-1 0 0,0 1 0,0-1 0,0 0 0,0 0 0,0 0 0,0 0 0,0 0 0,0 0 0,1 0 0,-1 0 0,0 0 0,0 0 0,0 0 0,0 0 0,0 0 0,0 0 0,0 0 0,1 0 0,-1 0 0,0 0 0,0 0 0,0 0 0,0 0 0,0 0 0,0 0 0,0 0 0,1 0 0,-1 0 0,0 0 0,0 0 0,0 0 0,0 0 0,0 0 0,0 0 0,0 0 0,0 0 0,1-1 0,-1 1 0,0 0 0,0 0 0,0 0 0,0 0 0,0 0 0,0 0 0,0 0 0,0 0 0,0-1 0,0 1 0,0 0 0,0 0 0,0 0 0,0 0 0,0 0 0,0 0 0,0 0 0,0-1 0,0 1 0,0 0 0,0 0 0,0 0 0,0 0 0,9-17-3,4-18-4,-3-3 26,-2-1 0,-2 0 0,1-32-19,-3-118 133,-4 166-82,9-194-60,-9 215 17,0 2 236,0 0 17,0 0-194,0 28-38,3 331 1160,-10-97-869,6-265-284,0-1-1,0 0 1,0 0-1,-1 1 1,1-1-1,-1 1 0,0-1 1,-1-1-36,-7-16 40,-3-25-106,2 0-1,2 0 0,-3-47 67,0-30 6,5-61-6,8 179 35,-13-30 80,12 32-135,0 3-1,0 16 10,5 217-216,-1-183 153,2 0-1,3-1 1,9 31 74,3 18 633,-21-96-598,0-2-3,0 0-58,0 0-38,12-20-242,-7 3 337,0 0 0,-1 0 0,-1-1 0,0 1 0,-2-1 0,0 0 0,-1 0 0,0-1-31,-5-41 85,-10-44-85,1 1 424,10 59-380,2 10-63,-2 1 1,-2 1-1,-6-24 19,1 21-65,8 27 77,1-1 0,0 1 0,0-1 1,0 1-1,1-1 0,0-3-12,1 11-36,0 1 33,0 0 22,0 0 44,14-2 62,0 1 1,-1 0 0,1 2 0,0-1-1,7 3-125,-16-3-11,46 7 55,-2 2 0,31 11-44,-40-9 167,0-2-1,0-1 1,1-3 0,30 1-167,12-3-130,-82-3 186,-1 0 148,0 0-1,0 0-150,-2-1-39,-13-8-11,0 1 0,-1 1 0,0 1 0,-1 0 0,1 1 0,-1 1 0,0 1 0,-7-1-3,-8-2 6,-8-2 6,-1 2-1,-31-1-11,53 6 10,-1 1-1,1 1 1,0 1-1,-1 1 1,1 1-1,-16 5-9,-16-6 44,28 3-69,21-5-62,2-1-22,0 0-22,54 18-18,-40-12 154,0-1 0,0-1 0,1 0 0,2-1-5,80 15 6,-63-10 84,1-2 1,0-1 0,1-2-1,-1-1 1,22-3-91,114-19 377,-156 20-346,-12 0 6,1 1-1,-1-1 0,0 0 1,0-1-1,0 1 0,0-1 1,0 1-1,0-1 0,0 0 1,0 0-1,0 0 1,-1 0-1,1-1-36,-2 2 21,-1-1 0,0 1 0,1-1 0,-1 0 1,0 1-1,0-1 0,1 0 0,-1 1 0,0-1 0,0 0 0,0 1 1,0-1-1,0 0 0,0 1 0,0-1 0,0 0 0,0 1 0,0-1 1,0 0-1,0 1 0,-1-1 0,1 0 0,0 1 0,0-1 0,-1 1 1,1-1-22,-9-17 55,2 12-51,-1 0-1,0 1 1,0-1-1,0 2 1,0-1-1,-1 1 1,0 1-1,0-1 1,0 1-1,0 1 1,-7-1-4,-22-4 18,0 2 0,-10 1-18,40 3-3,-28-2-16,0 1 0,0 2 1,1 2-1,-1 1 0,0 1 0,-19 7 19,19-4-24,27-6 16,0 0-1,0 1 1,1 0-1,-1 1 0,0 0 1,1 1-1,-1-1 0,1 1 1,0 1-1,1 0 0,-4 2 9,7-3-17,-1-1-1,1 1 0,1 0 1,-1 0-1,0 1 0,1-1 1,0 1-1,0 0 0,0 0 1,1 0-1,0 0 0,-1 0 1,2 1-1,-1-1 0,1 1 1,0-1-1,0 1 0,0-1 1,1 5 17,0 13-28,1-1 0,1 0 1,1 0-1,4 11 28,3 29-80,-7-35 73,2-1 1,1 0 0,1 0-1,3 4 7,-7-9 2,-3-17 9,0 0 0,1 0 0,0 0 0,-1 0 0,2 0 0,-1-1 0,0 1 0,1 0 0,-1 0 0,1-1 0,0 0 0,0 1-1,1-1 1,-1 0 0,1 0 0,-1 0 0,1 0-11,-1-1-20,-2-2 14,0 0 68,-5-100 14,-12-73-76,10 119 26,6 44-21,0 0 0,-1 1 0,-1-1 0,1 1 0,-1 0 1,-1 0-1,0 0 0,-1-1-5,4 8-1,-1 0 7,2 2-13,0-1 0,0 1 0,0 0-1,0 0 1,0 0 0,0 0 0,0-1 0,0 1 0,0 0 0,-1 0 0,1 0 0,0 0 0,0-1 0,0 1 0,0 0 0,0 0 0,0 0 0,-1 0 0,1 0 0,0-1 0,0 1 0,0 0 0,0 0 0,0 0-1,-1 0 1,1 0 0,0 0 0,0 0 0,0 0 0,-1 0 0,1 0 0,0 0 0,0 0 0,0 0 0,-1 0 0,1 0 0,0 0 0,0 0 0,0 0 0,0 0 0,-1 0 0,1 0 0,0 0 0,0 0 7,-7 37 0,2 0 0,1 0 1,2 0-1,2 0 1,1 1-1,2-1 1,2 0-1,1 0 1,10 30-1,9 28 133,-25-95-133,0 1 0,0-1-1,0 0 1,0 0 0,0 1 0,0-1 0,0 0 0,0 0 0,0 1-1,1-1 1,-1 0 0,0 0 0,0 1 0,0-1 0,0 0 0,0 0-1,0 0 1,1 1 0,-1-1 0,0 0 0,0 0 0,0 0 0,0 1-1,1-1 1,-1 0 0,0 0 0,0 0 0,1 0 0,-1 0 0,0 1-1,0-1 1,0 0 0,1 0 0,-1 0 0,0 0 0,1 0-1,-1 0 1,0 0 0,6-9 4,2-14 6,-8 23-10,2-51 36,-1 0 0,-3-1 0,-1 1 0,-7-22-36,1 0-17,2-55 17,7 57-20,0 69 14,0 2-46,0 0 0,35-29 174,-26 26-105,0 0 0,0 1 0,1 0 0,-1 0 1,1 1-1,-1 0 0,7 1-17,73 4 166,-78-4-156,38 3 39,0-2 1,0-3 0,35-5-50,-84 7 0,69-9 12,64 0-12,-115 5 70,-15 3-55,0 1 0,0-1 1,-1 0-1,1 1 0,0 0 0,0-1 1,-1 1-1,1 0 0,0 1 0,0-1 1,0 0-1,-1 1 0,1-1 0,0 1 1,1 1-16,-2-2 8,-2 0 36,0 0 120,0 0 4,-10 5-102,-79 29 2,83-32-40,-1 0 0,1 0 0,0-1 0,-1 0 0,1 0 0,-1 0 0,1-1 0,-1 0 0,1-1 0,-1 1-28,-11-1 118,-188 1-161,204 0 18,2 0-70,0 0-276,0 0 10,0 0 316,18 0 71,41 0-76,-1 2 1,0 3-1,23 7 50,-50-8 44,1 0 0,0-2 1,0-2-1,-1 0 0,8-3-44,-38 3 3,11-1 60,0 0 0,0-1 0,0 0 1,-1 0-1,2-2-63,-11 3 187,-2 1 87,0 0-20,-2 0-239,-1 0 1,1 0 0,-1-1 0,1 0 0,-1 1 0,1-1 0,0 0-1,-1 0 1,-1-1-16,-6-2 39,-49-12-104,0 3-1,-1 3 1,-54-2 65,86 11 8,1 1-1,-1 2 1,-11 3-8,-15 0-6,31-4-22,1 1-1,0 2 1,0 0-1,1 1 0,-1 1 1,1 1-1,0 0 1,1 2-1,0 1 1,0 0-1,1 1 1,-10 9 28,19-12-2,7-5-19,0-1 0,0 1 0,0 0 0,1 0-1,-1 0 1,1 1 0,-1-1 0,1 0 0,0 1 0,1 0 0,-1-1-1,1 1 1,-1 0 0,1 0 0,0 0 0,0 0 0,1 0 0,-1 0-1,1 0 1,0 3 21,-1 7-23,-2 24 70,1 0 0,2 1 0,2-1 0,1 1 0,2-1 0,2 0 0,10 33-47,-6 13-196,-11-82 229,0-2 5,0 0-10,0 0-16,-7-34-143,-18-81 111,-2-63 20,26 173-7,1-3 12,-1 0-1,0 0 1,0 0-1,-1 0 1,0 0-1,0 1 1,-1-1-1,0 1 1,0-1 0,-1 0-5,4 8-134,-1 9 130,0 0-1,-1 0 0,0 0 1,0 0-1,-1 1 5,-5 22 15,-8 88-75,6 0 0,5 0 0,6 10 60,-1-99-7458,-3-18-4655</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6:30:41.624"/>
    </inkml:context>
    <inkml:brush xml:id="br0">
      <inkml:brushProperty name="width" value="0.05" units="cm"/>
      <inkml:brushProperty name="height" value="0.05" units="cm"/>
      <inkml:brushProperty name="color" value="#E71224"/>
    </inkml:brush>
  </inkml:definitions>
  <inkml:trace contextRef="#ctx0" brushRef="#br0">1 391 1080,'31'-43'1783,"-30"41"-550,-8 8 1863,37-22-2830,0-2-1,-1-1 1,12-11-266,-2 2 500,22-11-500,3 2 704,2-3 514,2 3 0,70-26-1218,-120 57 216,1 1 0,0 0 1,0 2-1,0 0 0,0 1 0,16 1-216,28 3 878,27 5-878,-19-1 5,5-1 15,0 3 1,-1 3-1,19 9-20,-51-10 293,0 2 0,-1 2-1,0 2 1,-1 1 0,-1 3-1,-1 1 1,-1 2 0,12 10-293,-26-15 23,8 5 23,-1 2 0,-1 1 0,0 2-46,61 58 76,-81-75-51,-1 0 0,0 1 0,-1 0 0,1 3-25,20 28 205,-19-28-34,-10-13-123,1-1 1,0 1-1,0-1 1,-1 1-1,1-1 0,0 0 1,0 1-1,0-1 1,1 0-1,-1 1 1,0-1-1,0 0 1,1 0-1,-1 0 0,0 0 1,1-1-1,-1 1 1,1 0-49,0-1 364,-2 0-316,1-14-103,-3-11 80,-1 0 0,-2 0 0,0 0 0,-2 1 0,-9-24-25,13 42 58,0-1-1,-1 1 0,0-1 0,0 1 0,0 0 1,0 1-1,-1-1 0,0 1 0,0 0 0,-1 0-56,-62-48 174,33 27-217,-68-50-140,89 64 190,0 0-1,-1 1 0,0 1 0,0 0 0,-1 1 1,-1 1-1,0 0 0,0 1 0,0 1 0,-1 1 1,1 0-1,-1 1 0,0 1 0,-1 1 0,-12 0-7,-276-1-408,197 4 296,62 2 79,2 2 0,-1 2 0,1 2 0,-22 8 33,32-9-4,-2 3 4,1 1-1,0 2 1,0 1-1,2 2 0,-22 15 1,4 0-3,2 4 0,0 1 0,-5 9 3,-8 14-107,39-35 83,-1-2-1,-1-1 0,-6 2 25,33-23-19,-1-1 1,0 0-1,1 1 0,-1-1 0,0 1 1,1-1-1,-1 1 0,1-1 1,-1 1-1,0-1 0,1 1 0,-1-1 1,1 1-1,0 0 0,-1-1 0,1 1 1,-1 0-1,1 0 0,0-1 1,0 1-1,-1 0 0,1 0 0,0-1 1,0 2 18,0-2-12,1 1 0,-1-1 0,0 1 0,1 0 0,-1-1 0,1 1 0,-1-1 0,0 1 0,1-1 0,0 1 0,-1-1 0,1 0 0,-1 1 0,1-1 0,-1 0 0,1 1 1,0-1-1,-1 0 0,1 1 0,0-1 0,0 0 12,38 6-99,-31-7 92,0 0 0,0-1 0,-1 0 0,1 0 0,0-1 0,-1 0 0,1 0 0,-1 0 0,6-5 7,64-45 78,-37 24 138,12-7-135,1 2 0,2 3 0,25-10-81,-46 25-6,0 2 1,1 2-1,1 1 0,0 1 1,0 2-1,1 2 0,-1 1 1,1 2-1,35 2 6,185 0 133,-39 0-43,-208 1-82,1 1-1,-1 1 1,1-1 0,-1 2 0,0 0 0,0 0 0,0 0 0,-1 1-1,1 1 1,-1 0 0,0 0 0,0 1 0,0 0 0,-1 0 0,0 1-1,0 0 1,-1 0 0,0 1 0,0 0 0,0 1-8,10 16 162,-2 0 0,0 1 1,-2 0-1,0 1 0,-2 1 0,3 15-162,-7-24-14,-1 0 0,-1 0 0,-1 1 0,0 0 0,-1 0 0,-1 9 14,-2-26-14,0 0 0,1-1 0,-1 1 0,1 0 0,0 0 0,0 0 0,0 0 0,0-1 0,0 1 0,1-1 0,-1 1 0,1-1 0,-1 1 0,2 0 14,2 4-73,-4-6 106,-1-1 17,14 12 497,-10-11 253,-15-8-574,1 1-225,0 1 1,0 1-1,-1 0 0,1 0 0,-1 1 1,0 0-1,0 1 0,0 0 1,0 1-1,-1 0 0,1 1 1,0 0-1,0 1 0,0 0 0,-6 2-1,-7 1 1,0 2-1,1 1 0,0 1 0,0 1 0,1 1 0,-13 8 0,19-12-527,15-5 202,1-1 144,0 0 33,0 0-104,2-2 24,21-11 304,-1-2 1,0-1 0,-2 0-1,0-2 1,16-16-77,23-32 294,3-10-294,-36 45-71,-11 13 62,2 1 0,0 1-1,1 1 1,0 0-1,1 1 1,3 0 9,43-24-59,16-5 59,-65 34-1,24-7 39,-39 15 2,6-1 902,-44 32-873,-36 22-69,45-34 16,0 2 1,2 1 0,0 1 0,1 1-1,-3 6-16,-5 9 18,-15 18 123,-8 16-141,45-57-326,12-20-631,16-27 428,8-8 420,2 1-1,13-14 110,-28 39-21,0 1 1,1 0-1,0 0 1,1 1-1,0 1 1,1 1-1,14-9 21,-10 5 106,-16 12-56,0-1 0,0 1 0,0 0-1,0-1 1,0 2 0,0-1 0,1 0 0,-1 1-1,1-1 1,-1 1 0,1 0 0,-1 0 0,3 0-50,-3 0 228,-5 4-209,1 0 0,-1 0 0,0 0 0,0 0 0,0-1 0,0 1 0,0-1 0,-1 0 0,1 0 0,-1 1 0,0-2 0,-1 2-19,1 0 24,-17 15 30,1 1 1,0 1-1,-9 14-54,-31 33 130,38-46-116,-10 11 40,-1-1 0,-2-2 0,-1-1-1,-21 12-53,40-30 0,3 1 0,3-3-21,7-7-84,3-1-19,0 0-10,0 0-32,0 0-124,31-12 34,-5 1 192,33 1 40,0 2 0,1 3-1,0 3 1,32 4 24,39 3 345,-124-4-316,1 1 0,-1-1 1,0 1-1,1 0 0,-1 1 0,0 0 0,0 0 0,-1 0 0,6 4-29,-11-6 168,-1-1 114,0 0-6,-56-6 70,32 5-340,-1-2 0,1 0-1,0-2 1,0 0-1,1-2 1,-1 0 0,-9-6-6,10 3-160,1 1 0,-2 1 1,1 1-1,-12-1 160,13-1-598,21 8 211,13 7 213,32 17 52,0-2 0,1-3 0,8 1 122,-45-16-2,18 7 13,0-2 0,1 0 0,0-2 0,0-1 0,0-1 0,13 0-11,13-7 1256,-55-35-1176,-36-186-155,37 212 77,-1 0-1,-1 0 1,0 0 0,-1 0 0,0 0-1,0 1 1,-5-7-2,8 17 215,1 1-46,0 0-372,0 0-37,0 0 224,-3 3 13,0 1 0,1 0-1,-1 0 1,1 0-1,0 0 1,0 0-1,-1 3 4,0 3-12,1-1-1,0 1 1,0-1-1,1 1 1,0-1-1,1 1 0,0 0 1,0-1-1,2 5 13,-1 4-18,-1 0 1,0 0-1,-1 0 0,-2 2 18,2-7-13,3-18-17,4-26-19,-6 31 49,3-43-169,-3 1 0,0-1-1,-8-39 170,8 78 57,-1 1 0,0 0 0,-1-1 0,1 1 0,-1 0-1,1 0 1,-1 0 0,-1-1-57,2 3 248,1 1-197,0 0-61,-2 11-4,-21 71 12,3 0 1,-5 68 1,23-135-335,4-24-687,4-26 434,-4 18 568,-1 0 0,-1-1 0,-1 1 0,0-1 1,-2 1-1,0 0 0,0 0 0,-3-5 20,-6-40-30,-1-3 835,13 63-439,0 2-304,0 0-89,0 0 30,0 0-41,-2 19-140,2-14 119,-1 0 0,1 0 0,0 1 0,1-1 0,-1 0 0,2 4 59,1 2 19,-1 0 49,1 1 0,-2-1 0,1 0-1,-1 1 1,-1-1 0,-1 7-68,-32-18 648,28 0-571,-7 2-511,8 15-705,24-13 779,-15-2 367,0-2 0,1 1 1,-1 0-1,0-1 0,0 0 1,0 0-1,0 0 0,0-1 1,0 0-1,0 0 0,0 0 0,0-1 1,0 1-1,0-1 0,0 0 1,-1-1-1,1 1 0,-1-1 1,0 0-1,0 0 0,2-2-7,-4 4 197,-2 1 131,0 0-22,0 0-186,0 0-56,-27 2-64,1 6-76,0 1 1,-21 10 75,15-6 17,17-6 73,0-1 0,0 2 0,0 0 0,1 1 0,1 1 0,-10 8-90,20-16-86,3-2-194,0 0 10,24-19 162,74-70-415,-29 25 522,-64 60 7,-1 1-1,1 0 0,0 0 0,0 0 0,0 1 0,0-1 0,0 1 0,1 0 0,-1 1 0,4-1-5,-7 2 61,-2 0-33,15 17 4,-10-11 6,-1 1-1,0 0 0,0 0 0,0 0 0,-1 0 0,0 1 0,1 3-37,-4-7 13,-1-1 0,1 0 0,-1 1 0,0-1 0,0 0 0,-1 0 0,1 0 0,-1 0 0,1 0-1,-1 0 1,-1 2-13,-1 1 90,3-4 130,1-2-74,0 0-474,-10-29-114,6 19 479,0 3 54,1 0 1,0-1-1,0 1 1,1-1 0,0 1-1,1-1 1,-1-5-92,-1 1 68,-6 15-89,-6 17-46,12-13 49,1 0 0,0 0 0,0 0 0,0 1 0,1-1 0,0 1 0,0 0 0,1-1 0,0 1 0,0 0 0,1-1 0,0 1 0,0-1 0,1 1 0,0-1 0,0 0 0,1 1 0,2 3 18,-5-10-7,0-1 0,0 1 0,1 0 0,-1-1 0,0 1 0,0-1 0,1 0 0,-1 1 0,1-1 1,-1 1-1,0-1 0,1 1 0,-1-1 0,1 0 0,-1 1 0,1-1 0,-1 0 0,1 1 0,-1-1 0,1 0 0,-1 0 1,1 0-1,-1 0 0,1 1 0,0-1 0,-1 0 0,1 0 0,-1 0 0,1 0 0,-1 0 0,1 0 0,0 0 0,-1 0 0,1-1 1,-1 1-1,1 0 0,-1 0 0,1 0 0,-1-1 0,1 1 0,-1 0 0,1 0 0,-1-1 0,1 1 0,-1 0 0,1-1 0,-1 1 7,20-20-378,-8-2 337,-2 0 0,0-1 0,-1 0 0,3-14 41,21-99-3,-32 134 3,8-81 39,-9 83-29,1 0 0,-1 0 1,0 0-1,0 0 0,0 0 1,0 1-1,0-1 0,0 0 1,1 0-1,-1 0 0,0 0 1,0 0-1,0 0 0,0 0 1,0 0-1,0 0 0,1 0 0,-1 0 1,0 0-1,0 0 0,0 0 1,0 0-1,0 0 0,1 0 1,-1 0-1,0 0 0,0 0 1,0-1-1,0 1 0,0 0 1,0 0-1,0 0 0,1 0 0,-1 0 1,0 0-1,0 0 0,0 0 1,0 0-1,0-1 0,0 1 1,0 0-1,0 0 0,0 0 1,0 0-1,0 0 0,1 0 1,-1-1-1,0 1 0,0 0 1,0 0-12,6 25 238,3 39-19,-5 27-27,-2-31 146,8 48-337,-5-93 2,-4-15 0,-1 0-14,0 0-40,1-17-182,6-77 12,-4-20 222,-1 17-16,5-7 16,-7 100-7,1 0-1,-1 0 1,0 0-1,-1 0 1,1 0-1,-1 0 1,0 0-1,0 0 1,0 0-1,0 0 1,-2-3 7,2 6-11,3 10 164,10 51-131,-3 1 0,-3 0 0,-2 0-22,3 37 192,-6-79-121,-1 0 0,0 0 0,-2 1-1,0-1 1,-2 5-71,4-23 222,0-1-64,0 0-444,-9-22-121,4 1 313,1 1-1,1-1 1,1-1-1,0 1 1,2-6 94,-1-9-295,-1-158 835,1 205-461,0 1 0,-1 0-1,-1 0 1,0-1 0,-3 8-79,-6 25 65,9-23-90,3-14-26,-1 0-1,-1 0 1,1 1 0,-1-1 0,0 0-1,-1-1 1,-2 6 51,5-11-67,7-76-406,-3-79 400,-3 153 73,-1 1 0,0-1 0,0 1 1,0 0-1,0-1 0,0 1 0,0-1 0,0 1 0,-1 0 1,1-1-1,0 1 0,0-1 0,0 1 0,0 0 1,0-1-1,-1 1 0,1 0 0,0-1 0,0 1 0,-1 0 1,1-1-1,0 1 0,0 0 0,-1 0 0,1-1 1,0 1-1,-1 0 0,1 0 0,0-1 0,-1 1 1,1 0-1,0 0 0,-1 0 0,1 0 0,-1 0 0,-15 3 20,-13 16 35,-11 16 52,1 2 1,2 1-1,2 3 0,-27 39-107,-74 78 319,134-155-320,2-3-207,0 0-55,13-13-253,180-185 102,-139 149 384,3 1-1,49-30 31,-69 62 308,-30 14-144,-6 1-2,-1 1-40,0 6-85,-1 0 0,0 0 0,0 0-1,-1 0 1,1 0 0,-2 0 0,1-1 0,0 1-1,-1-1 1,-2 3-37,-37 53 260,30-43-178,-13 13 136,-26 26-218,-1 0-36,34-38 75,-2 0 0,0-1-1,-18 12-38,-2 1 47,37-28 37,3-3 209,0 0-91,0 0-572,17-29-216,8-11-93,26-29 679,-26 36-103,-19 24 137,0 1 0,1 0-1,1 0 1,-1 1-1,1-1 1,1 2-1,-1-1 1,1 1 0,0 1-1,0-1 1,3 0-34,-10 6 0,-1 0 0,0 0 0,1 0 0,-1 0 1,0 0-1,1 0 0,-1 0 0,0 0 0,1 0 0,-1 0 0,0 1 1,1-1-1,-1 1 0,0-1 0,0 1 0,1-1 0,-1 1 0,0 0 1,0-1-1,0 1 0,0 0 0,0 0 0,0 0 0,0 0 0,0 0 1,0 0-1,-1 0 0,1 0 0,0 1 0,2 1-10,-1 1 0,0 0 0,0 0 0,0 0 0,0 0 0,0 0 0,0 3 10,6 44 561,-2 1-1,-2 0 1,-3 1-1,-2 1-560,1-30 4,-46-25-832,41 0 809,0 0-1,1-1 1,-1 1 0,1-1 0,-1-1 0,-4-1 19,-24-11 108,27 13-157,0 1-1,0-2 1,0 1-1,0 0 1,0-1-1,1 0 1,0-1-1,-1 1 1,-3-4 49,-18-11 73,7 7-40,0-1 0,-14-11-33,14 9 7,14 9 12,0 0-1,0 0 1,1-1-1,0 0 0,-2-2-18,4 4 12,0 0-1,0 0 0,0 1 0,0-1 0,-1 1 0,1 0 0,-1 0 0,0 0 0,0 0 1,0 1-1,0 0 0,-1 0 0,1 0 0,0 0 0,-4-1-11,0 1-10,1 0 0,-1-1-1,1 0 1,0 0 0,0-1-1,0 0 1,0 0 0,1-1 0,0 0-1,-3-2 11,1 0-15,0 1 0,-1 0 0,0 1 1,0 0-1,0 0 0,-1 1 0,1 0 0,-1 1 0,0 0 0,-10-2 15,-44-16-55,44 11 91,-1 1 0,0 1-1,-1 1 1,0 1 0,0 1-1,0 1 1,-1 1 0,-7 0-36,-22-2-188,37 3 171,0 0 0,0 1 0,0 1 0,-2 1 17,1 0-29,-1-1 0,1-1-1,-12-2 30,-26-1 1,27 4 76,0 1 0,1 2 0,-1 1 0,0 0 0,-2 3-77,-11 1-98,-1-1 0,0-3 0,-6-1 98,-8 1-14,-19 5 14,62-6 5,0 0 0,0 1-1,0 1 1,0 0 0,-5 3-5,-18 8-14,33-15 2,-22 8 22,1 1 10,0 1 0,0 2-1,1 0 1,0 1 0,-13 13-20,21-16 1,-43 27-67,57-37 12,0-1-58,0 0-192,0 0 10,18-16 195,64-45 51,-16 20-68,1 2 0,63-25 116,-100 52 16,1 1 0,1 1 0,-1 2 0,1 1 0,0 1 0,1 2 0,0 2 0,6 0-16,139-6-28,-58 1-59,-48 2 1433,-116 12-1271,32-4-29,0-1 0,0-1 0,1 1-1,-1-2 1,0 0 0,0 0 0,-9-2-46,-2-1-38,0 1 1,-1 2-1,1 0 1,0 1 0,0 1-1,-18 5 38,-33 2-149,35-7-125,-1-2-1,1-2 1,-2-2 274,14 1 5,0 1 1,-1 1-1,1 1 1,0 1-1,0 1 1,0 2-1,-23 6-5,10 5-9,2 1 1,-1 2-1,-16 11 9,-11 6-229,48-26 178,5-4-17,1 2 0,-1 0 1,1 0-1,-5 5 68,16-11-32,1-1 0,-8 3-231,69-39 157,29-25 106,-3 2-275,-77 53 301,0 1 0,0 0 0,0 1 0,1 0 0,0 1 0,0 0 0,0 0 0,0 1 0,8 0-26,22 0-156,0 1 0,3 2 156,8 0-157,16-1 412,118-1 272,-1 9 0,8 9-527,-169-14 213,-1 1 0,1 2 0,8 3-213,-23-6-52,1 0-1,-2 1 0,1 0 0,0 1 1,-1 0-1,0 0 0,0 1 0,0 0 0,2 3 53,-5-5-254,0-1 0,0 0 0,0 0 0,0-1 0,0 0 0,0 0 254,4 2-777,-6-2-2208,-3-2-5836</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6:30:50.440"/>
    </inkml:context>
    <inkml:brush xml:id="br0">
      <inkml:brushProperty name="width" value="0.05" units="cm"/>
      <inkml:brushProperty name="height" value="0.05" units="cm"/>
      <inkml:brushProperty name="color" value="#E71224"/>
    </inkml:brush>
  </inkml:definitions>
  <inkml:trace contextRef="#ctx0" brushRef="#br0">1889 219 3056,'0'-2'113,"0"1"0,0 0 0,-1-1 0,1 1 0,-1 0 0,1-1 1,-1 1-1,0 0 0,1-1 0,-1 1 0,0 0 0,0 0 0,0 0 0,0 0 0,0 0 0,0 0 1,0 0-114,-1-1 1161,-16 0-253,-24-16-976,-28-6 68,-60-23 49,91 31 497,-1 1 0,-1 2-1,0 2 1,0 1 0,-1 3 0,-9 0-546,-209-12 330,210 17-615,-11-1-4,-20 3 289,61 1-4,0 1 0,0 1-1,0 1 1,0 0 0,1 2-1,-1 0 5,-32 14-166,0 1 0,2 3-1,1 2 1,-20 15 166,31-13-27,-17 18 27,8-7 195,39-32-114,1 0 0,0 0 0,0 1 1,1 0-1,0 0 0,1 0 0,0 1-81,4-8 39,1-1-22,0 0-18,0 0-62,18-23-290,5 1 304,2 1 0,0 1 0,1 1-1,1 1 1,16-7 49,14-5 306,29-9-306,-44 25-38,0 0-1,1 3 1,0 2 0,24-2 38,6-2-51,12 1 353,76 0-302,-58 5 184,-87 6-183,-1 0-1,1 0 0,0 2 1,0 0-1,-1 1 0,1 0 0,0 1 1,-1 1-1,0 0 0,0 1 0,0 1 1,-1 1-1,0 0 0,10 6 0,-11-4 118,1-1-1,0 0 1,0-1-1,1 0 1,0-2-1,0 1 1,0-2-1,1 0 1,-1-1-1,14 1-117,-28-4 48,-1 0 1,1 1-1,-1-1 1,1 0-1,-1 0 0,1 0 1,-1 0-1,1 0 1,-1 0-1,1 0 0,-1 0 1,1 0-1,-1 0 1,1 0-1,-1 0 0,1 0 1,-1-1-1,1 1 1,-1 0-1,1 0 0,-1 0 1,1-1-1,-1 1 1,1 0-1,-1-1 0,0 1 1,1 0-1,-1-1-48,-12-7 1198,-5-2-1371,-1-2 164,0 0 0,-1 1 1,0 1-1,-1 1 0,0 0 0,-1 2 0,1 0 1,-2 2-1,1 0 0,0 1 0,-1 1 0,0 1 1,1 1-1,-1 1 0,-3 1 9,-87 2-632,77-3 476,0 1 0,0 2 0,-21 4 156,-33 8-628,56-11 799,1 1-1,-1 2 0,1 1 1,1 2-1,-1 1 1,-6 4-171,-21 15-170,-1-3 0,-1-2 0,-16 1 170,2 5-465,72-30 272,3-1 11,-20 38 149,15-26-21,1-1 314,-1 0 0,2 0 0,0 0 0,0 0 1,-1 11-261,3-27 45,0 0 1,0 1 0,-1-1 0,0 0 0,0 1-1,0 0 1,0-1 0,-1 1 0,1 0 0,-1 0-1,0 1 1,0-1 0,-1 1 0,-2-3-46,2 1 4,-1 0 0,1-1 0,-1 1 0,1-1 0,-2-5-4,2 1 21,-17-30-29,20 38 22,1 2-17,0 0-74,0 0-94,7 19-389,27 64 321,40 70 239,-66-137 88,-2-6-22,0 0 0,-1 1 0,-1 0 1,0 0-1,0 3-66,-3-12 9,-1-2 14,0 0 40,0 0 129,0 0 1,0 0-122,0 0 15,0 0 189,-4-2-185,0-1 1,0 0-1,1 0 1,-1 0 0,0 0-1,1-1 1,-1-1-91,-6-5 85,-10-11-111,0-1 1,1-1 0,1-1 0,1-1 0,2 0 0,0-1-1,2-1 1,-10-27 25,-31-72 87,54 126 61,0 0 9,-23-31 622,-3-12-863,25 42 59,1 1-51,0 0-18,0 0-20,0 0 12,0 0 76,0 0 20,0 0 12,0 0-4,-18 25-40,15-20 45,1 0 1,-1 0 0,1 1 0,0-1 0,0 1 0,1-1-1,0 1 1,0-1 0,0 1 0,0 0 0,1 5-8,1 11-14,1-1 0,3 15 14,-2-21-9,-1 1 1,-1-1-1,0 0 0,-1 1 0,-1 2 9,-2-5 30,0 0 0,-1-1 0,0 1 1,-1-1-1,0 0 0,-1 0 0,-6 8-30,-1 3 22,2 1 0,-3 8-22,14-31 0,0 1 0,0 0 0,0 0 1,0 0-1,0-1 0,0 1 0,1 0 0,-1 0 1,1 0-1,-1-1 0,1 1 0,-1 0 1,1-1-1,0 1 0,0-1 0,0 1 0,0-1 1,0 1-1,0-1 0,0 0 0,1 1 0,-1-1 1,0 0-1,1 1 0,2 1 2,0 1 0,1-1 0,-1 1 0,1-1 1,-1-1-1,1 1 0,1 0-2,20 4-21,0 0-1,0-2 1,0-1-1,16 0 22,-12-1 122,-14-1-106,-7-1-43,0 0 1,0 0-1,0 1 0,-1 0 1,1 1-1,5 2 27,9 2-15,-20-7 15,1 1-1,-1 0 0,0 0 1,0 0-1,0 0 1,0 0-1,0 1 0,0-1 1,0 1-1,0 0 1,1 1 0,-3-2 21,1-1 4,15 6 20,-11-3 4,0-1 1,1 0-1,-1-1 1,1 1-1,5-1-49,-10-1 56,-2 0 99,0 0 5,0 0-88,0 0-5,-14 0 162,6-1-173,0-1 0,0 0 0,0-1 1,0 0-1,0 0 0,1 0 0,0-1 0,0 0 1,0-1-1,0 1 0,-3-5-56,-15-12 429,1-2 0,-7-9-429,2 2 114,22 22-173,0-1-1,0 1 0,1-2 0,0 1 0,1-1 0,0 1 0,1-2 0,-1 1 0,2 0 0,-2-6 60,-4-25-415,1 0 1,1-6 414,1 9-77,2 8-122,3 17 369,-1 0 0,0 1 1,-1-1-1,-1 0 0,0 1 1,0-1-171,3 12-2,1 1-104,0 0-61,-9 118-991,-11 46 1158,15-96 633,24-102-950,-4-10 290,-3-2 1,8-45 26,6-27-427,-22 101 443,-6 19-465,-5 30 195,-5 116 237,-8 74 622,31-245 50,5-25-545,4-82 41,-7 36-330,-13 92 107,0 2 43,0 0-63,0 0-329,0 28 293,-4 131-120,-5-81 64,9-76 130,0-2 92,0 0 60,0 0 141,0 0 0,0 0-158,0 0-44,0 0-43,0 0-41,4 1 9,1-1 0,-1 1 0,0 0 0,0 1 1,1-1-1,-1 1 0,0 0 0,0 0 0,0 0 38,29 12-387,-2-8 363,-1 1 0,-1 2 0,22 9 24,-36-12 107,-15-6-98,0 0 0,0 0 0,0-1 0,0 1 1,0 0-1,0 0 0,0 0 0,0 0 0,0 0 0,0 0 0,0 0 0,0 0 0,0 0 0,0 0 0,0 0 0,1 0 0,-1 0 0,0 0 0,0 0 0,0 0 0,0 0 0,0 0 0,0 0 0,0 0 0,0-1 0,0 1 0,0 0 0,0 0 0,0 0 0,0 0 0,0 0 0,0 0 0,0 0 0,0 0 0,0 0 0,0 0 0,0 0 0,0 0 0,0 0 0,0 0 0,0 0 0,1 0 0,-1 0 0,0 0 1,0 0-1,0 0 0,0 0-9,-22-16 1021,-2-1-983,10 5-6,0-1 1,2-1-1,0 0 1,0-1-1,1 0 1,-2-6-33,-17-31-185,-5-17 185,25 51-109,-2-1-552,12 33 277,11 33 16,-7-37 350,1 0 1,0 0 0,0-1 0,1 1 0,0-1 0,1-1 0,0 1 0,0-1 0,7 6 17,16 13-182,1-2 1,3 0 181,5 5 51,-36-28-20,-3-2-4,0 0 71,0 0 301,0 0 12,0 0-271,0 0-50,0 0 77,0 0 22,-3-3-34,-4-8-122,1-1 0,0 0-1,0 0 1,1 0 0,1-1 0,0 1 0,-2-13-33,3 10-10,-1 1 0,0 0 0,-1 0 1,-1 0-1,0 1 0,-1 0 0,-1-1 10,-19-34-101,26 45-231,1 3-37,-4-8-3,2 8 293,4 9 60,7 22 52,-6-18-105,1 0 0,0 0 0,1-1-1,0 1 73,52 112 435,-56-123-216,-1-2 13,0 0-39,0 0-121,0 0-9,-14-24 191,-11-6-15,2-1-1,1-2 0,1 0 1,-4-12-239,3 5-46,-2 2-1,-27-34 47,47 64-43,-11-18-287,14 25 316,1 1 1,0 0 0,0 0 0,0 0 0,0 0 0,0-1-1,-1 1 1,1 0 0,0 0 0,0 0 0,0 0-1,0 0 1,-1 0 0,1-1 0,0 1 0,0 0 0,0 0-1,-1 0 1,1 0 0,0 0 0,0 0 0,0 0-1,-1 0 1,1 0 0,0 0 0,0 0 0,-1 0 0,1 0-1,0 0 1,0 0 0,0 0 0,-1 0 0,1 1-1,0-1 1,0 0 0,0 0 0,0 0 0,-1 0 0,1 0-1,0 0 1,0 1 13,-5 17-964,5 61 946,1-64 63,0 1 0,-2 0-1,1 0 1,-2-1 0,0 1-1,-1 0 1,0-1 0,-6 14-45,-32 83 8,40-111-120,1-1 8,-1 3 142,0 0 0,0-1 1,0 1-1,1-1 0,-1 1 0,1 0 0,0 0 1,0-1-1,0 4-38,21-40 233,-2 0 1,-1-1-1,11-28-233,10-8-13,-21 32-447,-17 38 366,-1 1 8,0 0 20,-1 5 67,0-1-1,-1 0 0,1 1 1,-1-1-1,0 0 0,-1 0 1,1 0-1,-1 0 0,0 0 0,-5 10 5,-13 29-31,12-25 100,0 1 1,-1-1 0,-1-1-1,-1 0 1,-8 9-75,-21 27 48,40-52-41,1-1 5,0 0 16,0 0-15,0 0-74,0 0-21,0 0-4,2 2 12,4 4 72,0-1-1,1 0 0,-1-1 1,1 1-1,1-1 1,-1-1-1,0 1 0,1-1 1,0-1-1,0 1 0,0-1 1,1 0 2,23 3-2,-1-1 1,21-1 1,43 6-3,-75-4-78,0 1-1,-1 1 1,13 6 81,-19-7 89,1 0 0,-1-1 0,1-1 0,0 0 0,0-1 0,0 0 0,11 0-89,-5 2 509,-17-3-291,-13-5-180,-148-50-1543,-37-2 1505,165 47-55,-20 1-556,77 15 539,0 2 0,-1 1 0,4 3 72,55 21 84,-59-27 7,1-1 0,1-1 1,25 2-92,-48-6 157,-4-2-107,0 1 0,0-1 1,1 1-1,-1-1 0,0 1 0,0-1 1,1 0-1,-1 1 0,0-1 0,1 0 0,-1 0 1,0 0-1,1 0 0,-1 0 0,0-1 0,1 1 1,-1 0-1,0 0 0,0-1 0,1 1 1,-1-1-1,0 1 0,0-1 0,0 0 0,1 1 1,-1-1-1,0 0 0,0 0 0,0 0 1,0 0-1,-1 0 0,1 0 0,0 0 0,0 0 1,0 0-1,-1 0 0,1 0 0,-1-1 0,1 0-50,0-5 10,0-1-1,-1 1 1,1-1-1,-2 1 1,1-1-1,-1 1 1,0-1-1,-1 1 1,0 0-1,0-1 1,0 1-1,-1 0 1,-1-1-10,-4-16 16,-64-177 36,71 198-54,0 0-1,-1 1 1,0-1-1,0 1 1,0-1-1,0 1 1,0 0-1,0-1 0,0 1 1,-1 0-1,1 0 1,-1 1-1,1-1 1,-1 1-1,0-1 1,0 1-1,-2-1 3,-24-16-25,23 13-33,5 3 29,1 1-1,-1-1 1,-1 1 0,1 0-1,0 0 1,0 0 0,0-1-1,-1 1 1,1 0 0,0 1-1,-1-1 1,1 0 0,-1 0-1,1 1 1,-1-1 0,1 0-1,-1 1 1,0 0 0,1-1-1,-1 1 1,0 0 0,1 0-1,-1 0 1,0 0 0,1 0-1,-1 0 1,0 0 29,1 1-421,7 33 174,-2 5 95,-4-29 133,0 0 0,1 0 0,1 0 0,0 0 1,0 0-1,1 0 0,0 0 0,1 0 1,1 1 18,11 23 47,-10-20-37,0 0 0,1 0 0,1-1 0,1 0 0,-1 0 1,5 2-11,-12-13 80,-1-2 102,0 0 349,0 0-2,0 0-370,0 0-63,-1-2 65,-33-37 229,25 30-341,0-2-1,0 1 1,1-1-1,-3-5-48,0-5 13,0 0 0,1-1 0,2 0 0,0-1 0,0-5-13,3 8 30,5 20-41,0 0 0,0 0 0,0 0 0,1 0 0,-1 0 0,0 1 0,0-1-1,0 0 1,0 0 0,0 0 0,0 0 0,0 0 0,0 0 0,0 0 0,0 0 0,0 0 0,0 0 0,0 0 0,0 0 0,0 0 0,0 0 0,0 0 0,1 0 0,-1 0 0,0 0 0,0 0 0,0 0-1,0 0 1,0 0 0,0 0 0,0 0 0,0 0 0,0 0 0,0 0 11,13 31-908,-4-10 1052,14 32-126,-9-17 28,19 32-46,-31-65 21,2 8-16,2-1-2,-5-8 10,-1-2 38,0 0 138,0 0 67,-19-24 600,-2-5-640,-19-25-52,-3 2-1,-12-10-163,51 58-67,0 0-1,-1-1 1,1 2-1,-1-1 1,0 0-1,0 1 1,0 0 0,0 0-1,-1 1 1,1-1-1,-1 1 1,-1 0 67,6 2-12,1 0-150,0 0-604,0 0-774,-1-1-2316,-1-12 2889,0-37-3458,-1 3 1732</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00:34.259"/>
    </inkml:context>
    <inkml:brush xml:id="br0">
      <inkml:brushProperty name="width" value="0.05" units="cm"/>
      <inkml:brushProperty name="height" value="0.05" units="cm"/>
      <inkml:brushProperty name="color" value="#E71224"/>
    </inkml:brush>
  </inkml:definitions>
  <inkml:trace contextRef="#ctx0" brushRef="#br0">2439 580 3768,'-59'-1'2869,"57"1"-2201,-11 2 232,-32 10-652,1-2-1,-2-2 0,1-2 1,-1-2-1,-12-1-247,35-5 223,0 0-1,0-2 1,1 0-1,-17-6-222,18 4 1,0 1 0,0 1-1,0 1 1,0 1 0,-21 1-1,7 2-41,-151 9 375,-109 22-334,-243 52 1117,495-77-953,5-2 103,0 3-1,0 0 1,-6 5-267,22-5 135,0-2 0,0 0-1,0-2 1,-1 0 0,-15 0-135,12 2 244,21-4-236,-2 1 0,1-1 1,0 0-1,0-1 1,0 0-1,-5 1-8,8-2 74,3 0 0,0 0-67,-1 1-1,1-1 1,0 0 0,-1 0-1,1 0 1,-1 0-1,1 0 1,0 0 0,-1 0-1,1 0 1,0 0-1,-1 0 1,1 0 0,0 0-1,-1 0 1,1 0-1,-1 0 1,1 0 0,0 0-1,-1 0 1,1-1-1,0 1 1,-1 0 0,1 0-1,0 0 1,0-1-1,-1 1 1,1 0 0,0 0-1,0-1 1,-1 1-1,1 0 1,0 0 0,0-1-1,-1 1 1,1 0-7,12-9 120,24-6 25,30-5-198,1 2 1,1 4 0,34-2 52,36 0 196,1 6 1,15 6-197,365-1 323,-418 9-324,-53-2 6,0-1 0,37-5-5,-40 0 60,-19 2-50,0 0-1,-1-2 0,15-5-9,-2 7 1334,-32 3-415,-22-2-502,-35 0-427,0 3 0,0 2-1,-13 4 11,-27 2-9,-412 38-112,436-42 113,-115 16-52,-163 29 133,297-45-109,-43 0 36,51-5-13,1 2 0,1 2-1,-11 4 14,16-6-490,20-3 10,26 3 240,51 2-52,1-3 1,0-3-1,44-7 292,-96 7-32,66-8 231,-1-4 0,70-20-199,1 1 682,76-4-682,-71 13 167,-62 10-188,-41 7 201,-1-2-1,9-4-179,0-5 172,-211 21 1122,89 3-1293,1 4 1,0 2-1,1 3 1,-47 19-2,12-4-400,-36 4 400,13-7 206,2 6-1,-108 46-205,191-66-135,-1-1 0,-1-3 0,1 0 0,-25 2 135,19-8-115,0-1 1,-3-2 114,42-1-178,2 0 102,0 0 42,0-3 22,1-3 3,-1 0-1,1 0 1,0 0 0,1 1 0,0-1 0,0 1 0,0-1-1,0 1 1,1 0 0,0-1 9,37-56-111,-6 10 98,1-5-71,2 2 0,15-15 84,-14 19-55,4 1 56,2 2 0,2 1 0,19-12-1,-46 42 13,48-41-51,-34 32 41,-2-2 0,10-12-3,-11 9 12,-20 22-7,-1 0 0,-1-1 0,1 0 1,-1 0-1,-1-1 0,6-11-5,-12 20 186,-14 8 37,-4 4-226,1 1-1,1 1 1,0 1-1,0 0 1,-12 14 3,-9 8-7,-39 32-170,-26 22 62,4 5-1,-18 28 116,79-76-5,-10 18 5,-7 10-2,-52 66 88,97-130 0,0-1 0,0 0 0,-1-1 0,-1 0 0,1 0 0,-1-1 0,0 0 0,-10 5-86,18-11-62,2-14-440,1-6 485,0 0 0,2 0 1,0 0-1,2 1 0,0-1 1,1 1-1,8-17 17,9-16-104,3 1 1,4-3 103,8-5-640,41-49 640,-21 30-68,89-134 95,-19 34-243,-125 172 242,-2 3-20,0 1 0,0-1 1,1 1-1,-1-1 0,0 1 1,1-1-1,-1 1 0,1 0 1,-1 0-1,1 0 0,-1 0 1,1 0-1,0 0 0,0 0 1,-1 0-1,1 1 0,0-1 1,2 0-7,6-3 33,-11 22 307,-6 16-368,-2 0 0,-2-1 0,0 0 0,-10 16 28,-17 29 61,-14 16-61,11-23 123,1-4-3,-8 24-120,42-76 119,-2-1 1,0-1-1,0 1 1,-2-1 0,1-1-1,-8 7-119,15-16 244,3-6-291,22-61-187,4 1 0,2 1 0,4 0 234,11-25 9,-3-2 0,0-14-9,8-11 54,-49 113-21,0 1 108,-1 5-124,0-1-1,0 1 0,0-1 0,-1 1 0,0-1 0,0 0 0,0 1 1,0-1-1,-2 1-16,-4 11 5,-54 104 34,-6-2 1,-74 98-40,86-142-451,-27 24 451,11-14-8,63-72 194,-1 0 0,2 0 1,0 1-1,0 1-186,5-9-66,1 0 1,0 0 0,1-1-1,-1 1 1,1 0 0,0 0-1,0 0 1,0 1-1,1-1 1,0 0 0,0 0-1,0 0 1,0 0 65,2-2 1,0-1 1,0 0-1,0 0 0,0 0 1,0 0-1,0-1 0,0 1 1,0-1-1,1 1 0,-1-1 1,1 0-2,2 2 5,22 14-59,1-2 0,0-1 0,15 4 54,-14-6-60,-1 1 0,0 1 1,21 16 59,34 31 83,35 38-83,-72-54 30,-3 2-1,36 49-29,13 15 48,-50-66 32,-18-21 152,-2 1 0,8 12-232,27 24 63,-55-59 365,-2-2 20,-2-2-423,1 0 1,-1-1-1,1 1 1,-1 0 0,0 0-1,0-1 1,0 1-1,0 1 1,0-1-1,-2-1-25,-5-5 9,-53-60 31,3-3 0,-23-39-40,25 25 33,-3-6-233,-70-80 200,107 144-111,0 0 5,-1 0 0,-2 2 0,-14-12 106,30 30 12,3 0 16,-1 1-1,0 0 0,0 1 0,-7-4-27,11 8-4,1 0-1,0 0 1,-1-1-1,1 2 1,0-1 0,-1 0-1,1 1 1,-1 0-1,0-1 1,1 1-1,-1 1 1,1-1-1,-1 1 1,1-1-1,-2 1 5,3 0-9,1-1 0,0 0 0,-1 0 0,1 1-1,0-1 1,0 0 0,-1 1 0,1 0-1,0-1 1,0 1 0,0 0 0,0-1-1,0 1 1,0 0 0,0 0 0,0 0 0,0 0-1,0 0 1,0 0 0,0 0 0,1 0-1,-1 0 1,0 0 0,1 1 0,-1-1-1,1 0 10,-1 3-32,2 0 0,-1 0-1,0 0 1,1-1 0,-1 1-1,1 0 1,0-1-1,0 1 1,1 0 32,-1-1-18,8 22-36,2 0 0,0 0 0,2-1 0,0-1 0,3 1 54,18 34-49,15 29 103,3-1 0,49 57-54,7-12 3,-92-112-5,-10-11 1,0-1 0,0 0 0,1 0 0,0-1 0,6 5 1,21 16 170,-26-20-70,0 0 0,1 0 0,0-1 0,1 0 0,-1 0 0,6 1-100,-13-6 469,-2-1 30,0 0-54,-39-26-47,10 8-275,5-1-134,0 0 0,1-1-1,1-2 1,2 0-1,0-1 1,1-1 0,1-1-1,1 0 1,-10-23 11,-23-57-181,26 52 117,-2 0-1,-27-38 65,41 76 59,0 0-1,-1 1 0,-1 1 1,0 1-1,-1 0 0,0 0 0,-13-6-58,-33-26-213,57 40 194,0-1 0,0 1 0,1-1 0,-1 0 0,1 0 0,0 0 0,1 0 0,-1-1 0,1 1 0,0-1 0,0 1 0,0-1-1,1 0 1,0 1 0,0-1 0,1 0 0,-1 0 0,1 0 0,1-2 19,0-12-97,0 0-1,2-1 1,0 1-1,7-19 98,-2 12-3,2 1 0,0-1 0,2 2 0,1 0 1,1 0-1,11-13 3,22-26-51,40-42 51,-47 55-68,-3-1 1,-2-3-1,11-26 68,4-5 44,-38 66-31,-1 0-17,0 1 1,2 0-1,0 1 1,2 0-1,2-2 4,-14 18 16,-4 4 241,-8 14-184,1 0 1,1 1-1,0 0 0,0 5-73,-23 53-69,-21 12-135,-60 79 204,50-78 370,-32 64-370,29-43 89,78-146-166,1 0 1,2 1-1,2 1 1,4-4 76,91-129-8,-43 67 269,-51 69-288,-1 0 0,-2-2 0,-1 0 0,2-11 27,-17 43 70,-1 2 32,-14 21 3,6-12-106,-35 51-29,-2-1 0,-3-3 0,-2-2 0,-6 2 30,-31 34 193,45-45-432,-9 6 239,39-40 3,0 1 0,2 0 0,-1 0 0,2 1-1,-1 1 1,2 0 0,0 0 0,1 0-1,0 1 1,1 0 0,1 0 0,-3 11-3,7-21-15,0 0 0,0 0 0,1 0 0,0 0 0,-1 0 0,2-1 0,-1 1 0,1 0 0,-1 0 0,1 0 0,1 0 0,-1-1 0,1 1 0,-1 0 0,1-1 1,1 1-1,-1-1 0,1 0 0,-1 0 0,1 0 0,2 2 15,5 3-31,0 1 0,0-2 0,1 0 1,0 0-1,0-1 0,1 0 0,4 2 31,12 6-20,0 2-1,-2 2 0,0 0 0,-1 1 1,-1 2-1,-1 1 0,-1 0 0,7 12 21,-2 0 58,-2 2-1,-2 1 1,-1 0-1,-3 2 1,14 35-58,-29-64 5,16 42 85,3 0-1,2-1 1,2-2 0,9 12-90,-29-51 41,-1 0 0,0 1-1,-1 0 1,1 1-41,-5-9 23,0-1 19,-6-5-48,0 1-1,0-1 1,0-1 0,1 1 0,-1-1-1,0 1 1,1-2 0,0 1 0,0 0-1,0-1 1,0 1 0,0-1 0,-1-3 6,0 2-7,-17-18-1,1-2 0,1-1 0,1 0 0,2-1 0,-4-9 8,-70-150-3,29 55-21,47 101 18,5 8 0,-1 0 0,-1 1-1,-1 1 1,0 0-1,-2 1 1,-6-7 6,-8-12-16,28 37-33,1 1-171,0 0 16,0 0 214,2 1 36,13 5-55,0 2 0,-1 0 0,0 0 1,0 1-1,0 1 0,9 10 9,15 15 5,19 23-5,5 15-190,-4 1-1,-3 4 191,6 6 1,32 33-1,-62-77-6,-25-31 66,1-1-1,-1 0 1,1 0 0,1 0 0,-1-1 0,1 0 0,2 0-60,-9-6 316,-1-1-77,0 0-27,-1-2 22,-63-99-136,4-2 0,-2-16-98,29 51-231,-4 1 0,-3 2 0,-9-8 231,33 54-22,0 1 1,-1 0-1,-1 2 0,-12-9 22,-13-12-16,36 33 16,0 0 0,0 0 0,0 1 0,0-1 0,-1 2 0,0-1 0,1 1 0,-2 0 0,-8-3-2,-21-5-9,28 9-4,1-2 1,0 1 0,0-1 0,-6-3 14,13 5-116,2 1-336,0 0 18,3 0 386,23 3-100,0-1-1,0-2 0,1 0 1,-1-2-1,0-1 0,19-5 149,28-2-2,64-8 0,-2-7 1,54-19 1,-110 27 6,2 3 0,21 2-6,-2 0 61,5-6-61,-6-2 293,-10 4-187,-1-5-1,-1-3 1,13-10-106,70-34 625,-167 67-226,-3 1-279,-46 2-106,1 1 0,-1 3 0,-14 4-14,-133 35 9,75-15-43,-29 9-562,-3 9 596,68-21-137,-82 23 291,-53 4-154,-179 51-229,372-98 225,-12 2-95,34-8-199,5-1 10,248-10-615,35-15 903,-261 22-24,584-77 17,-508 62 418,-1-4 0,33-15-411,-88 25 127,-31 9-91,0-1 1,-1 0-1,1-1 0,4-3-36,-17 7 100,-1 1 376,0 0 5,-10 0-369,-53-17-98,45 12-19,0 0 0,0 1 0,-1 1 0,1 0 0,-9 1 5,-117 2-272,0 5 0,0 7-1,1 6 1,-7 7 272,-227 46-640,327-59 501,1 1 0,1 2 0,0 3 0,-8 6 139,33-17-50,20-7 40,-1 1 1,1 0-1,-1 0 1,1 1-1,0-1 1,0 0-1,0 1 0,-3 2 10,5-4-5,1 0-1,0 0 0,0 1 0,0-1 0,-1 0 1,1 0-1,0 0 0,0 0 0,0 1 0,0-1 1,-1 0-1,1 0 0,0 1 0,0-1 0,0 0 1,0 0-1,0 0 0,0 1 0,0-1 0,0 0 1,0 0-1,0 1 0,0-1 0,0 0 0,0 0 1,0 1-1,0-1 0,0 0 0,0 0 0,0 1 1,0-1-1,0 0 0,0 0 0,0 1 0,1-1 1,-1 0-1,0 0 0,0 0 0,0 1 0,0-1 1,1 0-1,-1 0 0,0 0 0,0 0 0,0 1 1,1-1-1,-1 0 0,0 0 0,0 0 0,0 0 1,1 0-1,-1 0 0,0 0 0,0 0 0,1 1 1,-1-1-1,0 0 0,0 0 0,1 0 0,-1 0 1,0 0-1,0 0 6,32 5-62,41-2 98,21-7-192,-1-4 0,19-8 156,-38 6-29,221-45 128,171-55 434,-148 30 152,-287 71-161,-60 9 54,7 1-569,-74 1 222,1 5 1,-1 3-1,-84 23-231,104-19-4,0-3-1,-29-1 5,-92 12-16,-195 59-665,-29 8-563,301-65 1141,88-17 11,21-4 33,0 0 1,-1-1-1,1-1 0,-1 1 1,-6-2 58,160 17-73,68-13-117,-1-9 1,25-11 189,150-25 127,28-23-127,-377 58 34,-1-2 0,0-2 0,0-1 0,-1-2 0,12-7-34,27-10 499,47-13-499,-22 8 392,-93 34-360,31-12 355,0 1 0,17-2-387,-35 13 419,-5 0 415,-23-1-712,-40-3-194,1 2-1,-12 3 73,42 0-19,-133-1 306,-153 2-169,232 3-170,1 4 1,0 2 0,-9 6 51,13-1-18,-27 7-39,-62 23 57,-6 3-458,102-33 180,2 4-1,0 2 1,-15 9 278,36-7-232,37-22 122,2-1-80,11 5 122,-1-1 91,1 0 1,-1 0 0,1-1-1,0-1 1,0 0-1,0-1 1,0 1 0,0-2-1,2 0-23,30-1 1,31-6-1,-51 5 17,109-16-165,76-22 148,-8-16 0,-113 30 3,225-78-39,-98 30 13,-170 58 157,-32 10-45,1 1 0,0 0-1,1 1 1,-1 0 0,1 2 0,14-2-89,-25 5 511,-8 2-227,-23 7-173,-41 9-156,-424 88 245,399-87-237,-45 18 37,-68 16-52,-22-18-99,170-28 115,-89 22 286,45-7-210,82-21-167,16-1 80,-1 0 0,1 0 0,-1-1 0,1 0 0,-1 0 0,0 0 0,1 0 0,-1-1 0,1 0 0,0-1 0,-2 1 47,-5-4-229,6 4 114,1-1 0,0 1 0,0-2 0,0 1 1,0 0-1,0-1 0,0 0 115,3 1-17,-1 0-1,1-1 0,0 1 1,1 0-1,-1 0 1,0-1-1,1 1 1,-1-1-1,1 0 1,0 1-1,0-1 1,0 0-1,0 0 1,1 1-1,-1-1 0,1 0 18,-4-13-51,2 0 0,0 1 0,1-1 0,0 0 0,1 0 0,1 0 0,1 0 0,0 0 0,1 1 0,1-1 0,0 1 0,1 0 0,4-9 50,8-14-7,1 1-1,2 1 1,1 0-1,2 2 1,1 0-1,2 2 0,11-10 9,-24 29-8,4-8 7,2 2-1,1 0 1,0 1-1,1 1 1,10-5 1,-14 11-47,-1-1 0,0-1 1,2-3 46,-13 13-96,3 2 88,-7 2 17,-1 0 0,1 0 0,-1 1 1,1-1-1,-1 0 0,0 0 0,0 0 1,1 1-1,-1-1 0,0 0 0,0 0 1,0 1-1,-1-1 0,1 0 0,0 0 1,0 0-1,-1 1 0,1 0-9,-8 20 107,-1-1 0,-1 0 0,-1 0 0,-1-1-1,0 0 1,-2-1 0,-7 8-107,-15 17 165,20-26-38,2 0 0,-7 11-127,15-20 26,4-7-9,1 0-1,-1-1 0,1 1 0,-1-1 0,1 1 1,-1-1-1,0 0 0,0 0 0,0 0 0,1 0 1,-1 0-1,0 0 0,0-1 0,0 1 0,-1 0 1,1-1-1,-2 1-16,0-1 99,2 1 110,2-15-247,2-6-46,1-1 0,0 1 0,2 0 0,0 1 0,2-1 0,0 1 0,1 0 0,3-5 84,11-24 19,15-49-19,9-20-19,-44 112 38,-3 10-8,-9 23-8,-17 41-4,-3-8 42,-3-2 1,-38 50-42,-10 20 35,36-44 194,-16 45-229,12-21 95,33-72-44,10-24-35,0 0-1,0 0 1,-7 9-16,7-11 48,0-1 1,1 2-1,0-1 1,1 0-1,-2 9-48,6-18-1,0 0 0,0 0 0,0 0 0,1 0 0,-1-1 0,0 1 0,1 0 0,-1 0 0,1-1 0,-1 1 0,1 0 0,0-1 0,0 1 0,0-1 0,0 1 0,0-1 0,0 1 0,0-1 0,0 1 0,1-1 0,-1 0 0,1 0 0,-1 0 0,2 1 1,40 25-108,-35-23 108,25 13-38,2-2 0,19 6 38,-20-9-71,-1 2 0,28 16 71,-46-22 5,-1 1 0,0 1-1,0 1 1,0 0 0,-2 0 0,2 3-5,4 6 13,-1 0 0,0 1 0,2 8-13,-67-99 913,-21-19-913,-9-14 304,67 89-379,0 1 0,0 0 1,-2 1-1,1 0 0,-2 1 0,1 0 0,-3 0 75,27 33-44,-8-12 64,79 167 1023,98 155-1043,-157-296 15,1-1 0,2-2 1,1 0-1,2-2 0,3 2-15,9 4-2376,1-2 0,14 7 2376,0 0-9953</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14.381"/>
    </inkml:context>
    <inkml:brush xml:id="br0">
      <inkml:brushProperty name="width" value="0.05" units="cm"/>
      <inkml:brushProperty name="height" value="0.05" units="cm"/>
      <inkml:brushProperty name="color" value="#ED7D31"/>
    </inkml:brush>
  </inkml:definitions>
  <inkml:trace contextRef="#ctx0" brushRef="#br0">1 1812 1624,'8'-49'556,"2"0"-1,3 0 1,2 1 0,19-42-556,-5 36 711,2 2 0,3 1 1,30-34-712,15-22 812,-26 38-298,2 2 0,4 3 0,8-2-514,7-10 553,105-91 308,-107 96 156,71-54-1017,-95 91 36,2 3 0,2 1 0,43-18-36,-48 25-93,-6 2 507,2 1 0,0 3 1,16-4-415,-53 19-32,21-4 178,-28 10-23,-15 8-115,-74 41 215,-14 2-223,25-14 321,-70 49-321,16-2-340,-65 29 340,29-14-140,49-28 156,91-57-34,0 1 0,1 2 1,1 1-1,1 1 0,1 1 0,-18 23 18,33-32 0,0 1-1,0 0 0,2 0 1,0 1-1,1 0 1,0 0-1,2 1 0,-1 1 1,-12 34-5,10-30-34,1 0 0,1 1-1,1 0 1,0 0 0,2 1 0,1-1 0,2 21 39,5 156 647,-5-199-619,0-2 88,-1 4 762,1-15-779,-5-14-107,3 16 7,1 0 0,-1-1 0,2 1 0,-1-1 0,1 1 0,1-4 1,6-46 73,3 0 1,2 0 0,2 1-1,16-36-73,-10 41 36,2 1 1,13-21-37,-21 49 6,1 1 0,0 0-1,2 1 1,1 0 0,0 2 0,2-1-6,20-14 189,39-27-189,-42 35 39,-1-2 1,-1-2-1,-1-2-39,31-40-2,-22 23 44,13-8-42,-40 42 12,1 2 0,1 0-1,1 0 1,0 2 0,10-5-12,213-103 125,-221 109-109,1 0 1,1 2-1,-1 0 0,1 2 1,1 0-1,-1 2 0,1 0 1,4 1-17,76-3 110,-101 7-16,-3 0 94,1 1-15,5 6-138,-5-6-22,0 0 0,-1 0 0,1-1 0,-1 1 0,1 0 0,-1 0 1,1 0-1,-1 0 0,1 0 0,-1 0 0,0 0 0,0-1 1,1 1-1,-1 0 0,0 0 0,0 0 0,0 0 0,0 0 0,0 0 1,0 0-1,0 0 0,-1 0 0,1 0 0,0 0 0,-1 0 1,1 0-1,0 0 0,-1 0 0,1 0 0,-1-1 0,1 1 0,-1 0 1,1 0-1,-1-1 0,0 1 0,1 0 0,-1-1 0,0 1-13,-2 2 73,-12 11-47,0-1 0,-1-1 0,-1 0 0,0-1 1,-1-1-1,-13 6-26,-56 34 12,-3 18-100,42-30 75,-2-2 1,-12 4 12,-5-1 27,-254 138-125,282-154 113,0 1 0,1 3 0,-10 10-15,-25 18-124,51-39 118,0 1-1,1 1 1,0 1-1,2 1 1,0 1-1,2 0 1,0 2-1,-11 20 7,7-7-40,-8 11 10,3 2 1,3 0 0,-13 37 29,32-74-15,0 1-1,1 0 1,1 0-1,0 0 1,1 0 0,0 0-1,1 12 16,0-24 8,0-1 59,4-12 9,80-190 76,-54 128 143,2 2 0,3 1 0,28-38-295,-44 83 7,1 2 0,1 0-1,1 2 1,4-2-7,18-19-7,16-15 15,-36 37 16,-1-2 1,-2 0-1,0-1 0,2-5-24,23-42 44,-19 28 114,32-36-158,-48 66 13,0 0 1,1 1-1,1 1 1,0 0-1,0 1 1,1 0-1,13-6-13,78-35 196,2 6 0,13 0-196,-39 14 38,-73 28-41,43-16-112,32-8 115,-35 14-245,-32 7 232,0 1-1,1 1 1,-1 1 0,1 0-1,8 1 14,-22 3 10,-3 0-1,-53 10 815,-32 3-824,-36 3 227,66-8-83,-27 1-144,-77-7-44,62-2-143,-17 6 187,70-4-9,25-2 7,0 0-1,0 2 0,0 0 0,-13 4 3,18-4-2,-1 0 1,1-1-1,-1-1 1,0 0-1,0-2 0,1 1 1,-10-3 1,8 2 10,0 0 1,-1 0-1,1 2 1,0 0 0,0 0-1,-5 3-10,-5 1 21,40-10 8,42-11 14,75-9-10,90-21-188,-115 19-49,29-1 204,44 4 740,-66 0-766,-95 21 112,-13 3-68,-1-1 0,1 0-1,-1 0 1,1 0 0,-1-1-1,0 1 1,1-1 0,-1 0-1,0 0 1,1-2-18,-2 3-7,-3 1 46,0 0 188,0 0 39,0 0-46,-28 16-18,-26 8-233,8-2 19,-1-3-1,0-2 1,-1-2 0,-7 0 12,-262 37 0,225-24 132,90-28-186,2 0-4,-6 2-168,464-76 278,-279 36 54,-128 31 165,-1-2 1,0-3-1,41-16-271,-61 13 29,-27 13 0,0-1 0,0 1 0,0 1-1,0-1 1,1 1 0,-1-1 0,1 1-1,-1 0 1,1 0 0,0 0 0,-1 1-1,1-1 1,0 1-29,-25 36 261,-31 12-253,28-27 0,2 1 1,0 1 0,-17 24-9,23-24 9,1 1 1,0 1 0,2 0 0,1 1-1,1 0 1,2 1 0,0 0 0,2 0-1,1 1 1,-3 28-10,1-5-24,-13 48 24,13-69 43,-23 59 171,13 2-387,18-89 165,0-2-5,0 0 22,0 0 78,0 0 17,12-32 37,-5 13-177,31-80-32,18-79 68,-47 137 4,2 0 0,2 1 0,1 1 0,2 0 0,17-28-4,-8 35 7,-23 31 2,-2 1 14,1-2 2,4-6-18,-5 8-7,0 0 0,0 0 0,0 0 0,0 0 0,0 0 0,0 0 0,0 1 0,0-1 0,0 0 0,0 0 0,0 0 0,1 0 0,-1 0 0,0 0 0,0 0 0,0 0 0,0 1 0,0-1 0,0 0 0,0 0 0,0 0 0,0 0 0,0 0 0,0 0 0,1 0 0,-1 0 0,0 0 0,0 0 0,0 0 0,0 0 0,0 0 0,0 0 0,0 0 0,0 0 0,1 0 0,-1 0 0,0 0 0,0 0 0,0 0 0,0 0 0,0 0 0,0 0 0,0 0 0,1 0 0,-1 0 0,0 0 1,-3 24 26,-12 34 6,-3 0-11,2 1 1,1 10-23,4-18 82,-2 0 1,-2 0-1,-7 11-82,6-19-5,-7 32 5,14-45 89,5-1-24,4-62 48,0-60 133,10 10-135,3-36 2,19-70-113,-25 157-19,-2 1-1,0-10 20,-2 27-390,-2 28 292,-1 27 116,-8 13-17,4 1 0,1 2-1,1 1 66,-10 50-66,-13 115 343,24-213-306,-2 13 59,5-38 112,5-40-107,12-21-93,47-221 32,-58 261-21,1 0 0,2 1 0,2 0 0,14-30-19,-7 14-17,-16 39 18,0 1 0,1-1 1,1 1-1,-1 0 0,1 1 1,1-1-2,-6 11 0,-1-1 1,0 1-1,1-1 1,-1 1-1,0-1 0,0 1 1,0-1-1,1 0 1,-1 1-1,0-1 1,0 1-1,0-1 1,0 1-1,0-1 1,0 0-1,0 1 1,0-1-1,0 1 1,0-1-1,0 0 1,0 1-1,-1-1 1,1 1-1,0-1 1,0 1-1,0-1 1,-1 1-1,1-1 1,0 1-1,-1-1 1,1 1-1,-1-1 0,1 1 1,0-1-1,-1 1 1,1 0-1,-1-1 1,1 1-1,-1 0 1,1-1-1,-1 1 1,1 0-1,-1 0 1,0 0-1,1-1 1,-1 1-1,1 0 1,-1 0-1,0 0 1,1 0-1,-1 0 0,-36-7-3,33 7 6,-26-2 9,-1 2 0,1 2 1,-1 0-1,1 2 0,0 1 1,-18 7-13,-53 7 23,-14-2-84,-1-6 1,-47-3 60,125-6-1,0 2 0,-34 8 1,-6 1-17,78-13 2,0 0-1,0 0 1,0 0-1,1 0 1,-1 0 0,0 0-1,0 0 1,0 0 0,0 1-1,0-1 1,0 0 0,0 0-1,0 0 1,0 0-1,0 0 1,0 0 0,0 0-1,0 0 1,0 0 0,0 0-1,0 0 1,0 0 0,0 1-1,0-1 1,0 0-1,0 0 1,0 0 0,0 0-1,0 0 1,0 0 15,18 3-174,23-1-26,114-15-16,2 0 250,8 7-34,-99 4 29,-1-2 1,1-4 0,-1-2-1,10-6-29,-58 12 0,4 0 40,1 0 0,-1 2 0,1 0 0,-1 1 0,1 1 0,0 1-40,-20-1 140,-2 0 11,0 0-70,0 0-29,-29 9-48,-61 26 72,45-19-78,1 2 0,-27 16 2,-248 156 96,279-165-124,1 1 0,2 2 0,1 2 0,1 1 0,-27 33 28,-82 78-52,112-112 43,16-14-24,-1-1 0,0 0 1,-1-2-1,-1 0 0,0-1 0,0 0 1,-10 2 32,27-13 1,0 0-1,0-1 1,0 1 0,0 0 0,0 0 0,0 1 0,0-1 0,1 0 0,-1 1 0,1-1-1,-1 0 1,1 1 0,-2 1-1,-5 6 2,-13 10 7,1 0 1,1 2-1,1 0 0,0 2 1,2 0-1,0 0 0,-8 19-9,15-23 0,1 1 0,-2-1 0,0-1 0,-1 1 0,-1-2 0,0 1 0,-10 8 0,17-21 0,1 0 0,0-1 0,0 1 0,1 1 0,-1-1 0,0 2 0,-12 19 3,15-24 10,1-2-2,0 0-22,0 0-11,24-33-74,118-165 107,-105 153-8,1 1 1,2 2-1,11-7-3,170-134-108,-84 72 99,-92 73-10,-24 18 5,1 1 0,1 1 0,1 1-1,1 2 1,9-5 14,-30 18 0,2-1 0,-1 0 0,0 0-1,1 0 1,-2 0 0,1-1-1,0 0 1,-1 0 0,0 0-1,1-1 1,-2 1 0,1-1 0,-1 0-1,3-4 1,-5 7 20,-1 2 8,-10 16 24,-7 9-15,-1-1 0,0-1 0,-2-1 0,-1 0 0,-9 6-37,-43 33 157,-4-1-157,-61 51 30,100-80-64,-2-1-1,-36 20 35,46-32-2,1 1-1,1 2 1,0 0-1,2 2 1,0 1-1,-2 5 3,-14 24 33,3 0 0,-8 19-33,8-16-14,23-35-65,2 1-1,-9 17 80,19-31-3,0 1 1,1-1-1,0 1 0,1 0 0,-1-1 1,2 1-1,-1 0 0,1 1 0,0 6 3,-1 54 860,-5 10-860,-2 40-3656,-1-21-7383,4-58 6399</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3:27.455"/>
    </inkml:context>
    <inkml:brush xml:id="br0">
      <inkml:brushProperty name="width" value="0.05" units="cm"/>
      <inkml:brushProperty name="height" value="0.05" units="cm"/>
      <inkml:brushProperty name="color" value="#996633"/>
    </inkml:brush>
  </inkml:definitions>
  <inkml:trace contextRef="#ctx0" brushRef="#br0">1031 3473 13536,'-8'-16'-410,"7"15"183,0-1-1,0 1 1,0-1-1,0 1 1,0-1 0,1 0-1,-1 1 1,1-1-1,-1 0 1,1 1-1,-1-1 1,1 0-1,0 0 1,0-1 227,1 2-88,0 1 0,0-1 1,0 0-1,1 0 0,-1 1 0,0-1 0,0 1 1,1-1-1,-1 1 0,0-1 0,1 1 0,-1 0 0,1 0 1,-1 0-1,0 0 0,1 0 0,-1 0 0,1 0 1,-1 0-1,0 0 0,1 1 0,-1-1 0,1 0 88,1 1 104,1-1-1,-1-1 0,1 1 1,-1 0-1,1-1 0,-1 0 1,0 1-1,1-1 0,-1-1 1,0 1-1,1 0 0,-1-1 1,0 0-1,0 0 0,0 0 1,-1 0-1,1 0 0,0 0 1,-1-1-1,1 1 0,0-2-103,5-7 151,0-1 0,-1 0-1,0 0 1,-1-1-1,0 0-150,-1 2 165,1-1-1,0 1 1,1 0-1,0 1 1,3-4-165,0 0 237,-1 1 0,-1-1 1,0-1-1,0 1 0,-2-2 1,5-12-238,15-33 314,4 7 367,3 1-1,3 1 0,4-1-680,6-9 225,24-52 83,-54 85-276,0 1 1,2 0 0,1 2 0,2 0 0,9-9-33,41-31 218,26-17-218,-43 38 105,6-5 117,3 1 0,8 0-222,-9 13 317,28-9-317,17-10 183,-53 21-157,-2-2 0,-1-3-1,32-32-25,-45 36 5,1 1 0,2 3 0,1 1 0,1 2 0,2 2 0,16-5-5,-25 16-4,-5 0 308,2 2 0,32-8-304,241-37-27,-182 37-106,-75 14 81,0 2-1,1 3 1,-1 2 0,11 2 52,201 24 185,-258-25-189,21 4 22,0 1 0,0 1 0,-1 2 0,0 0 0,11 7-18,64 23 259,-71-30-267,-2 1 0,0 2 0,0 0 0,-1 1 0,0 2-1,4 4 9,39 32-100,21 22 100,-52-42-7,-6-2 206,-2 2-1,0 0 0,-3 2 0,5 8-198,8 11 105,20 30-342,4 14 237,22 33 203,-46-73-29,-3 1 0,1 8-174,-35-63 60,0-1-55,0 0-1,0 0 0,0 0 1,0 0-1,0 0 0,0 0 1,0 0-1,0 0 0,0 0 1,-1 0-1,1 0 0,0 1 1,-1-1-1,1 0 0,-1 1 1,0-1-1,1 0 0,-1 1-4,14 29 18,-9-20 33,-4-9 202,-1-2-1,9-79-158,-9 78 74,-13-25 232,-6-27-467,-3 2 1,-1 0 0,-3 1-1,-16-21 67,18 41 14,0 1 0,-2 1 0,-5-4-14,5 7-8,1-2 0,-5-10 8,-91-115-99,107 136 107,-1 1 0,-1 0 1,0 1-1,0 1 0,-2 1 0,1 0 0,-2 1 0,1 1 0,-11-3-8,-64-40 24,42 21-46,-1 3-1,-1 2 1,-2 2 0,-1 3-1,0 2 1,-15-1 22,25 10-158,-39-3 158,8 1-224,32 6 273,-1 2 1,1 2-1,-1 3 0,0 1 0,-1 2-49,-215 17-20,238-19 8,1 2 1,-1 1 0,1 0-1,0 2 1,0 1 0,1 1-1,0 0 1,-13 9 11,-30 11 27,37-17-202,0 2 0,1 1-1,-20 13 176,17-3 46,0 1-1,1 2 0,2 1 1,1 1-1,-17 24-45,-31 35-25,49-64 35,-2-2 0,0-1 0,-1-1 0,-1-2 0,-1-1 0,0-1 0,-26 10-10,10-5-5,1 3-1,1 1 0,-1 5 6,24-15-185,-19 12 167,1 2 0,2 1 0,1 2 1,2 1-1,1 2 0,-7 12 18,20-24-89,0 0-1,-1-2 1,-3 2 89,3-4 69,1 0-1,1 2 1,1 0 0,-1 4-69,-10 13-50,-2-1 1,-2-1 0,-1-2 0,-32 24 49,57-50 55,-45 37-3,26-22-14,2 0-1,0 2 0,-14 18-37,29-31-40,2 0-1,-1 1 0,2 0 1,0 0-1,0 1 0,1 0 0,1 0 1,0 1-1,1 0 0,1 0 1,0 0-1,1 0 0,1 0 0,0 1 1,1 9 40,-1-19-823,0-1-2338,2-5-6860</inkml:trace>
  <inkml:trace contextRef="#ctx0" brushRef="#br0" timeOffset="1459.72">1411 2766 3680,'0'0'0,"0"0"0,7-13 0,2 3-2280</inkml:trace>
  <inkml:trace contextRef="#ctx0" brushRef="#br0" timeOffset="2811.91">1384 2608 2696,'6'16'12,"-5"-13"35,1 0-1,-1 0 0,0 0 0,0 0 0,0 0 0,-1 0 0,1 1 0,-1-1 1,0 0-1,0 0 0,0 2-46,-9-25 755,-1-19-142,-18-68 446,18 72-601,0-1 1,1-7-459,-30-139 2434,30 145-1999,-1-10-139,-4-37-296,10 30 228,4 51 121,0 3 157,0 0-84,-2-36-162,-4 28 1,10 0-63,15 5-107,-15 3-92,0 1 0,1-1 0,-1 1 0,0 0 0,0 0 0,0 1 0,0-1 0,0 1 0,0 0 0,0 0 0,0 0 0,0 0 0,-1 1 0,1-1 1,-1 1-1,0 0 0,2 2 1,15 12 14,-14-14 11,-7-5 5,15 16 28,15 17-49,-16-18-9,7 2-44,1 0-1,0-1 1,1-1 0,1-1 0,21 8 44,45 26-49,-23-14 336,21 12-258,-82-42 11,-6-4 9,10 9 30,22 21-61,37 21 92,-68-48-90,0-1-1,0 0 1,0 0-1,1 0 1,-1 1-1,0-1 1,0 0-1,0 0 1,0 1-1,1-1 1,-1 0-1,0 0 1,0 1-1,0-1 0,0 0 1,0 1-1,0-1 1,0 0-1,0 0 1,0 1-1,0-1 1,0 0-1,0 1 1,0-1-1,0 0 1,0 1-1,0-1 1,0 0-1,0 0 1,-1 1-1,1-1 1,0 0-1,0 0 1,0 1-1,0-1 1,-1 0-1,1 0 0,0 1 1,0-1-1,0 0 1,-1 0-1,1 0 1,0 0-1,0 1 1,-1-1-1,1 0 1,0 0-1,-1 0 1,1 0-1,0 0 1,0 0-1,-1 0 1,1 0-1,0 0 1,-1 0-1,1 0 1,0 0-1,0 0 1,-1 0-20,-20 5 350,12-7-320,0 1 0,1-1 0,-1-1 0,1 0 1,-1 0-1,1 0 0,0-1 0,0 0 0,-3-3-30,-44-18 83,16 14-148,18 6 38,0-1 1,1 0 0,-1-2-1,2-1 1,-1 0 0,1-1-1,0-1 27,-116-86-14,49 59 87,84 38-126,-5-2 32,1-1 1,-1 1 0,0-1 0,1 0 0,0-1 0,-1 1 0,1-2 20,-10-4-55,8 5 7,-1 0 1,0 1 0,1 0 0,-1 0 0,0 1 0,0 0 0,-1 0 0,1 1 0,0 0 47,7 4-2,1 0 1,-1-1 0,1 1 0,0 0 0,0 0 0,0 0 0,1 0 0,-1 0 0,1 0-1,-1 0 1,1 0 0,0 2 1,3 11-52,0 0-1,2 0 0,-1-1 1,2 0-1,0 0 0,1 0 0,0-1 1,1 1-1,7 8 53,-4-5 76,0 1-1,-1 0 1,-1 1 0,-1 0-1,3 11-75,-4 0 208,23 73 30,-22-52-278,-5-19 69,7 16 27,-9-47-9,0-1-41,0 1 0,0-1 1,0 1-1,0 0 0,-1 0 1,1-1-1,0 1 0,-1 0 1,1 0-1,-1 0 1,1 0-1,-1 0 0,0-1 1,0 1-1,0 0 0,0 0 1,0 0-1,-1 0 0,1 0-6,1 14 68,18 68 294,-19-82-331,0-2-4,0 0-221,18 21-3508,-9-9-3138</inkml:trace>
  <inkml:trace contextRef="#ctx0" brushRef="#br0" timeOffset="3533.79">2754 1539 1624,'0'0'0,"0"0"0,-5 16 0,5-16-304,0 0 304,0 0-296,3-20 296,-1 1-216</inkml:trace>
  <inkml:trace contextRef="#ctx0" brushRef="#br0" timeOffset="4537.33">2782 1334 3320,'43'-215'1532,"-40"196"-1455,2-17 845,2 1 0,2-1-1,9-24-921,-13 46 25,1 1 0,-1 0 0,2 0 0,0 1-1,8-12-24,-13 23-17,-2 1 33,0 0 73,3-4 425,0 0-1,1 0 1,0 1-1,0-1 1,0 1-1,0 0 1,1 0-514,1 6 57,-1 0 0,1 1 0,0 0 0,-1 0 0,0 0 0,0 0 0,0 1 0,0 0 0,-1 0 0,0 0 0,0 1 0,0-1 0,0 2-57,-2-5-24,-2-2 6,0 0 52,28 38 500,-24-29-515,1 0 1,1 0-1,-1-1 1,2 1-1,-1-1 1,1-1-1,0 1 1,1-1-20,31 35 52,-3-5 94,-23-25-52,0 2 0,0-1 0,-2 2-1,1-1 1,-2 2 0,3 5-94,81 156 405,-28-56-139,-65-119-165,-1-2 27,0 0-15,0 0-82,-37-28-155,8 6-26,1 0 0,1-2 0,1-1 0,2-1 0,0-2 0,2 0 0,1-1 1,1-1-1,-3-8 150,-76-126-336,95 159 229,-1-1 0,0 0 0,0 1 1,0 0-1,-1 0 0,0 1 0,0 0 1,-1-1 106,-29-24-834,34 27 850,0 0-1,1 0 1,-1 0 0,0 0 0,-1 1 0,1-1 0,0 1 0,0-1 0,-1 1 0,1-1-1,-1 1 1,1 0 0,-1 0 0,0 1 0,1-1 0,-1 0 0,0 1 0,1 0 0,-1-1 0,0 1-1,0 0 1,1 0 0,-1 1 0,0-1 0,0 1 0,1-1 0,-1 1 0,0 0 0,1 0-1,-1 0 1,1 0 0,-1 0 0,1 1 0,0-1 0,0 1 0,-1 0 0,1 0 0,0-1-1,0 1 1,1 0 0,-1 1 0,0-1 0,1 0 0,-1 0 0,1 1 0,0-1 0,-1 1 0,1-1-1,0 1 1,1 0-16,-21 49 137,3 1 0,2 1 0,3 0 0,-5 49-137,1-16 539,-2 71-422,18-138 1,0 0-1,2 0 1,0 0 0,1 1-1,4 10-117,-3 5 90,-2-33-1230,-1-3-1288,0 0-4240</inkml:trace>
  <inkml:trace contextRef="#ctx0" brushRef="#br0" timeOffset="5426.99">4608 1673 3504,'0'0'0,"-23"4"0,-13 3 0,-24 5-2152</inkml:trace>
  <inkml:trace contextRef="#ctx0" brushRef="#br0" timeOffset="7050.12">4744 1640 1440,'50'-19'1583,"-43"18"-1291,-1-1 0,0 0 0,0 0 0,0 0 0,-1-1 1,1 0-1,-1 0 0,1 0 0,-1-1 0,4-3-292,118-135 2019,-32 34-1670,39-65 313,-102 137-602,1 3-1,8-5-59,-40 37 15,0 0 0,0 0 0,0 1 0,0-1 0,1 0 0,-1 1 0,0-1 0,0 1 0,1 0 0,-1-1 0,1 1 0,-1 0 0,0 0 0,1 0 0,-1 0 0,0 0 0,1 0 0,-1 0 0,1 0 0,-1 0 0,0 1 1,1-1-1,-1 1 0,0-1 0,0 1 0,1-1 0,-1 1 0,0 0 0,0 0 0,0-1 0,0 1 0,0 0 0,0 0 0,0 0 0,0 0 0,0 0 0,0 0 0,0 1 0,-1-1 0,2 1-15,0 2 11,1 1 0,0-1 0,-1 0 0,0 1 0,0 0 1,-1-1-1,1 1 0,-1 0 0,0 0 0,1 4-11,-2 10 77,0 0 0,-1 0 0,-1-1 0,0 1-1,-2 0 1,0 0 0,-1-1 0,-1 0 0,-1 0-77,-5 17 80,7-18 17,-1 0 1,-1-1-1,-1 1 0,0-1 1,-8 9-98,-46 60-55,-8 1 55,-14 17-25,62-69 26,0 1 0,3 0 0,-5 15-1,-20 34 59,20-36 440,19-36-551,-1 0-1,0 0 1,-1-1 0,0 0 0,-2 0 52,8-9-220,1-2-2,0 0 172,0 0 44,0 0 13,0 0 8,0 0 6,0 0 22,290-515 83,-271 481-356,-1-1 1,-2-1-1,-1 0 0,-2-1 0,8-38 230,27-61-307,-45 121-60,1 1 0,-2-1 0,0 0 0,0 0-1,-2-7 368,-3 22 91,0 0 0,0 0 0,0 0 0,0 0 0,-1 1 0,1 0 0,0 0 0,0-1 0,0 2 0,0-1 0,0 0 0,1 1 0,-3 0-91,-18 26 72,1 0 0,-4 9-72,10-13 14,0-1-1,-2-1 1,-1-1 0,-11 10-14,-24 20 597,32-29-382,-1-1 1,-1 0 0,0-2 0,-19 10-216,-15 11 140,47-30-164,-1-2 0,0 0 0,0 0 1,-1-1-1,0-1 0,-2 1 24,-14 2-8,-1-1 0,0-1-1,-16 0 9,-26 6-47,60-12 268,8 0-158,0-1-1,-1 1 1,1 0 0,0 0-1,0 0 1,-1 0 0,1 1 0,0 0-1,0 0 1,1 0 0,-2 1-63,5-3 0,0 0 0,0 0 0,0 0 0,0 0 0,0 0 0,0 1 0,0-1 0,0 0 0,0 0 0,0 0 0,0 0 0,0 0 0,0 0 0,0 1 0,0-1 0,0 0 0,0 0 0,0 0 0,0 0 0,0 0 0,0 0 0,0 1 0,0-1 0,0 0 0,0 0 0,0 0 0,0 0 0,0 0 0,0 0 0,0 1 0,0-1 0,0 0 0,0 0 0,0 0 0,0 0 0,-1 0 0,1 0 0,0 0 0,0 0 0,0 0 0,0 0 0,0 1 0,0-1 0,0 0 0,0 0 0,-1 0 0,1 0 0,0 0 0,0 0 0,0 0 0,0 0 0,0 0 0,21 0 3,30-5 11,-17-2 85,-16 5-59,1-1 0,-2 0 1,1-2-1,0 0 0,-1-1 0,0-1 1,0 0-1,-1-2 0,0 0 0,13-9-40,85-81 188,-79 65-35,-1-2-1,-2-1 0,-1-2 1,22-38-153,-19 28 101,1 1 1,3 2 0,35-33-102,-43 56-19,-29 22 31,0 0 0,0 1 0,0-1 1,0 0-1,0 0 0,0 1 0,0-1 1,1 1-1,-1-1 0,0 1 0,0 0 0,1-1 1,-1 1-1,0 0 0,0 0 0,1 0 1,-1 0-1,0 0 0,1 0 0,-1 0 0,0 0 1,1 0-1,-1 1 0,0-1 0,0 1 1,1-1-13,-2 2 1,1 0 0,-1-1 0,0 1 0,1 0 0,-1 0 0,0 0 0,0-1 0,-1 1 0,1 0 0,0 0 1,0 0-1,-1-1 0,1 1 0,-1 0 0,0 0 0,1-1 0,-1 1 0,0 0-1,-16 32 38,5-12 28,1 1 0,0 0 0,-6 24-66,7-20 155,-1 0 0,0-1 1,-4 2-156,-2-2 219,0-1 0,-21 21-219,22-27-27,0 1-1,1 1 1,1 0-1,0 4 28,4-2 70,0 1 1,2 1-1,1-1 1,2 1-1,0 0 1,1 1-1,0 16-70,-1 4-217,2-22-335,0 8-775,-2-1 1,-6 16 1326,4-3-2404,2-9-3216</inkml:trace>
  <inkml:trace contextRef="#ctx0" brushRef="#br0" timeOffset="9450.93">714 2829 1264,'0'0'0,"0"0"0,-48-67 0,18 28 1048,-9-3-1048,4-4 1056,-1 0-1056,-1 4 616,-2 1-616,-7 2 616,-5 4-616,-4-6-304,-11 0 304,6-1-296,5 3 296,-62-44-2448</inkml:trace>
  <inkml:trace contextRef="#ctx0" brushRef="#br0" timeOffset="10195.76">1251 3010 1176,'-71'-70'5014,"70"69"-3780,-38-17 1730,-82-50-2303,3-6-1,3-4 1,4-6 0,3-4 0,4-5 0,-41-52-661,-76-80-5997,167 172 1057</inkml:trace>
  <inkml:trace contextRef="#ctx0" brushRef="#br0" timeOffset="10535.94">1274 2943 8880,'0'0'0,"-10"-13"0,-13-3 0,12 7-2616,4 4 2616,7 5-2608,0 0 2608,0 0-1616</inkml:trace>
  <inkml:trace contextRef="#ctx0" brushRef="#br0" timeOffset="10879.95">875 2425 5384,'0'0'0,"-28"-25"0,-16-18 0,1 5 1272,-3-7-1272,13 12 1272,4 1-1272,-1-7-712,-2-3 712,18 22-704,12 17 704,-16-19-4232</inkml:trace>
  <inkml:trace contextRef="#ctx0" brushRef="#br0" timeOffset="11221.97">902 2336 816,'0'0'0,"-37"-32"0,-23-15 0,10-1 2432,-7-2-2432,11-4 2440,4 1-2440,8-2 664,4-2-664,7 18 672,7 11-672,-25-39-4960</inkml:trace>
  <inkml:trace contextRef="#ctx0" brushRef="#br0" timeOffset="11564.17">1398 2930 1712,'0'0'0,"-25"-10"0,-17-10 0,22 8 336,12 1-336,-1 1 344,3-5-344,-8-11-1400</inkml:trace>
  <inkml:trace contextRef="#ctx0" brushRef="#br0" timeOffset="11565.17">518 1854 1800,'0'0'0,"30"33"0,19 22 0,29 35-872</inkml:trace>
  <inkml:trace contextRef="#ctx0" brushRef="#br0" timeOffset="11916.56">936 2280 1080,'142'144'1419,"-137"-139"-1272,1 0 1,0 0 0,1 0 0,-1-1 0,1 0-1,0 0 1,1-1-148,-3 0 20,0-1 1,0 1-1,0 0 0,0 0 0,0 0 1,0 1-1,-1 0 0,0 0 0,0 0 0,0 0 1,0 1-1,0 0-20,-4-5 1,9 13 211,-1 0 0,0 0-1,-1 0 1,-1 1 0,0 0 0,-1 0 0,0 1 0,1 12-212,-7-31 1,-1 1 1,1-1-1,-1 1 1,0 0-1,0-1 1,-1 1-1,1 0 0,-1 0 1,0 1-1,1-1 1,-3-1-2,-4-5 3,-103-115 465,-44-32-468,7 6 242,78 71 145,-18-32-387,40 47 133,-3 3-1,-57-52-132,51 61-360,56 50 987,1 3-599,0-1 0,0 1 0,0-1 1,0 1-1,1 0 0,-1 0 0,0-1 0,0 1 1,1 0-1,-1 0 0,0 0 0,1 0 0,-1 0 1,1 0-1,-1 0 0,1 0 0,0 0 1,-1 0-1,1 0 0,0 0 0,-1 0 0,1 0 1,0 0-1,0 0 0,0 0 0,0 0 0,0 1 1,1-1-1,-1 0 0,0 0 0,0 0 0,1 0-28,4 18-64,1-1-1,0 0 1,2 0-1,0 0 0,1-1 1,7 10 64,0 3-58,26 39 114,4-2 0,1-2-1,4-3 1,3-1 0,1-3 0,13 5-56,0-2 441,-33-31-262,-1 1 1,2 6-180,17 17 575,35 26-575,15 15-2305,-78-75-970,-11-12 1688</inkml:trace>
  <inkml:trace contextRef="#ctx0" brushRef="#br0" timeOffset="12312.91">262 2045 5208,'29'-2'-4,"-24"1"-11,1 1 0,-1-1-1,1 1 1,0 1-1,-1-1 1,1 1-1,-1-1 1,1 2-1,-1-1 1,1 1 0,1 0 15,-6-2-6,-1 1 1,1-1-1,-1 1 1,1-1 0,-1 0-1,1 1 1,-1-1 0,0 1-1,1-1 1,-1 1 0,0-1-1,1 1 1,-1 0 0,0-1-1,0 1 1,1-1-1,-1 1 1,0 0 0,0-1-1,0 1 1,0-1 0,0 1-1,0 0 1,0-1 0,0 1-1,0-1 1,0 1 0,0 0-1,0-1 1,-1 1-1,1-1 1,0 1 0,0 0-1,0-1 1,-1 1 0,1-1-1,-1 1 6,-15 26 157,8-16 143,6-8-270,0 0 0,1 0 0,0 0 0,-1 0 0,1 0-1,1 1 1,-1-1 0,0 0 0,1 1 0,-1-1 0,1 0 0,0 1 0,0-1-1,0 0 1,1 1 0,-1-1 0,1 0 0,0 1 0,0 0-30,3 4-26,0 0 0,1 0 0,0-1 0,0 0 0,1 0 0,6 6 26,337 355-639,-255-272 518,-80-82 67,1 0-1,0-1 0,0 0 1,2-1-1,-1-1 0,2-1 1,-1 0-1,2-1 0,-1-1 1,1-1-1,0 0 0,7 0 55,-25-7 49,-1 0 0,0 0 0,1 0 0,-1 1 0,1-1 0,-1 0 0,0 0 0,1 0 0,-1 0 0,0 0 0,1-1 0,-1 1 0,1 0 0,-1 0 0,0 0 0,1 0 0,-1 0 0,0 0 0,1-1 0,-1 1 0,0 0 0,1 0 0,-1 0 0,0-1 0,1 1 0,-1 0 0,0-1 0,0 1 0,1 0 0,-1 0 0,0-1 0,0 1 0,0 0 0,0-1 0,1 1 0,-1-1 0,0 1 0,0 0 0,0-1 0,0 1 0,0-1-49,-1-24 644,-14-32-225,5 31-660,-2 1 0,0 0 0,-2 0 0,-1 1 0,0 1 0,-2 1 0,-1 0 0,-3-1 241,-45-45-755,-60-47 755,-38-37-1107,104 91-880</inkml:trace>
  <inkml:trace contextRef="#ctx0" brushRef="#br0" timeOffset="12649.12">337 1841 1800,'0'0'0,"10"27"0,8 12 0,10 24-872</inkml:trace>
  <inkml:trace contextRef="#ctx0" brushRef="#br0" timeOffset="12650.12">479 2119 1800,'151'159'444,"106"81"-444,-24-23 252,-223-207-272,25 25 338,2-2 0,9 5-318,-46-47 341,0 1 1,-1-1 0,0 1-1,-1-1 1,1 1-1,-3-6-341,-9-20-121,0 1 0,-3 0 1,0 1-1,-3 0 0,-3-3 121,-38-51-466,-14-9 466,-137-146-6,186 215-204,-61-68-2137</inkml:trace>
  <inkml:trace contextRef="#ctx0" brushRef="#br0" timeOffset="12982.75">1125 2437 1176,'11'21'2167,"-33"-54"-2015,-127-158-832,-120-204 680,218 303 30,5-3 0,0-12-30,13 32-559,6 11-541</inkml:trace>
  <inkml:trace contextRef="#ctx0" brushRef="#br0" timeOffset="13681.69">489 1249 2520,'4'14'110,"0"0"1,1 0-1,1 0 0,0-1 1,1 0-1,0 0 0,1-1 1,0 0-1,1 0 0,0-1 1,1 0-1,1-1 1,4 4-111,43 41 401,24 33-401,-43-46 359,-14-13-318,-2 1 1,5 9-42,-9-12 133,1 0 0,1-2 0,4 2-133,-21-23 94,0 0 0,1 0 0,0-1-1,0 0 1,0 0 0,0 0 0,1 0 0,-1-1 0,1 0-1,-1 0 1,3 0-94,-4-25 272,-5 3-199,-2 0-1,-1 0 0,0 0 1,-2 1-1,0-1 1,-1 2-1,-1-1 1,-2-2-73,-6-18 160,-5-7 316,-2 0-1,-12-15-475,10 19-90,2-1 0,-10-28 90,8 7-145,-59-164-928,78 211 889,1-1 0,1 0 0,0-1 0,2 1-1,0-1 1,1-6 184,3 28 61,0 0-1,0 0 0,1-1 1,-1 1-1,1-1 1,0 0-1,0 0 0,0 0 1,0 0-1,0 0-60,10 8 125,19 22-122,0 2 0,-3 2-1,0 1 1,2 9-3,62 75-209,248 257 941,-340-377-707,0 0 1,0 1-1,0-1 0,0 0 1,0 0-1,0 0 0,1 0 1,-1 0-1,0 0 0,0 0 1,1 0-1,-1-1 0,1 1 1,-1 0-1,0-1 1,1 1-1,-1-1 0,1 0 1,1 1-26,-3-2 21,1 0 0,-1 0 0,1 1 0,-1-1 0,0 0 1,0 0-1,1 0 0,-1 0 0,0 0 0,0 0 0,0 0 0,0 0 1,0 1-1,0-1 0,0 0 0,0 0 0,0 0 0,-1 0 1,1 0-1,0 0 0,0 0 0,-1 0-21,-24-67-70,-5 8-269,18 40 206,2-1 0,0-1 0,1 0 0,1 0 0,-2-15 133,10 37-17,0 0-1,0 1 1,0-1 0,0 0-1,0 0 1,1 0-1,-1 0 1,0 1 0,0-1-1,0 0 1,0 0 0,0 0-1,1 0 1,-1 0-1,0 0 1,0 0 0,0 0-1,0 1 1,1-1 0,-1 0-1,0 0 1,0 0-1,0 0 1,1 0 0,-1 0-1,0 0 1,0 0 0,0 0-1,1 0 1,-1 0-1,0 0 1,0 0 0,0 0-1,1-1 1,-1 1-1,0 0 1,0 0 0,0 0-1,0 0 1,1 0 0,-1 0-1,0 0 1,0 0-1,0-1 1,0 1 0,0 0-1,1 0 1,-1 0 0,0 0-1,0-1 1,0 1-1,0 0 1,0 0 0,0 0-1,0-1 1,0 1-1,0 0 1,0 0 0,0 0-1,0 0 1,0-1 0,0 1-1,0 0 1,0 0-1,0-1 18,27 25-189,40 50 625,-53-58-572,190 239 95,-188-233 74,60 86 585,-38-51 195,38 41-813,-14-26 583,-69-105-467,-14-17-399,-2 1 0,-2 1-1,-2 1 1,-27-34 283,-33-36-1316,-20-13 1316,91 111-557,9 9 574,-2 0 0,1 1-1,-1 0 1,-6-4-17,0-2 343,5 5-1341,9 23 440,10 16 642,2 0 0,1 0-1,1-2 1,2 1 0,1-1 0,7 8-84,-3-2 142,83 132-494,50 54 352,-139-201 129,0 0-1,2-1 0,0 0 1,1-1-1,0-1 0,1-1 1,15 9-129,-31-21 361,-2-2 74,-6-12 665,-33-52-1104,-4 1 0,-2 3 0,-37-38 4,45 54-124,-36-43-1652,-59-53 1776,103 113-348,-1 2 1,-1 0-1,-1 2 0,-1 2 0,0 0 0,-28-10 348,55 28-43,-241-113-190,192 86-1260</inkml:trace>
  <inkml:trace contextRef="#ctx0" brushRef="#br0" timeOffset="14153.62">955 1426 1080,'31'29'106,"-9"-8"273,-1 1 0,14 20-379,-32-40 180,0 0 0,0 0 1,0 0-1,0 0 0,0 0 0,1 0 1,-1-1-1,1 0 0,-1 1 0,2-1-180,8 4 1772,-26-18-2363,-1 1-1,0 0 0,0 1 0,-1 1 0,-6-4 592,19 13 20,2 1 106,0 0-44,18 6-556,3 4 743,0 1-1,0 0 1,-1 2 0,17 13-269,3 2 427,-6-3 191,0 3 0,-2 0 0,7 10-618,-5-5 20,1-1-1,20 12-19,-54-43 8,0-1 1,0 1 0,0 0-1,1-1 1,-1 1 0,0-1-1,0 1 1,1-1 0,-1 0-1,0 1 1,1-1 0,-1 0-1,1 0 1,-1 0-1,0 0 1,1 0 0,-1 0-1,0 0 1,1-1 0,-1 1-1,0 0 1,1-1 0,-1 1-1,0-1 1,0 0 0,0 1-1,1-1 1,-1 0-1,0 0 1,0 1 0,0-1-1,0 0 1,0 0 0,0 0-1,0 0 1,-1-1 0,1 1-1,0 0 1,-1 0 0,1 0-1,0-1 1,-1 1-1,0 0 1,1 0 0,-1-1-1,0 1 1,1 0 0,-1-1-1,0 1 1,0 0 0,0-1-1,0 1 1,-1-1-1,1 1-8,-5-25-188,-1 1 0,-1 0 0,-1 1-1,-2-1 1,0 2 0,-1-1 0,-4-3 188,-20-46 28,16 21-658,18 50 710,4 3 26,0 0 1,0 0-1,0 1 1,0-1 0,-1 1-1,1 0 1,0 0 0,-1 0-1,0 0 1,1 1 0,-1-1-1,1 2-106,6 5 139,74 71 290,-3 4-1,64 89-428,-21-25 312,-113-136-343,1-1 0,0 0 0,1-1 0,0 0-1,8 5 32,-19-15-30,-1 0 0,0 1-1,1-1 1,-1 0-1,1 1 1,-1-1 0,0 0-1,1 0 1,-1 1 0,1-1-1,-1 0 1,1 0-1,-1 0 1,0 0 0,1 1-1,-1-1 1,1 0-1,-1 0 1,1 0 0,-1 0-1,1 0 1,-1 0-1,1 0 1,-1 0 0,1-1-1,-1 1 1,1 0-1,-1 0 1,1 0 0,-1 0-1,1-1 1,-1 1-1,0 0 1,1 0 0,-1-1-1,1 1 1,-1 0-1,0-1 1,1 1 0,-1-1-1,0 1 1,0 0-1,1-1 1,-1 1 0,0-1 30,4-21-758,-9-80-727,-1 10 25</inkml:trace>
  <inkml:trace contextRef="#ctx0" brushRef="#br0" timeOffset="14479.79">1483 1042 1976,'26'61'0,"-6"-17"-3,-3 1-1,12 46 4,-25-67-1,-11-27 3,-6-18 13,-5-9 75,16 28-48,3 7-3,23 43 108,7 1 125,2-1 0,2-2 1,33 34-273,-25-31 368,-2 1 0,-2 3 0,-3 1-368,51 84 1063,7-2-1063,-71-102 199,-19-26-123,1-1-1,0 0 1,0 0 0,0 0-1,1 0 1,0-1 0,2 2-76,-7-8 30,-1 0-1,0 1 1,1-1 0,-1 0 0,1 1-1,-1-1 1,0 0 0,1 0 0,-1 1-1,1-1 1,-1 0 0,1 0 0,-1 0 0,1 0-1,-1 0 1,0 1 0,1-1 0,-1 0-1,1 0 1,-1 0 0,1 0 0,-1 0-1,1 0 1,-1-1 0,1 1 0,-1 0-1,1 0 1,-1 0 0,1 0 0,-1-1 0,1 1-1,-1 0 1,0 0 0,1-1 0,-1 1-1,1 0-29,6-20 370,-6-23-574,-6-1-45,-2 1 0,-2 0 0,-2 1 1,-1 0-1,-10-19 249,-20-40-1532,-35-59 1532,-68-118-601,99 200 644,-4 3 0,-20-20-43,-64-98-1575,118 168 468</inkml:trace>
  <inkml:trace contextRef="#ctx0" brushRef="#br0" timeOffset="17044.09">1653 943 1800,'78'135'1488,"151"247"2426,-117-210-2306,-110-170-1354,-2-2-44,-10-19-586,-81-172-243,5 13 385,71 144 236,-10-29 30,-3 0 1,-3 2-1,-2 1 1,-35-44-33,21 42-744,2-2 0,4-2 0,-5-16 744,44 79-556,2 3-425,24 35 144,143 244 4342,108 253-3505,-247-480 599,25 34-599,-31-53 543,-2 1 0,-1 0 0,-1 2-1,4 16-542,-21-49 387,-4-18-206,-57-145 360,30 84-887,-9-38 346,-4-43-499,14 43-152,-5 0 0,-5 3 0,-12-17 651,46 118-170,1 0 0,0-1-1,1 1 1,0-1 0,1 0 0,-2-11 170,4 19 41,0 3 90,2 2-74,0-1 1,0 0-1,0 0 1,0 1-1,0-1 1,0 1-1,-1-1 1,1 1-1,0 0 1,-1 0-1,0-1 1,1 1-1,-1 0 1,0 0-1,0 1-57,51 95 250,-3 3-1,-6 1 0,18 67-249,47 110 160,69 139 1568,-155-380-858,-22-38-862,0 0 1,1 1-1,-1-1 0,0 0 1,0 0-1,0 0 1,0 0-1,0 0 0,1 0 1,-1 0-1,0 1 1,0-1-1,0 0 0,0 0 1,0 0-1,1 0 1,-1 0-1,0 0 0,0 0 1,0 0-1,0 0 1,1 0-1,-1 0 0,0 0 1,0 0-1,0 0 1,1 0-1,-1 0 0,0 0 1,0 0-1,0 0 1,0 0-1,1 0 0,-1 0 1,0-1-1,0 1 1,0 0-1,0 0 0,0 0 1,1 0-1,-1 0 1,0 0-1,0 0 0,0-1 1,0 1-1,0 0 1,0 0-1,0 0 0,0 0-8,3-21 71,-7-11-81,-1 0 0,-1 0 1,-1 0-1,-2 1 0,-13-29 10,2 1-32,-282-835-2437,295 877 2180,1 0 1,1 0 0,1-1 0,0 1 0,2-1-1,-1-5 289,3 21 34,3 26 366,78 191 408,-9-28-692,-22-37 49,6-4 1,6-1 0,14 10-166,-68-142 1,1 0 1,0 0-1,1-1 0,2 2-1,-8-10 67,-4-4 369,0 0 157,0 0 237,1-4-755,1 0 0,-2-1 0,1 1 0,0 0 0,-1 0 0,0-1 0,0 1 0,0 0 0,0-1 1,-1 1-1,1 0 0,-1 0 0,0-1 0,-1 1 0,0-3-75,0-1 88,-59-203-957,25 89 306,-70-208-950,19 65 778,81 248 676,2 5-82,1 1 0,0-1 0,0 0 0,1 0 0,0-10 141,2 22 535,0 0 6,13 21-417,8 22-65,-2 1 0,5 20-59,10 23 93,34 85 35,-25-61 83,29 51-211,-11-47 284,4-2 0,27 27-284,-83-133 681,-12-23-486,-12-26-20,15 41-162,-167-447-2160,117 318 1322,-33-98-1040,67 178 1677,3-1 0,2 0-1,-2-34 189,9 51 9,1 18 75,1-1 0,1 0-1,0 1 1,1-1 0,1 0-1,0 0 1,3-6-84,-4 23 7,0 0 0,0 0 1,0 1-1,0-1 0,0 0 0,0 1 0,0-1 0,0 0 0,0 0 0,1 1 1,-1-1-1,0 0 0,0 0 0,0 1 0,1-1 0,-1 0 0,0 0 1,0 1-1,0-1 0,1 0 0,-1 0 0,0 0 0,1 0 0,-1 0 1,0 1-1,0-1 0,1 0 0,-1 0 0,0 0 0,1 0 0,-1 0 0,0 0 1,0 0-1,1 0 0,-1 0 0,0 0 0,1 0 0,-1 0 0,0 0 1,1 0-1,-1 0 0,0 0 0,0-1 0,1 1 0,-1 0 0,0 0 1,1 0-1,-1 0 0,0-1 0,0 1 0,1 0 0,-1 0 0,0 0 0,0-1 1,0 1-1,0 0 0,1 0 0,-1-1 0,0 1 0,0 0 0,0 0 1,0-1-1,0 1 0,0 0 0,1-1 0,-1 1 0,0 0 0,0-1 1,0 1-8,14 29-64,-11-22 96,91 188 389,-8 3 0,41 151-421,-64-119 997,-47-205-561,-122-338-1030,62 194 440,4-2-1,-20-112 155,54 199-151,-27-174 84,29 171-131,2 0 0,2-1 0,2 1 0,3-24 198,-4 51 37,1 0-1,0-1 1,0 1 0,1 0 0,0 0 0,0 0 0,6-9-37,-8 17 13,1 0 0,0 0 0,0 0 0,-1 0-1,1 0 1,1 0 0,-1 0 0,0 1 0,0-1 0,1 1 0,-1 0 0,0-1 0,1 1 0,0 0 0,-1 1 0,1-1 0,0 0 0,-1 1 0,1-1-1,0 1 1,-1 0 0,1 0 0,0 0 0,0 0 0,-1 0 0,1 1 0,0-1 0,-1 1 0,1 0 0,0 0 0,-1 0 0,1 0-13,8 3 23,-1 1 0,0 0 0,0 1 1,0 0-1,-1 0 0,0 1 0,0 0 1,0 1-1,-1 0 0,0 0 0,-1 0 0,6 10-23,7 9 123,-2 1-1,-1 1 0,10 24-122,13 50 60,-33-79-32,2 0-1,0-1 1,1 0-1,2 0 1,0-1-1,6 7-27,-15-26 27,-1 0-1,1 0 1,0 0-1,0 0 1,0 0-1,0 0 1,0-1-1,0 1 1,1-1-1,-1 0 1,1 0-1,0-1 1,0 1 0,-1-1-1,1 1 1,0-1-1,1-1-26,-4-2-47,1 0 0,0-1 0,-1 1 0,1-1-1,-1 0 1,0 1 0,0-1 0,0 0 0,0 0 0,0 0 0,-1 0 0,1 0 0,-1 1-1,0-1 1,0-1 47,5-90 5,-4 0-1,-4 1 1,-5-6-5,0-24-1624,6 107 898,0-6 909,6 21 54,6 11-179,10 21-45,-2 2 1,-1-1-1,-2 2 1,-1 0 0,-1 1-1,5 26-13,-2-11 23,29 80 217,5-2 0,60 107-240,-80-167 570,-29-66-322,-1-2-46,-2-11-313,-53-180-1184,19 75-495,3-16 1790,14 57-709,11 49 781,2 0 0,1-1 0,0 1 0,0-26-72,5 50 293,0 2 440,3 3-34,19 27-615,0 2 1,-2 0 0,-1 1-1,-2 1 1,2 10-85,19 34 229,23 43-118,-5 2 0,-5 2 0,-6 2 0,11 63-111,-50-172 33,1 0 0,1-1 0,0 0 0,8 10-33,-19-122-483,-4 0 1,-4 0 0,-4 1-1,-24-83 483,35 160-455,2 1 0,0-2 0,0-12 455,0-1-129,2 28 196,12 43-353,61 216 670,38 119 46,-105-357-338,1 0 0,1 0 1,0-1-1,2-1 1,0 1-1,0-2 1,2 1-1,8 8-92,-20-24 4,1 1 0,-1-1 0,1 1 0,0-1 0,-1 1 0,1-1 0,0 1 0,-1-1 0,1 1 0,0-1 1,-1 0-1,1 0 0,0 1 0,0-1 0,-1 0 0,1 0 0,0 0 0,0 0 0,0 0 0,-1 0 0,1 0 0,0 0 0,0 0 0,0 0 0,-1 0 0,1 0 0,0-1 0,0 1 0,-1 0 0,1-1 0,0 1 0,-1 0 0,1-1 0,0 1 0,-1-1 0,1 1 0,0-1 0,-1 1 0,1-1 0,-1 1 0,1-1 0,-1 0 0,0 1 0,1-1 0,-1 0 0,1 0 0,-1 1 0,0-1 0,0 0 0,1 0 0,-1 1 0,0-1 0,0 0 0,0 0-4,13-49 239,-12 47-237,13-107-518,-5 0-1,-5 0 1,-9-92 516,3-102-575,3 235 581,-1 28-126,2 0 1,1 0 0,5-18 119,-7 56 16,0 0 0,0-1 0,0 1 0,0 0 0,1 0 0,0 0 0,-1 0 1,1 0-1,0 1 0,0-1 0,0 0 0,1 1 0,-1 0 0,1-1 0,2-1-16,-3 3 156,12 18 474,-1 13-645,-1 1 0,-2 0 0,-1 0 0,-2 1 0,-1 0 0,0 13 15,6 23-85,24 102 394,-3-11 2191,2 66-2500,-5-54 623,-30-249-1147,3 0 0,10-53 524,-5 60 280,41-262 175,-22 174-1264,-6 71-111,-19 80 795,1 0-1,0 0 1,1 0 0,0 0 0,0 1 0,1-1 0,-1 1 0,2 0 0,0-1 125,-6 8 11,1-1 0,-1 1 1,0 0-1,1 0 0,-1 0 0,0-1 0,0 1 1,1 0-1,-1 0 0,0 0 0,1-1 1,-1 1-1,0 0 0,1 0 0,-1 0 0,1 0 1,-1 0-1,0 0 0,1 0 0,-1 0 1,0 0-1,1 0 0,-1 0 0,1 0 0,-1 0 1,0 0-1,1 0 0,-1 1 0,0-1 1,1 0-1,-1 0 0,0 0 0,1 0 1,-1 1-1,0-1 0,0 0 0,1 0 0,-1 1 1,0-1-1,0 0 0,1 0 0,-1 1 1,0-1-1,0 0-11,12 25 147,1 30-182,0 65 485,-5 1 0,-6 0 0,-5 5-450,1 33 1013,2-88-852,1 1 1,-2 1-1,-11 60-161,-2-70 535,9-49-527,8-45-167,8-46 128,5 0 0,10-27 31,-14 64-43,2 1 0,2 0 1,2 1-1,1 1 0,9-11 43,-2 6-169,0-2-401,2 1 1,2 1-1,2 2 0,1 0 1,21-16 569,-45 47-2083,-9 9 254</inkml:trace>
  <inkml:trace contextRef="#ctx0" brushRef="#br0" timeOffset="17466.82">4695 655 1800,'-42'156'5672,"-16"125"-5672,57-274-14,-58 400 1765,51-381-1775,5-12-758,16-24 509,6-12 291,-1-1-1,0-1 0,-2 0 1,-1-2-1,0 1 0,7-23-17,13-38-930,9-46 930,-14 42 201,12-20-201,-26 70 346,-7 17-634,1 0 0,2 1 1,5-10 287,-16 31-28,-1 0 0,0 0 0,1 0 0,-1 0 0,1 0 0,0 0 0,-1 0 0,1 1 0,-1-1 0,1 0 0,0 0 0,0 1 0,0-1 0,-1 0 0,1 1 0,0-1 0,0 1 0,0-1 0,0 1 0,0-1 0,0 1 0,0 0 0,0-1 0,0 1 0,0 0 0,0 0 0,1 0 28,-1 0-38,0 1 0,0 0 0,0 0 0,0 0 0,0 0 0,-1 0 0,1 0 0,0 1 0,-1-1 0,1 0 0,-1 0 0,1 0 0,-1 1 0,0-1 0,0 0 0,1 0 0,-1 1 0,0 0 38,1 65-1352,-17 68 2255,-22 150 919,32-252-1553,-1 1 1,-2-1-1,-4 7-269,12-37 647,1-3 46,-3-49-729,3 0-1,1 0 0,7-43 37,-3 40-2,17-105-123,-12 100-2146,-3 0 1,1-50 2270,-10 86-222,0-1 1,-2 1 0,0 0 0,-1 1 0,-1-1 0,-1 1 0,-1 0 0,0 1-1,-2 0 1,-2-3 221,6 10-98,-9-18-795</inkml:trace>
  <inkml:trace contextRef="#ctx0" brushRef="#br0" timeOffset="17811.55">4409 943 1624,'0'0'0,"-16"43"0,-12 27 0,0-2 776,-4 4-776,12-24 776,6-15-776,-2 5 1112,-2-8-1112,4-4 1112,0-10-1112,-2-5-1520,-7-3 1520,9-8-1512,0-5 1512,-15 0-920</inkml:trace>
  <inkml:trace contextRef="#ctx0" brushRef="#br0" timeOffset="18150.05">3385 731 3680,'9'-56'-5,"-8"39"69,2 0 1,0 0 0,1 0-1,1 0 1,0 1 0,3-5-65,-13 46 281,5-22-283,-1 1-1,1 0 0,-1 0 1,0 0-1,0-1 1,0 1-1,0 0 1,-1-1-1,0 1 1,0 1 2,-3-49-80,-2-32-606,4-1 1,3 0 0,3 0-1,4-6 686,-7 83 60,0-1 1,0 0-1,0 1 0,0-1 0,1 0 0,-1 0 0,0 1 1,0-1-1,0 0 0,0 1 0,1-1 0,-1 0 0,0 1 1,1-1-1,-1 0 0,0 1 0,1-1 0,-1 1 0,1-1 1,-1 1-1,1-1 0,-1 1 0,1-1 0,0 1 0,-1-1 1,1 1-1,-1 0 0,1-1 0,0 1 0,-1 0 0,1 0 1,0-1-1,0 1 0,-1 0 0,1 0 0,0 0 0,-1 0 1,1 0-1,0 0 0,0 0 0,-1 0 0,1 0 1,0 0-1,-1 1 0,1-1 0,0 0 0,-1 0 0,1 1 1,0-1-1,-1 0 0,1 1 0,0-1 0,-1 0 0,1 1 1,0 0-61,11 4-3167</inkml:trace>
  <inkml:trace contextRef="#ctx0" brushRef="#br0" timeOffset="18528.9">3000 146 5744,'0'0'0,"25"12"0,21 4 0,25 13-3832</inkml:trace>
  <inkml:trace contextRef="#ctx0" brushRef="#br0" timeOffset="18883.09">3456 843 904,'0'0'0,"16"19"0,10 18 0,-4-7 968,-3 2-968,-10-18 968,-5-9-968,-4-5 448,0 0-448,0 0 448,15-3-448,0 1-616,2-3 616,-6-9-616,1-4 616,10-12-1248</inkml:trace>
  <inkml:trace contextRef="#ctx0" brushRef="#br0" timeOffset="19233.3">3915 528 5560,'2'25'-46,"8"70"2039,-4-1 0,-7 85-1993,1-128 186,2-40-264,2-36-329,14-147-380,5-47-925,27-95 1712,-45 289-58,2 1-1,0 0 0,2 0 1,1 1-1,0 0 0,2 0 1,1 1-1,0 1 0,16-19 59,-26 37-4,-3 3 11,7 3 107,-4-2-72,-1-1 0,1 1 0,-1 0-1,0 0 1,0 0 0,0 0 0,1 0 0,-1 1 0,0-1 0,0 1 0,0 0-42,5 8 54,-1 1 0,0 0-1,-1 0 1,-1 0 0,1 1 0,-2 0 0,0-1 0,2 13-54,11 106-39,-11-68 199,12 157 3712,-8 50-3872,-5-84 832,-9-96-816,5-88-111,12-37-58,23-92-2658,-16 72-2922</inkml:trace>
  <inkml:trace contextRef="#ctx0" brushRef="#br0" timeOffset="19568.96">4399 986 5656,'0'0'0,"0"0"0,-15-4 0,1 17-1392,-2 10 1392,2 1-1392,0 6 1392,-14 27-1328</inkml:trace>
  <inkml:trace contextRef="#ctx0" brushRef="#br0" timeOffset="19913.14">4670 588 992,'0'0'0,"-34"34"0,-19 24 0,12-19 8,8-2-8,33-37 8,37-32-8,-18 20-8,-1-1 8,-4 3 0,0 1 0,15-11-272</inkml:trace>
  <inkml:trace contextRef="#ctx0" brushRef="#br0" timeOffset="21075.76">4537 866 1800,'-50'185'44,"37"-136"738,8-35-617,1 1 1,1 0-1,0 0 1,1 1-1,0 3-165,4-22-117,-1 0 1,1-1-1,0 1 0,0 0 1,0 0-1,0 0 0,0 0 0,1 0 1,0 0 116,4-6 70,58-81 678,3 2 0,4 4-1,3 3 1,23-14-748,41-59-404,-136 152 527,-3 2 414,0 0-5,1 3-515,0 1 1,-1 0-1,1 0 1,-1-1-1,0 1 1,0 0-1,0 0 0,-1-1 1,1 1-1,-1 0 1,-1 3-18,-10 29 361,-2 1-1,-1-2 1,-2 0 0,-11 14-361,-21 46 1,7 2-109,18-41 122,-2-1 1,-27 43-15,48-90-38,1 0 0,-1 1-1,2-1 1,-1 1 0,2 0 0,-2 3 38,4-9-182,0-3 113,3-2 65,-1 0 0,1 0 0,0 0 0,-1 0 0,1-1 0,-1 1 0,1-1 0,-1 1 0,0-1 0,0 0 1,1-3 3,3-2-16,52-71 151,13-30-135,-1 3 99,-33 55-35,2 2-1,2 2 1,3 2 0,1 1-1,30-20-63,-64 54-132,8-5 205,-29 32 506,-56 69 255,-20 42-834,19-44-407,52-65 322,12-16 66,0 0 0,0 1-1,1-1 1,-1 1 0,1-1 0,0 1 0,0 0 0,0 0 0,0 1 19,2-4-80,0-1 98,5-2 116,-1 0 0,1-1 0,-1 1 0,1-1 0,-1 0 0,0-1 0,0 1 0,1-2-134,17-13-48,76-48 0,-56 37 121,0 1 1,2 2 0,1 2 0,5 0-74,3 1 392,-34 13-359,1 1 0,-1 1 0,1 0 0,1 2 0,-1 1 0,1 0 0,0 1 0,5 1-33,-25 3 21,0 0 0,-1 1 0,1-1 0,0 0 0,0 1-1,0-1 1,0 1 0,0-1 0,-1 1 0,1-1 0,0 1 0,0-1 0,-1 1 0,1 0 0,-1 0 0,1-1 0,0 1-1,-1 0 1,1 0 0,-1 0 0,0-1 0,1 1 0,-1 0 0,0 0 0,1 0 0,-1 0 0,0 0 0,0 0-1,0 0 1,0 0 0,0 0 0,0-1 0,0 2-21,0 38-110,-1-32 167,-2 22 45,-2-1 0,-1 1 0,-1-1 0,-10 26-102,-14 56 8,17-57 36,-2 0-1,-2 0 1,-3-2-1,-2-1 0,-3 0 1,-1-2-1,-25 33-43,-98 155 15,115-172 44,29-51-106,5-11-186,2-9 212,2-1 1,-1 0 0,1 0-1,0 1 1,0 0-1,1-1 1,0 1 0,0 1-1,0-1 1,1 1-1,0-1 21,-3 3-11,179-222-537,-133 163 565,-4-2-1,33-64-16,-31 50 13,47-60-13,-93 138 1,0 0 1,0 0-1,0 0 0,1 1 0,-1-1 0,0 0 0,0 0 0,0 0 1,0 0-1,0 0 0,0 1 0,1-1 0,-1 0 0,0 0 0,0 0 1,0 0-1,0 0 0,1 0 0,-1 0 0,0 1 0,0-1 0,0 0 0,0 0 1,1 0-1,-1 0 0,0 0 0,0 0 0,0 0 0,1 0 0,-1 0 1,0 0-1,0 0 0,0 0 0,1 0 0,-1 0 0,0 0 0,0-1 0,0 1 1,1 0-1,-1 0 0,0 0 0,0 0 0,0 0 0,0 0 0,0 0 1,1-1-1,-1 1 0,0 0 0,0 0 0,0 0 0,0 0 0,0 0 1,0-1-1,1 1 0,-1 0 0,0 0 0,0 0 0,0-1 0,0 1 0,0 0-1,-4 30 78,-15 41-112,3-21 12,-3-2-1,-1 0 1,-3-2 0,-2 0-1,-2-1 1,-9 9 22,-83 99-72,64-86-153,3 3-1,-39 70 226,71-101-437,1 0 1,0 6 436,61-78-30,-4-9-359,24-33 389,-34 40 141,1 0 0,2 2 0,12-9-141,-8 11 72,3-2 48,1 1 0,36-21-120,-71 48 24,17-9 152,-39 48-35,-25 32-64,4 3 0,2 1 0,4 1 0,-14 45-77,25-63 164,-31 46-359,42-83-97,9-14 220,1-1 0,-1 1-1,1 0 1,0 0 0,-1 0-1,1 0 1,0 0 0,0 0 0,0 0-1,1 0 1,-1 0 0,0 0 0,1 0-1,-1 2 73,41-10 191,-11-1-276,1-2 0,-2-1-1,1 0 1,16-11 85,-33 15 18,0-1-1,0-1 1,-1 0 0,0 0-1,0-1 1,-1 0 0,-1-1-1,1 0 1,-2-1 0,1 0-1,3-7-17,17-26 431,2 1 0,32-34-431,-63 77 0,0 0 1,0 0 0,0 0-1,0 1 1,0-1-1,0 0 1,0 0 0,1 0-1,-1 1 1,0-1 0,0 0-1,0 0 1,0 0 0,0 1-1,0-1 1,0 0-1,0 0 1,0 0 0,0 0-1,1 1 1,-1-1 0,0 0-1,0 0 1,0 0-1,0 0 1,1 0 0,-1 1-1,0-1 1,0 0 0,0 0-1,1 0 1,-1 0-1,0 0 1,0 0 0,0 0-1,1 0 1,-1 0 0,0 0-1,0 0 1,0 0-1,1 0 1,-1 0 0,0 0-1,0 0 1,0 0 0,1 0-1,-1 0 1,0 0 0,0 0-1,0 0 1,1 0-1,-1-1 1,0 1 0,0 0-1,0 0 1,0 0 0,1 0-1,-1 0 1,0-1-1,0 1 1,0 0 0,0 0-1,0 0 1,0 0 0,0-1-1,1 1 0,-3 32 86,-13 38 79,2-32 149,-2-2 0,-2 1 0,-2-2 0,-1 0 0,-1-2 0,-22 27-314,24-33 296,10-14-301,0 1 1,2 0-1,0 0 1,0 1 0,-1 8 4,5-15-1084,0 1 1,1 1 0,1-1 0,-1 0 0,2 0-1,-1 2 1084,1 4-2986</inkml:trace>
  <inkml:trace contextRef="#ctx0" brushRef="#br0" timeOffset="23576.37">1724 3144 904,'58'98'3463,"42"97"-3463,-97-187 55,10 19 619,0 0 0,2 0 0,0-1 0,2-1 0,1-1 0,7 7-674,-23-32-17,-1-1-1,1 1 1,-1-1-1,1 1 0,-1-1 1,0 0-1,0 0 1,1 1-1,-1-1 1,0 0-1,-1 0 0,1 0 1,0 0-1,0 0 1,-1 0-1,1-1 18,2-44-320,-2 0-1,-3 1 1,-1-1-1,-2 1 1,-2-1-1,-3 0 321,0 0 390,-17-45-390,-1-6 621,15 60-450,-1-8-3283,16 66 2572,1 3-1540</inkml:trace>
  <inkml:trace contextRef="#ctx0" brushRef="#br0" timeOffset="23932.5">1354 3268 3320,'0'0'0,"25"-14"0,14-13 0,26-12-2016</inkml:trace>
  <inkml:trace contextRef="#ctx0" brushRef="#br0" timeOffset="24480.55">1731 3616 3680,'38'46'87,"-26"-29"2,1-1-1,0 0 0,12 8-88,-21-20 186,0 0-1,0-1 0,0 0 1,1 0-1,0 0 0,0-1 0,-1 0 1,1 0-1,1 0 0,-1 0 1,0-1-1,0 0 0,1 0 0,-1 0 1,5 0-186,-9-1 32,0-1 0,0 1 1,0 0-1,0-1 0,0 1 1,0-1-1,0 1 0,-1-1 1,1 1-1,0-1 0,0 0 1,-1 1-1,1-1 0,0 0 1,-1 1-1,1-1 0,-1 0 0,1 0 1,-1 0-1,1 0 0,-1 0 1,1 0-1,-1 1 0,0-1 1,0 0-1,1 0 0,-1 0 1,0 0-1,0 0 0,0 0 1,0 0-1,0-1-32,0-39-59,-1 33 141,-2-41 38,-3 1 0,-1 0-1,-3 0 1,-2 1 0,-2 0 0,-3-2-120,-23-53-158,-4 2 1,-13-15 157,41 85-193,-1-4-121,-1 0 0,-2 2 0,-8-10 314,12 24-227,16 18 234,0 0-1,0 0 0,0 0 1,0 0-1,0 0 1,0 0-1,0 0 0,0 0 1,0 0-1,0 0 0,0 0 1,0 0-1,0 0 0,0 0 1,0 0-1,0 0 1,0 0-1,0 0 0,0 0 1,0 1-1,0-1 0,-1 0 1,1 0-1,0 0 0,0 0 1,0 0-1,0 0 1,0 0-7,20 32 760,-5-8-624,62 98 645,-43-71-132,-2 1 1,-2 2 0,20 54-650,-41-83 11,2 0 1,0 0 0,1-1-1,1-1 1,1 0 0,2-1-1,0 0 1,3 1-12,-16-20-531,0-68-1161,-1-26 1282,-10 28 599,-2 1 1,-3 0 0,-3 1-1,-9-21-189,15 71-1517,10 11-3260</inkml:trace>
  <inkml:trace contextRef="#ctx0" brushRef="#br0" timeOffset="24825.94">1891 2773 5384,'0'0'0,"14"19"0,11 13 0,-6-4-56,4 2 56,-3 2-56,-1 2 56,5 5 272,-1 3-272,-4-12 280,-3-2-280,3 6-1592,5 5 1592,-7-2-1592,-1-3 1592,20 36-1104</inkml:trace>
  <inkml:trace contextRef="#ctx0" brushRef="#br0" timeOffset="25393.51">2144 2964 4312,'-31'-41'-14,"16"23"-79,1-1-1,1 0 1,1-1-1,0 0 1,2 0-1,0-1 1,-2-9 93,-1-20-21,7 26-55,-1-1 0,-1 1 0,-5-8 76,12 31-71,6 23 1763,11 48-1235,3-2-1,3 0 1,20 41-457,98 197 1158,-111-246-1058,-15-30 34,-4-9 116,0 0 0,1-1 0,1 0 0,11 13-250,-21-31 398,3-17-491,-1 0 0,0 0 0,-1 0 0,-1-1 1,0 1-1,-1-1 0,-1 1 0,-1-12 93,1-10-183,0 8 80,-1 0-1,-2 0 0,-1 1 0,-1-1 0,-1 1 0,-4-8 104,-19-51-328,-15-27 328,20 60 45,4-2 1,1 0-1,4-1 1,-3-20-46,14 50 45,-3-14 530,7 40-224,6 23-54,35 123 349,6-1 0,7-2-1,7 1-645,-43-90-149,-16-40-327,-14-36-69,-31-74-1837,-23-80 2382,43 94 589,4-2-1,3 0 1,3-16-589,64 220 196,-35-79-131,10 24 205,2-1 0,28 44-270,-14-43 173,-16-25-151,-2 1-1,4 12-21,-26-50-66,-1 0-1,1 0 1,0-1 0,0 1-1,0 0 1,0-1 0,0 1-1,0-1 1,1 0 0,-1 0-1,0 0 1,1 0 0,-1 0-1,1 0 1,-1-1 0,1 1 66,10 4-862,29 13-4284</inkml:trace>
  <inkml:trace contextRef="#ctx0" brushRef="#br0" timeOffset="27314.21">2502 2561 5024,'-10'-56'-24,"4"26"615,0 0-1,2 0 1,2 0 0,0-1-1,2 1 1,3-18-591,4 26-74,3 39-71,0 5 137,24 52-100,-3 2 1,-4 1-1,9 44 108,32 90 171,-55-185-52,-13-25-115,0-1-1,0 0 1,0 1-1,1-1 1,-1 0-1,0 0 1,0 1-1,1-1 0,-1 0 1,0 1-1,1-1 1,-1 0-1,0 0 1,1 0-1,-1 0 1,0 1-1,1-1 1,-1 0-1,0 0 1,1 0-1,-1 0 0,0 0 1,1 0-1,-1 0 1,1 0-1,-1 0 1,0 0-1,1 0 1,-1 0-1,1 0 1,-1 0-1,0 0 1,1 0-4,1-3-29,1 0 1,-1-1 0,0 1 0,0 0-1,0-1 1,0 1 0,0-1 0,-1 0-1,0 1 1,0-1 0,1-3 28,19-75-745,-4 0 1,-3-1-1,-4 0 1,-2-53 744,9-64-505,-8 118 520,1-25-64,6 1 1,11-30 48,-22 124 644,1 15 169,3 24-196,-1 86 145,-4 0-1,-7 55-761,0-2 873,-2 452-328,5-611-552,-1 9 49,2 0-1,0 0 1,2 0-1,-1 0-41,-1-14-704,8-36-316,9-25 789,-2-1-1,-3 0 1,-3 0-1,1-44 232,6-30-54,1 24 400,4 0 1,5 2-1,29-71-346,-22 82 204,-13 33 2,3 1 0,7-7-206,-31 68-3,1 1 1,-1-1 0,1 1-1,0-1 1,0 1 0,-1 0-1,1-1 1,0 1 0,0 0-1,0-1 1,0 1 0,1 0-1,-1 0 1,0 0 0,0 0-1,1 0 1,-1 0 0,1 0-1,-1 1 1,1-1-1,-1 0 1,1 1 2,-1 0-5,0 0 0,0 1 0,0-1 0,0 1 0,0-1 0,0 1 0,-1-1 0,1 1 0,0 0 0,0-1 0,0 1 0,0 0 0,-1 0 0,1-1 0,0 1 0,-1 0 0,1 0 0,-1 0 0,1 0 0,-1 0 0,1 0 0,-1 0 0,1 1 5,4 12-47,-1 0 1,0 1-1,-1 0 0,-1 2 47,-1-12-1,10 86 89,-4 0 0,-4 50-88,-1-40 117,12 84-117,-11-163 1,2 6 15,-1 0-1,-1 1 1,-2-1 0,-1 0-1,-1 1 1,-2 3-16,2-28-164,4-7-7,-1 0-1,0 0 1,0-1 0,0 1-1,-1 0 1,1 0 0,-1-1-1,0 1 1,0-2 171,0 4-150,15-48-243,-2 0 1,-2-1-1,-2-1 1,0-20 392,1 8 477,2 0 0,11-26-477,4-20 1132,-14 63-463,-10 34-468,1-1-1,-2 1 1,0-1-1,-1 0 1,1-10-201,11 135 147,-26 345-625,-1-76 464,12-345 56,0-24-145,0 0-1,1 0 0,1 0 1,1 9 103,-2-18-512,17-39-2259,-1-9 2128,-1-1 0,-2 0-1,-2-1 1,1-22 643,15-61 116,37-103 4781,45-98-4897,-97 292 391,9-24 453,-19 59-885,-1 0 1,1 0-1,0 0 1,0 1-1,1-1 1,-1 1-1,1 0 0,-1 0 1,1 0-1,0 0 1,0 0-1,4-2 41,-7 5-26,1 0-1,-1 0 1,1 0-1,-1 0 1,1 0-1,-1 0 1,1 0-1,-1 0 1,1 1 0,-1-1-1,1 0 1,-1 0-1,1 0 1,-1 1-1,1-1 1,-1 0-1,1 1 1,-1-1-1,1 0 1,-1 1 0,0-1-1,1 1 1,-1-1-1,0 0 1,1 1-1,-1-1 1,0 1-1,0-1 1,1 1-1,-1-1 1,0 1 0,0-1-1,0 1 1,0-1-1,0 1 1,1-1-1,-1 1 1,0 0-1,0-1 1,-1 1-1,1-1 27,5 25-1095,-10 53 446,-3-1 0,-4 0 0,-3-1 0,-4 5 649,-29 156 1112,5 141 1840,29-294-2353,49-118-1046,-17 15 389,-1 0 0,-2-2 0,0 0 0,-1 0 1,-1-1-1,0-1 0,3-13 58,18-28-7,231-422-180,-212 383 54,-37 67 141,1 2 1,2 0 0,2 1 0,6-6-9,-16 29 0,-11 10 0,1 0 0,-1-1 0,1 1 0,-1 0 0,1 0 0,-1-1 0,1 1 0,0 0 0,-1 0 0,1 0 0,-1 0 0,1 0 0,-1 0 0,1 0 0,-1 0 0,1 0 0,0 0 0,-1 0 0,1 0 0,-1 0 0,1 0 0,-1 1 0,1-1 0,-1 0 0,1 0 0,2 3 2,-1 0 1,0-1 0,1 1 0,-1 0-1,0 0 1,0 0 0,-1 0-1,1 1 1,-1-1 0,0 0 0,0 1-1,0-1 1,0 1 0,0-1-1,-1 1 1,1-1 0,-1 1 0,0 0-1,0-1 1,-1 1-3,-5 86 41,4-73-51,-50 307-422,2-18 181,32-220 752,13-72-615,1 0 1,1 0-1,1 1 0,0 0 0,0 8 114,32-56 580,-4-10-600,-2-1-1,14-39 21,-21 44 40,1 1 0,2 0 0,2 2 0,14-18-40,-2 11 16,34-32-16,-54 61-13,0 1 1,1 0 0,1 1-1,0 1 1,0 0-1,16-6 13,-30 16-24,-1 0-1,1 0 1,-1 1-1,1-1 1,-1 1-1,1-1 0,-1 1 1,1-1-1,-1 1 1,1 0-1,-1 0 1,1 0-1,-1 0 1,1 0-1,0 0 0,-1 0 1,1 1-1,-1-1 1,1 1-1,-1-1 1,1 1-1,-1-1 0,1 1 1,-1 0-1,1 0 25,0 1-17,0 0 1,0 0-1,-1 0 0,1 1 0,0-1 0,-1 0 1,0 1-1,0-1 0,0 1 0,0-1 0,0 1 0,0 0 1,-1-1-1,1 1 17,1 14 109,0 0 0,-1 0-1,-1 0 1,-1 11-109,1-20 134,-6 101-69,-4 0-1,-5-1 1,-25 88-65,33-165 17,1 0 1,1 1 0,1-1-1,2 16-17,2-46 14,0-1-1,0 1 0,0 0 1,0 0-1,0 0 0,1 0 1,-1 0-1,0 0 0,1 0 0,-1 0 1,1-1-1,-1 1 0,1 0 1,-1 0-1,1-1 0,-1 1 1,1 0-1,0-1 0,-1 1 0,1 0 1,0-1-1,0 1 0,-1-1 1,1 1-1,0-1 0,0 0 1,0 1-1,0-1 0,0 0 1,0 1-1,-1-1 0,1 0 0,0 0 1,0 0-1,0 0 0,0 0 1,0 0-1,0 0 0,0 0 1,0-1-1,0 1 0,0 0 0,0-1-13,38-12 279,0-14-201,-1-2 0,-2-1-1,-1-2 1,-1-2 0,2-7-78,-13 18 455,22-17 1360,-36 34-1707,1 4-94,-8 2 60,-2 11-114,0 0 1,-1 0 0,-1-1 0,1 1-1,-2-1 1,0 1 0,0-1-1,-3 6 40,4-12-137,0 1 0,0-1 0,-1 0 0,0 1-1,0-1 1,0 0 0,0-1 0,-1 1 0,1 0-1,-1-1 1,0 0 0,0 0 0,0 0 0,0-1-1,-1 1 1,1-1 0,-1 0 0,-1 1 137,4-3-46,0 0 1,0 0 0,0 0-1,0 0 1,0 0 0,0-1-1,0 1 1,0 0 0,0-1-1,0 0 1,0 1 0,1-1-1,-1 0 1,0 0 0,0 0-1,1 0 1,-1 0-1,1-1 1,-1 1 0,-1-1 45,-26-29-781,12 8 507,1-2 1,1 0 0,1 0-1,1-1 1,1-1 0,-7-25 273,-8-37-1603,-5-43 1603,17 59-698,-15-55 1381,26 113-358,-1 1 0,-1 0 0,-1 0 0,0 0 0,0 1 0,-1 0 0,-5-5-325,10 14-1,0 0 0,0 1 1,0-1-1,-1 1 0,1-1 0,-1 1 0,0 0 0,0 0 0,0 0 0,0 1 0,-1 0 1,1 0-1,-1 0 0,0 0 0,1 1 0,-1-1 0,0 1 0,0 0 0,0 1 0,1-1 1,-1 1-1,0 0 0,0 0 0,0 1 0,0-1 0,0 1 0,0 0 0,0 0 0,1 1 1,-1-1-1,1 1 0,-1 0 0,1 1 0,-1-1 0,1 1 0,0 0 0,-2 1 1,-12 10-147,-1 1 0,2 1-1,0 1 1,1 0 0,1 1 0,0 1-1,-2 5 148,-28 37-984,16-22 567,1 0 0,-4 13 417,31-51 19,0 0 1,0 0-1,0 1 1,0-1 0,0 0-1,-1 0 1,1 0 0,0-1-1,-1 1 1,1 0-1,0 0 1,-1-1 0,1 1-1,-1-1 1,1 1 0,-1-1-1,0 0 1,1 1-1,-1-1 1,1 0 0,-1 0-1,1 0 1,-1 0-1,0-1 1,1 1 0,-1 0-1,1-1 1,-1 1 0,1-1-1,-1 1 1,1-1-1,0 0 1,-1 1-20,-2-2 32,1 1 0,-1-1 0,1 0-1,-1 0 1,1 0 0,0 0 0,-1-1 0,1 1-1,1-1 1,-1 0 0,0 0 0,-2-3-32,1-3-121,0-1 0,1 0-1,-1 0 1,2 0 0,0 0 0,0-1 0,0 1 0,2 0 0,-1-9 121,8-102-535,-3 79 260,31-282 1529,-8 104 1834,-16 159-2580,-10 59-936,-12 28-1147,-6 14 1029,-7 18-1427</inkml:trace>
  <inkml:trace contextRef="#ctx0" brushRef="#br0" timeOffset="27659.41">3998 2057 3952,'0'0'0,"-19"35"0,-17 24 0,11-6 1160,-3 9-1160,5-24 1160,3-6-1160,1-2 360,-1 2-360,10-16 368,1-11-368,9-5-1744,-19 18 1744,19-18-1744,0 0 1744,0 0-1720</inkml:trace>
  <inkml:trace contextRef="#ctx0" brushRef="#br0" timeOffset="27660.41">3847 1693 5472,'16'-56'61,"-9"26"388,1 2 0,2-1-1,1 1 1,1 1 0,12-20-449,-13 36 103,-8 21-1478,-6 25-283,-16 38 1317,-3 0 0,-3-2 0,-3 0 1,-26 45 340,50-109-85,-36 62 183,27-47-2211</inkml:trace>
  <inkml:trace contextRef="#ctx0" brushRef="#br0" timeOffset="27996.81">3686 1438 3592,'-1'14'138,"-1"0"-1,0 0 1,-1 0-1,0-1 1,-1 1 0,-1-1-1,0 0 1,-1 0 0,-2 2-138,-27 70 344,3 2 1,5 2 0,3 0 0,-3 37-345,6-31 11,-7-18 790,2-6-4168,26-71 1536</inkml:trace>
  <inkml:trace contextRef="#ctx0" brushRef="#br0" timeOffset="27997.81">3314 2204 1800,'6'4'56,"-4"-3"24,0 0-1,1 1 1,-1-1-1,0 1 0,0 0 1,0 0-1,0 0 1,0 0-1,0 0 1,-1 0-1,1 0 0,-1 0 1,0 1-1,1-1 1,-1 0-1,0 1 1,0 1-80,-1-4 46,-1 1 0,1-1 0,-1 1 0,1-1 1,-1 0-1,1 1 0,-1-1 0,0 0 1,1 0-1,-1 1 0,0-1 0,1 0 0,-1 0 1,0 0-1,1 0 0,-1 0 0,0 0 1,1 0-1,-1 0 0,0 0 0,1 0 0,-1 0 1,0 0-1,1 0 0,-1-1 0,1 1 1,-1 0-1,0 0 0,1-1 0,-1 1 0,1 0 1,-1-1-1,1 1 0,-1-1 0,0 1-46,-29-14 489,28 13-466,-97-44 2238,95 44-2182,1 0 0,-1 1 0,0-1 0,1 1 0,-1-1 0,1 1 0,-1 0 0,0 1 0,1-1 0,-1 1 0,0-1 0,1 1 0,-1 0 0,1 1 0,0-1 0,-2 1-79,-55 32-580,18-10-1276,25-17 1007,-8 4-2391</inkml:trace>
  <inkml:trace contextRef="#ctx0" brushRef="#br0" timeOffset="28334.69">2286 2066 816,'0'0'0,"39"12"0,28 9 0,42 13-136</inkml:trace>
  <inkml:trace contextRef="#ctx0" brushRef="#br0" timeOffset="28335.69">2635 2718 3416,'0'0'0,"-10"-71"0,-10-47 0,8 54 920,5 17-920,7 57 928,7 48-928,-7-24 0,-6 0 0,6-34 0,-19-6 0,5-10-712,-2-7 712,-2 0-712,0 2 712,-15-25-2224</inkml:trace>
  <inkml:trace contextRef="#ctx0" brushRef="#br0" timeOffset="28659.14">2267 2324 1080,'5'69'433,"11"220"3927,-16-256-4093,2-20-144,-2 0 0,1 1 0,-2-1 0,0 0 0,-1 1 0,0-1-1,-1 0 1,0 0 0,-1 0 0,0-1 0,-3 5-123,4-13-140,0-1-1,0 1 1,-1 0 0,0-1 0,1 0-1,-1 0 1,0 0 0,-1 0 0,1-1 0,0 1-1,-1-1 1,1 0 0,-1-1 0,0 1-1,1-1 1,-1 0 0,0 0 0,0 0 0,0-1-1,0 1 1,-3-1 140,-17 0-233,1-2-1,0 0 1,-21-4 233,32 3 24,-17 0 271,1 0 1,-1 2-1,0 1 1,1 1-1,-1 2 1,1 1-1,-16 4-295,29-4 227,1 0 0,-1 0 0,1 2-1,0 0 1,0 0 0,1 2 0,0 0 0,0 0-1,1 1 1,0 1 0,1 0 0,0 1 0,0 0-1,-6 9-226,13-12 55,0 1 0,1 0 0,-1 0 0,1 0 0,1 0 0,0 1 0,0 0 0,1-1-1,1 1 1,-1 0 0,1 0 0,1 0 0,0 8-55,1 11 25,2 0 1,1-1-1,1 1 0,2 4-25,-4-18-22,2 0 0,0 0 0,0-1-1,1 1 1,1-1 0,0 0 0,1-1 0,1 0 0,0 0 0,1-1-1,0 0 1,0-1 0,2 0 0,-1-1 0,1 0 0,1 0 0,0-1-1,3 0 23,-10-5-15,0-2-1,0 1 0,1-1 1,-1 0-1,1 0 0,-1-1 1,1 1-1,0-2 0,0 1 0,0-1 1,-1 0-1,1 0 0,0-1 1,0 0-1,0 0 0,-1 0 1,3-2 15,-5 3 65,9-4-405,1 1-1,-1-2 0,0 0 1,-1 0-1,1-1 1,-1-1-1,0 0 1,-1-1-1,0 0 1,0 0-1,0-1 1,-1-1-1,-1 0 1,0 0-1,2-4 341,28-28-2053</inkml:trace>
  <inkml:trace contextRef="#ctx0" brushRef="#br0" timeOffset="28999.4">3449 2874 2696,'0'0'0,"-2"26"0,-2 17 0,3-10 1248,-6 1-1248,5-18 1256,-2-11-1256,4-5-8,0 0 8,0 0 0,0 0 0,0 0-3416</inkml:trace>
  <inkml:trace contextRef="#ctx0" brushRef="#br0" timeOffset="29613.82">3665 2494 1800,'21'-49'165,"3"2"-1,3-2-164,-27 47 15,1 1 0,-1 0 0,0 0 0,1 0 0,0 0 0,-1-1 0,1 1 0,0 0 0,0 0 0,-1 0 0,1 0 0,0 1 0,0-1 0,0 0 0,0 0 0,0 1 0,0-1 0,1 0 0,-1 1 0,0-1 0,0 1 0,0-1 0,1 1 0,-1 0 0,0-1 0,0 1 0,1 0 0,-1 0 0,0 0 0,0 0 0,1 0 0,-1 0 0,0 0 0,0 1 0,1-1 0,-1 0 0,0 1 0,0-1 0,1 1 0,-1-1-1,0 1 1,0 0 0,0-1 0,0 1 0,0 0 0,1 0-15,1 3 3,0-1 0,0 0 0,0 1 0,0-1 0,-1 1 0,1 0 0,-1 0 0,0 0 0,0 0-1,0 1 1,-1-1 0,1 3-3,8 39 307,-3 1-1,-2 1 1,-2-1-1,-3 30-306,-6 34 2301,-10 43-2301,10-91 1278,0 36-1278,7-89 14,3 2-34,-4-11 16,1-1 0,-1 0 0,1 1 0,-1-1-1,1 0 1,-1 1 0,0-1 0,1 0 0,0 1 0,-1-1 0,1 0 0,-1 0 0,1 0 0,-1 1 0,1-1 0,-1 0 0,1 0 0,0 0 0,-1 0 0,1 0 0,-1 0-1,1 0 1,-1 0 0,1-1 0,0 1 0,-1 0 0,1 0 0,-1 0 0,1-1 0,-1 1 0,1 0 4,17-8-74,0-3 188,0-1 1,-1-1-1,-1-1 1,0 0 0,0-1-1,-2-1 1,0-1-1,-1 1 1,-1-2-1,1-1-114,25-46-172,-2-1 0,3-16 172,-25 52-53,-13 29 50,112-222-338,-92 189 493,0 1 1,2 1-1,1 1 1,2 1-1,9-8-152,-31 35-40,0-1-1,0 1 0,0 0 0,0 0 1,0 0-1,1 0 0,0 1 0,-1 0 0,1 0 1,0 0-1,0 0 0,2 1 41,-1 30 1299,-1 12-1359,-1 0 0,-2 0 0,-2 0 0,-4 29 60,-27 169-589,2-6 928,21-155-126,4-56-224,1 0 1,2 1 0,0-1-1,1 1 1,2-1 0,0 0-1,2 4 11,-4-26 9,0 0-1,0 1 0,1-1 1,-1 0-1,0 1 0,0-1 1,1 0-1,-1 1 0,0-1 1,1 0-1,-1 0 0,1 1 1,-1-1-1,0 0 0,1 0 1,-1 0-1,1 0 0,-1 0 1,0 1-1,1-1 0,-1 0 1,1 0-1,-1 0 0,1 0 1,-1 0-1,0 0 0,1 0 1,-1-1-1,1 1 0,-1 0 1,1 0-1,-1 0 0,0 0 1,1 0-1,-1-1 0,1 1 0,-1 0 1,0 0-1,1-1 0,-1 1 1,0 0-1,1 0 0,-1-1 1,0 1-1,0 0 0,1-1 1,-1 1-1,0-1 0,0 1-8,21-19 190,49-53-63,4 4-1,3 2 1,4 3-127,61-52-347,9-24 1046,-149 136-722,0 3 27,0 1 1,0-1-1,0 1 0,0 0 1,0 0-1,0 0 0,0 0 1,-1 0-1,1 0 1,-1 1-1,1-1 0,-1 0 1,1 1-1,-1-1 0,0 1 1,1 0-1,-1-1 0,0 1 1,0 0-1,0 0 0,0 0 1,-1 0-1,1-1 0,-1 1 1,1 0-1,-1 1-4,12 53 19,-13-27-7,0 0 1,-3-1-1,0 0 1,-2 0-1,-2 6-12,-13 72-1289,24-104 614,5-7 326,19-19 298,25-29 184,163-161 575,-201 194-691,-13 18 70,-11 3-80,0 1 0,0 0 0,0 0 1,0 1-1,1 0 0,-1 1 0,1 0 1,0 1-1,0 0 0,1 0 0,-1 1 0,1 0 1,0 0-1,1 1 0,-7 7-7,-10 11 46,0 1-1,2 1 1,1 2-1,0 0-45,-14 23 100,10-17-147,2 1 1,1 1-1,2 0 1,-2 9 46,14-27 232,-4 11-1362,25-50 1049,39-64 389,3 3 1,4 2-1,3 2 0,3 4 0,62-54-308,-114 116-97,-1-1-79,0 1 0,1 1 0,1 0 0,-1 1 0,1 0 0,9-3 176,8-4-5813</inkml:trace>
  <inkml:trace contextRef="#ctx0" brushRef="#br0" timeOffset="30051.38">4959 2064 2336,'24'-42'19,"47"-69"1450,-67 105-1334,1 1 0,-1 0 1,1 0-1,1 0 0,-1 1 1,0-1-1,1 2 0,0-1 1,0 0-1,0 1 0,1 0 0,-1 1 1,1-1-1,-1 1 0,1 1 1,0-1-1,0 1 0,0 0 0,5 1-135,-10 0 70,1 0 0,-1 1-1,1-1 1,-1 1-1,0 0 1,1 0 0,-1 0-1,0 0 1,1 1-1,-1-1 1,0 0 0,0 1-1,0-1 1,0 1-1,0 0 1,-1 0 0,1 0-1,-1 0 1,1 0-70,27 43 376,-24-36-364,12 26-516,-2 0 0,-1 1 0,-1 1 0,-1 7 504,28 76-3056,-9-34 1943</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1.505"/>
    </inkml:context>
    <inkml:brush xml:id="br0">
      <inkml:brushProperty name="width" value="0.05" units="cm"/>
      <inkml:brushProperty name="height" value="0.05" units="cm"/>
      <inkml:brushProperty name="color" value="#33CCFF"/>
    </inkml:brush>
  </inkml:definitions>
  <inkml:trace contextRef="#ctx0" brushRef="#br0">341 507 5384,'0'0'912,"5"-4"-152,20-20-521,-1-1-1,-1-1 1,-2-1 0,0-1 0,-2 0 0,-1-2 0,4-9-239,2-12 4,-24 51-4,0 0 0,0 0 0,0 0 0,0 0 1,0-1-1,0 1 0,0 0 0,-1 0 0,1 0 1,0 0-1,0 0 0,0-1 0,0 1 0,0 0 0,0 0 1,0 0-1,0 0 0,0 0 0,0-1 0,0 1 1,0 0-1,-1 0 0,1 0 0,0 0 0,0 0 0,0 0 1,0 0-1,0 0 0,0 0 0,-1-1 0,1 1 1,0 0-1,0 0 0,0 0 0,0 0 0,0 0 0,-1 0 1,1 0-1,0 0 0,0 0 0,0 0 0,0 0 1,-1 0-1,1 0 0,0 0 0,0 0 0,0 0 0,0 1 1,0-1-1,-1 0 0,1 0 0,0 0 0,-16 8 19,-4 7-50,1 1-1,0 0 1,2 1 0,0 2 0,1-1-1,1 2 1,0 0 0,-8 16 31,5-7-184,-3-1 1,0-1-1,-2-1 1,-3 2 183,-204 185 1082,211-189-703,17-17-759,15-14 405,38-33 76,-2-3-1,-1-2 0,-2-2 0,-3-2 1,21-31-101,-27 28-38,17-27-142,4 3 0,12-9 180,-42 46 294,-18 30-288,-8 7 29,-2 2 26,0 0 61,0 0 0,0 0-51,0 0 2,0 0 46,0 0-6,-4 2-109,0 1-1,1-1 1,-1 1-1,0 0 1,1 0-1,0 0 1,0 1-1,0-1 1,-3 4-4,2-2 4,-40 49-187,1 2 0,4 2 0,-18 36 183,39-64-20,-2-1 0,-1-1 1,0-1-1,-3 0 0,0-2 0,-1-1 0,-14 9 20,14-10-14,47-36 242,26-21-55,-1-3 1,-2-1 0,-2-3-1,26-31-173,-48 45-46,0-2 0,-2 0 0,3-9 46,4-5 1056,-5 28-587,-19 14-499,0 0-1,0 0 0,0 0 1,0-1-1,0 1 1,0 0-1,0-1 1,-1 1-1,1-1 0,0 0 1,-1 1-1,2-3 31,23-58 1420,-29 59-1447,0 1-1,0-1 1,0 1-1,-1 0 1,1 0-1,-1 0 0,0 1 1,0-1-1,1 1 1,-1 0-1,0 0 1,-2 0 27,-49-1-146,33-1-171,22 3 324,0 0 0,0 0 0,0 0 0,1 0 0,-1 0 0,0 0 0,0-1 0,0 1 0,0 0-1,0 0 1,0 0 0,1 0 0,-1 0 0,0 0 0,0 0 0,0 0 0,0 0 0,0 0 0,0 0 0,0-1 0,0 1 0,1 0 0,-1 0 0,0 0 0,0 0 0,0 0 0,0 0 0,0 0 0,0-1 0,0 1 0,0 0 0,0 0 0,0 0 0,0 0 0,0 0 0,0 0 0,0-1 0,0 1-1,0 0 1,0 0 0,0 0 0,0 0 0,0 0 0,0-1 0,0 1 0,0 0 0,0 0 0,0 0 0,0 0 0,0 0 0,-1 0 0,1 0 0,0-1 0,0 1-7,31-12 17,-2-2-1,1-1 1,-2-1-1,18-13-16,-5 3 45,-12 4 377,-31 14 443,-19 2-450,14 5-428,-1 1 0,0 0-1,0 0 1,0 0 0,0 1 0,0 0-1,1 1 1,-1 0 0,1 0 0,-1 1-1,1 0 1,-1 0 13,-34 11-166,17-8 153,0 1 0,1 1 0,0 1-1,0 1 1,1 1 0,-7 5 13,23-13 139,2 1-737,26 1 199,-9-5 403,-1 0 0,1-1 1,0 0-1,-1-1 0,1 0 1,-1-1-1,0 0 0,1-1-4,1 0-13,0 1 0,1 0 0,-1 0 0,1 2 0,2-1 13,1 1 968,-19 0-334,-25 3-359,11 3-344,-2-2 0,1 0 0,0 0-1,-1-2 1,0 0 69,-2 0-85,-1 0-1,1 2 1,0 1-1,0 0 1,0 1 0,-14 6 85,32-10-143,2-1-37,0 0 27,0 0 98,0 0 20,0 0-34,0 0 10,0 0 61,0 0 14,52 11-4,-35-13 17,0 0 1,0 0 0,0-2 0,-1 0 0,1-1-1,-1 0 1,5-4-30,-4 3 88,39-14 418,1 3 1,33-5-507,-90 22 22,1 0 1,0 0-1,0 0 1,0 0-1,-1 0 1,1 0-1,0 0 1,0 0-1,-1 1 1,1-1-1,0 0 1,0 0-1,-1 1 1,1-1-1,0 0 1,-1 1-1,1-1 1,0 1-1,-1-1 0,1 1 1,-1-1-1,1 1 1,0-1-1,-1 1 1,1 0-1,-1-1 1,0 1-1,1 0 1,-1-1-1,0 1 1,1 0-1,-1-1 1,0 1-1,0 0 1,1 0-1,-1-1 1,0 1-1,0 0-22,3 44 99,-1-8-60,-1-29-36,-1 0 0,0 0 0,-1 0 0,0 0 0,0-1 0,0 1-3,-5 47-39,6-36 66,1 15-19,-2 0-1,-1 0 0,-2 0 1,-4 12-8,8-43 207,0-3-34,0 0-24,0 0-34,0 0 2,0 0 30,0 0-38,0 0-196,10-168-54,-1 59-71,-2 38 64,-7 69 110,0 2-53,0 0-1,0 0 23,0 0-6,0 0-41,0 0-45,0 0-158,0 0 62,6 13 571,5 18-302,-2 1 1,-1 1-1,-2-1 0,-1 1 1,0 11-13,-5-41 121,0-3 55,0 0 104,0 0-20,0 0-200,0 0-45,0 0-3,-2-2-15,-5-7 2,1 0 7,1 0 0,-1 0 0,2 0 0,-1 0 0,1-1 0,1 0 0,0 0 0,0 0 0,0-2-6,-4-15 22,6 24 6,1 3-116,0 0-35,0 0-9,0 0 17,0 0 61,0 0-54,0 0-272,0 0 66,16 178 652,-16-176-188,0-2-4,0 0-32,0 0-83,0 0 61,0 0 311,0 0-15,0 0-367,-2-16-326,-8-58-635,10 60 864,-2 0 0,1 0 0,-2-1 1,0 2-1,-3-11 76,3-9-6,3 24 573,0 7-569,0 2-62,-18-37-352,17 33 418,-1 0 1,0 1 0,1-1 0,-2 1 0,1-1 0,0 1 0,-1 0 0,1 0 0,-1 0 0,0 0 0,0 1 0,0-1 0,0 1 0,-3-2-3,3 2 16,-36-3 75,34 5-107,-5 0 12,-8-1-65,1 1 0,0 1 1,0 0-1,0 1 0,0 1 1,-15 4 68,20-5 69,-34 12-114,26-7-12,9-2-121,42-4 73,-14-2 60,0 0 0,0-2 0,0 0 0,10-4 45,27-6-72,-52 13 92,-2 0 49,0 0 182,0 0-7,0 0-208,0 0-26,0 0 108,-4 0-111,-1 0 1,1 0 0,-1 1-1,1-1 1,-1 1 0,1 0-1,-1 0 1,-2 1-8,-80 32 7,1 4 0,-8 9-7,88-44 37,-66 36-696,70-38 486,2-1 421,0 0 0,0 0-480,0 0-67,40 3 200,-15-7 72,-1-2-1,0-1 0,0 0 1,0-2-1,2-2 28,5-2 32,1 2 0,16-3-32,-33 10 128,0 0-110,0 1 0,0 1 0,15-1-18,-28 3-6,39 0 323,-38 2-314,0-1 0,0 0 0,0 1 0,0 0 0,-1 0 0,1 0 0,-1 0 0,0 0 0,1 1 0,-1-1 0,0 0 0,0 1 0,0 0 0,-1 0 0,1-1 0,-1 1 0,1 0 0,-1 0 0,0 0 0,0 0 0,0 3-3,4 12 91,-2 0 0,0 1-1,0 8-90,-1-11 90,-2-14-105,7 61 818,-1 42-803,-3-94-342,-2-10-8533,-1-1 5650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9.484"/>
    </inkml:context>
    <inkml:brush xml:id="br0">
      <inkml:brushProperty name="width" value="0.05" units="cm"/>
      <inkml:brushProperty name="height" value="0.05" units="cm"/>
      <inkml:brushProperty name="color" value="#33CCFF"/>
    </inkml:brush>
  </inkml:definitions>
  <inkml:trace contextRef="#ctx0" brushRef="#br0">123 3 2424,'0'0'0,"-27"52"0,-4 28 0,-33 57-1344</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23.322"/>
    </inkml:context>
    <inkml:brush xml:id="br0">
      <inkml:brushProperty name="width" value="0.05" units="cm"/>
      <inkml:brushProperty name="height" value="0.05" units="cm"/>
      <inkml:brushProperty name="color" value="#33CCFF"/>
    </inkml:brush>
  </inkml:definitions>
  <inkml:trace contextRef="#ctx0" brushRef="#br0">414 315 4040,'161'241'2277,"-121"-191"-1698,-37-47-247,-3-3-40,0 0-7,8 22 1932,-79-49-2335,1-3-1,-24-17 119,87 42-7,-1 0 0,2-1 0,-1 0 0,1-1-1,0 1 1,0-1 0,0 0 0,1-1 0,-3-6 7,-36-43 587,13 20 543,29 34-867,2 3 13,0 0-108,0 0-409,0 0-61,0 0 172,0 0 55,0 0 54,0 0 62,15 17 444,111 97-973,-52-53 537,-11-12 737,-61-48-774,12 5 415,-24-15 726,-63-56-417,28 26-712,2-2 1,1-2-1,-6-11-24,-46-54 94,93 104-132,1 3 28,0 0 0,-1 1 0,1-1 0,0 0 0,-1 1 0,1-1 0,0 0 0,-1 1 1,1-1-1,-1 1 0,1-1 0,-1 1 0,1-1 0,-1 1 0,1-1 0,-1 1 0,0-1 1,1 1-1,-1 0 0,0-1 0,1 1 0,-1 0 0,0 0 0,1-1 0,-1 1 0,0 0 1,0 0-1,1 0 0,-1 0 0,0 0 10,-1-1-312,2 1 43,3 3 362,25 24 133,-1 1 0,-2 1 0,16 23-226,-17-20-180,3 0 0,0-2 1,22 19 179,16 10 224,10 16-224,-11-10 458,-62-63-303,-2-2 93,0 0 232,0 0-11,0 0-290,-5-7-165,0 1 1,0 0-1,0 0 0,-1 1 1,-5-5-15,-36-35-242,2-2 0,-2-7 242,-34-36 124,60 67-101,1-1 1,1-1-1,2 0 1,0-1-1,-7-18-23,17 31-268,10 18-641,18 26 294,177 165 478,-153-145 188,-37-40-20,1 0-1,0-1 0,0-1 1,1 1-1,0-2 1,1 1-1,1-1-30,-11-7 55,7 4-221,-4-2 478,-5-4 1695,-63-43-2074,2-2 0,-47-47 67,71 60-36,24 24 25,11 8 9,-1-1 1,1 0-1,0 0 1,0 0-1,0 0 1,0-1-1,1 1 1,-1-1-1,0 0 1,1 0 0,-1-1 1,-12-13-80,-1 1 0,-1 0 1,0 1-1,-7-3 80,19 11-27,4 5 23,1 1 0,-1 0 0,1 0 0,-1 0-1,1 0 1,-1 0 0,0 0 0,0 0 0,1 0-1,-1 0 1,0 0 0,0 0 0,0 0 0,0 0-1,0 1 1,0-1 0,-1 0 0,1 1 0,0-1-1,0 1 1,0-1 0,0 1 0,-1 0 0,1-1-1,0 1 1,0 0 0,-1 0 0,1 0 0,0 0-1,-1 0 1,1 0 0,0 0 0,0 1 0,-1-1 4,-4 2 3,1 1 1,-1 0 0,1 0-1,0 0 1,0 1 0,1-1 0,-1 1-1,1 0 1,-1 1 0,1-1 0,0 1-1,1-1 1,-1 1 0,1 0 0,0 1-1,0-1 1,1 1 0,0-1 0,0 1-1,0 0 1,0-1 0,1 1 0,0 0-4,-4 20 18,1-1 1,1 1-1,1 0 1,1 18-19,-11 105 1647,31-198-1556,4-36 12,9-82-103,-18 59-143,-14 105 238,0 3-2,0-2-144,0-2-189,-3 14 231,-3 33-53,3-1 0,1 1 0,4 40 62,-1-38 6,-1-1-1,-2 0 1,-5 20-6,0-34 188,3-33 103,-2-13-208,1-11-37,1-1 0,1 0-1,1 1 1,2-1-1,0 0 1,3-6-46,-1-39-7,-2-58 200,0 126-194,2-31-162,12 19-125,38-38 76,-44 45 211,0 0-1,1 0 0,0 1 1,1 0-1,-1 1 0,2 0 1,4-3 1,3-2-3,-9 8-6,-1 1 0,1-1 0,-1 2 0,1-1 0,1 1 0,-1 0 0,0 1 0,1 0-1,-1 0 1,4 1 9,1-1 54,0 0 0,0-2 0,-1 1 0,3-3-54,-4 3-21,-1 0 1,1 1-1,0 0 1,1 0-1,-1 1 0,2 1 21,36-4 248,-1 2-227,-2 3 1294,-83 34-1178,27-29-143,1 0-1,-1-1 0,-1 0 0,1 0 1,-1-1-1,1 0 0,-1-1 0,-1 0 0,-7 1 7,-14 1-28,-1-1-1,-16-2 29,0 1 60,-43 19-152,91-21 80,1-1 5,-16-4 19,9 4-69,5 0-237,2 0 37,48 6 581,1 3-331,-1-2 0,9-1 7,0-1 13,-5 4-43,-49-8 17,-3-1 22,16 3 81,-16-3-72,0 0 0,0 0 0,0 0 0,0 0 1,-1 0-1,1 0 0,0 0 0,0 0 0,0 0 1,0 0-1,-1 1 0,1-1 0,0 0 0,0 0 0,0 0 1,0 0-1,0 0 0,-1 0 0,1 0 0,0 1 1,0-1-1,0 0 0,0 0 0,0 0 0,0 0 0,0 0 1,0 1-1,0-1 0,-1 0 0,1 0 0,0 0 1,0 0-1,0 1 0,0-1 0,0 0 0,0 0 0,0 0 1,0 0-1,0 1 0,0-1 0,0 0 0,1 0 1,-1 0-1,0 0 0,0 1 0,0-1 0,0 0 0,0 0 1,0 0-1,0 0 0,0 1 0,0-1 0,1 0 1,-1 0-1,0 0 0,0 0 0,0 0 0,0 0 0,0 0 1,0 1-1,1-1-18,-31 3 161,-41-6-327,26-1 187,-20-3 119,53 5-122,0 0 1,-1 1-1,1 0 1,-7 1-19,15 0 45,2 0-12,2 0-348,0 0-33,0 0 240,0 0 54,0 0-26,42 0-76,1 3 100,-1 1 0,-1 2 0,1 1 56,0 1 1,-33-7 133,-26-4 173,-79-17 549,85 18-861,-1 0 0,1 0-1,-1 1 1,1 1-1,-1 0 1,1 1-1,-1 0 6,-24 0-12,34-1-7,-54 8-72,17-1 91,0 3-793,27-2 722,6-4 81,0 0 0,0 1 0,0 0 0,1 0 0,0 0 0,0 0-1,0 1 1,1 0 0,0 0 0,0 0 0,0 0 0,1 1 0,-1 2-10,-4 8 14,-3 6-11,1 0 0,1 0-1,1 1 1,1 0 0,1 0 0,1 1 0,1 0-1,2 0 1,0 0 0,2 1-3,-4 68-284,4-92 277,0-2 21,0 0 86,0 0 17,0 0-34,0 0-3,0 0 6,0 0 41,3-8-23,-1 1 0,0-1-1,0 0 1,0 1 0,-1-1 0,0-6-104,1-3-385,-2 13 118,-6 28 145,-2 5 223,10-58 87,0-12-83,0 11-117,0 0 1,2 1-1,2-4 12,7-59-41,-10 74-4,0 1 0,1-1 1,1 1-1,1 0 0,0 1 1,1-1-1,1 1 0,5-8 45,-11 22-120,-2 2 44,0 0 274,0 0 6,61-32-384,-38 29 217,1 0 1,-1 2-1,1 0 1,18 3-38,9-1 50,2 7 745,-41-5-755,0 0 0,1-1 0,-1 0 1,0-1-1,7-1-40,-18 0-572,-1 0-664,0 0-2216,0 0-1128,0 0-2313</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4:12.616"/>
    </inkml:context>
    <inkml:brush xml:id="br0">
      <inkml:brushProperty name="width" value="0.05" units="cm"/>
      <inkml:brushProperty name="height" value="0.05" units="cm"/>
      <inkml:brushProperty name="color" value="#33CCFF"/>
    </inkml:brush>
  </inkml:definitions>
  <inkml:trace contextRef="#ctx0" brushRef="#br0">458 115 9056,'0'0'0,"0"0"0,-25 37 0,0-2-6312</inkml:trace>
  <inkml:trace contextRef="#ctx0" brushRef="#br0" timeOffset="346.59">562 737 816,'0'0'0,"-5"-30"0,-6-21 0,-6-31-136</inkml:trace>
  <inkml:trace contextRef="#ctx0" brushRef="#br0" timeOffset="5705.13">467 498 1080,'-13'-19'2141,"-18"-37"-1445,2-2 0,-8-28-696,27 63 919,9 21-181,-2-5-166,5 8 189,8 8-763,2 4 20,1 1 0,-2-1-1,0 2 1,0 0 0,-2 0 0,0 1-1,0 0 1,-2 0 0,0 1 0,-1 0-1,0 0 1,-1 2-18,1 9 400,-1 0 1,-1 0-1,-1 0 1,-1 0-1,-2 1 1,-1-1-1,-3 18-400,2-55 127,-1-1-1,0 0 1,0 1-1,-1 0 1,0 0 0,-2-2-127,-17-45 209,0-33-289,-3 2 0,-17-31 80,36 103-114,2 1 90,-1-1 0,2 0 0,0 0 0,-1-9 24,4 23-36,1 0 0,-1 0-1,1-1 1,0 1 0,0 0 0,-1 0 0,1 0 0,0-1 0,0 1 0,0 0 0,0 0 0,0-1 0,1 1 0,-1 0 0,0 0 0,1 0-1,-1-1 1,1 1 36,12 8-188,23 39 283,-29-37-164,24 34 112,-2 0 1,-2 2-1,15 35-43,-38-70-3,-2-6 3,38 34-27,-40-38 32,1 1 0,-1-1 0,0 0 0,0 0 0,0 0 0,0 1 0,0-1 1,1 0-1,-1 0 0,0 0 0,0 0 0,0 1 0,1-1 0,-1 0 0,0 0 1,0 0-1,0 0 0,1 0 0,-1 0 0,0 1 0,0-1 0,1 0 0,-1 0 0,0 0 1,0 0-1,1 0 0,-1 0 0,0 0 0,0 0 0,1 0 0,-1 0 0,0 0 0,0-1 1,1 1-1,-1 0 0,0 0 0,0 0 0,1 0 0,-1 0 0,0 0 0,0 0 1,0-1-1,1 1 0,-1 0 0,0 0 0,0 0 0,0 0 0,0-1 0,1 1 0,-1 0 1,0 0-1,0-1 0,0 1 0,0 0 0,0 0 0,0 0 0,0-1 0,0 1 0,1 0 1,-1 0-1,0-1 0,0 1 0,0 0 0,0 0 0,0-1-5,0-31 732,-12-36 332,2 40-1059,-2 1 1,-1 0 0,-1 1-1,-1 0 1,-11-13-6,17 26-26,-50-100-682,58 111 687,1 2-60,0 0-58,0 0-169,0 0 9,0 0 190,1 13 54,1-1 0,1 0 0,0 0 0,0 0 1,1 0-1,1-1 0,2 4 55,11 35 7,-7-14 140,1 0 0,15 27-147,-26-60 34,-1-3 39,0 0 134,0 0 5,-46-43-19,28 23-144,5 6-173,1 0 0,1-1 1,0 0-1,1-1 0,1 0 1,-7-17 123,15 31-3,0 0 1,0 0-1,0 0 1,0 0-1,0 0 1,0 0-1,-1 0 1,1 0-1,-1 0 1,0 0-1,1 1 1,-1-1 0,0 1-1,0 0 1,0-1-1,0 1 1,0 0-1,0 0 1,0 0-1,-1 0 1,1 1-1,0-1 1,0 0-1,-1 1 1,1 0-1,0-1 1,-1 1-1,1 0 1,0 0 0,-1 1-1,1-1 1,0 0-1,-1 1 1,-1 0 2,-2 1-4,0 1 1,0 0 0,0 0 0,1 1-1,-1-1 1,1 1 0,0 0-1,0 1 1,0-1 0,1 1 0,-2 2 3,-136 180 1726,127-162-2051,8-11 260,-1 0 0,0-1 0,-1 0 0,-5 5 65,13-16 148,1-2 5,0 0-115,0 0-41,0 0-42,3-4 41,0 0 1,-1 1 0,1-1 0,-1-1 0,1 1-1,-1 0 1,0-1 0,0-2 3,1 2-1,8-19 57,2 1 0,1 0 1,1 2-1,1-1 0,0 2 0,17-16-56,-18 20-3,-1 0-1,0-1 1,-2 0-1,3-5 4,27-37-155,-86 118 561,3 1 0,3 3 1,0 5-407,35-62 45,2-5-57,1-1 13,0 0 45,0 0-6,0 0-63,0 0-9,0 0 7,11-51 30,-3 33-7,1 0 0,1 1 0,0 0 0,1 0 0,2-1 2,0 0 47,0-1-1,-1-1 0,6-14-46,-17 31 20,0 0-1,0 1 1,0-1-1,1 0 1,0 1-1,-1-1 1,1 1-1,0 0 1,0 0-1,0-1 1,0 1-1,1 1 1,-1-1-1,1 0 1,-1 1-1,1-1 1,-1 1-1,1-1 1,0 1-1,0 0 1,2 0-20,26-13-183,-29 13 196,1 0 15,-1 0 1,1 0-1,-1 1 0,1-1 0,0 1 0,-1 0 1,1-1-1,0 1 0,-1 0 0,1 1 0,0-1 1,-1 0-1,1 1 0,-1 0 0,3 0-28,1 0 165,16 4-356,0 1-1,0 1 1,-1 1-1,8 4 192,9 3 14,-26-10-18,-6-2 23,0-1 0,0 1 0,0-2 1,0 1-1,0-1 0,6 1-19,-10-2 108,-2 0 103,4 0-184,0 0 0,0 1 0,0-1 0,0 1 0,0 0 0,0 0 0,0 0 0,0 1 1,0-1-28,-2 0 221,-2-1 27,0 0-89,0 0-37,0 0-52,0 0 14,0 0 112,-3-1-10,-144-29-131,78 23-131,67 6 13,2 1-47,0 0-36,0 0-100,0 0-8,0 0 77,0 0 12,0 0-47,0 0 38,43 11 292,10-2-84,-12-1 32,-1-2 1,1-2-1,3-1-66,-43-3 43,0 0 0,0 0 0,0 0 0,0 1 0,0-1-1,0 0 1,0 1 0,0-1 0,0 1 0,0-1 0,-1 1 0,1-1 0,0 1 0,0 0 0,0-1 0,0 1 0,-1 0 0,1-1-1,0 1 1,-1 0 0,1 0 0,-1 0 0,1 0 0,-1 0 0,1 0 0,-1 0 0,1 0 0,-1 0-43,3 5-77,-1-4 271,-2-2-8,-13-3-214,-83-6-56,24 4 224,16 1 97,43 4-269,0-1 0,0 0-1,0-1 1,0-1 0,-7-2 32,14 3-30,0 0 0,0 1 0,-1-1 0,1 1-1,0 1 1,-1-1 0,1 1 0,-1 0 0,1 1 0,-1-1-1,1 1 1,0 1 0,-1-1 0,1 1 0,0 0 0,0 0-1,0 1 1,0 0 0,-1 1 30,-10 8 58,0 1 0,1 0 0,1 2 0,0-1 0,1 2 0,-2 3-58,-32 57-511,0-9 731,46-64-226,2-3-5,0 0-9,0 0 3,0 0 2,0 0-38,20-24-246,-13 14 143,28-34 202,-22 26-6,2 1 0,-1 0 0,2 1 1,8-7-41,10-4 251,14-12-433,21-24 182,28-20-12,-69 74 20,-23 7-39,-1 0 41,0 0 1,1 0 0,-1 1-1,0 0 1,1-1 0,-1 2-1,1-1 1,-1 0 0,1 1 0,-1 0-1,1 0 1,-1 1 0,1-1-1,-1 1 1,1 0 0,-1 0-1,1 0 1,-1 1 0,0-1 0,3 2-11,12 7 0,0 0 0,0 1 0,-1 1 1,-1 0-1,8 8 0,-24-19 148,39 20 85,6 13-282,-43-32 56,-3-2 2,0 0 63,0 0 231,0 0-5,0 0-198,0 0 125,0 0 1,0 0-193,0 0-66,0 0 7,-23-4 48,-7 3-50,1-2 0,0-2 0,-18-4 28,16 2 82,-1 1 0,1 2 0,-23 0-82,-60 6-209,109-1 204,-40 13-57,17-3-346,23-7 426,4-4 4,-36-2 6,24 2-50,10 0-92,3 0-1,-26 12-178,22-9-267,14-10 305,49-20-33,-46 21 289,0 0 0,-1-2 0,0 1 1,0-1-1,7-7-1,16-11-56,-31 22-141,10-9 299,-7 20 287,-6 19 18,-1-25-498,1 72 551,1-69-483,0 0 1,1-1 0,-1 0 0,0 0-1,1 0 1,0 0 0,0 0 0,0 0 0,0 0-1,0-1 1,0 0 0,1 0 0,1 1 22,-5-3-18,4 2 24,1 0 0,-1 0 0,1-1 0,0 0 1,-1 0-1,1 0 0,0 0 0,0-1 0,4 0-6,22 5 268,114 51-123,-123-52 446,-16-6-197,-16-9-217,-8-1-170,-1 0-1,0 0 0,-1 2 0,0 1 0,-1 0 0,0 1 0,-3 1-6,-26-12-21,-21-5-98,69 23 72,2 1-9,0 0-44,-38 4-444,24-2 563,0 0 0,1 2 0,-1-1 0,1 2 0,0 0 0,0 0 0,0 2 0,1-1 0,0 1 0,0 1 0,0 0 0,1 1 0,1 0 0,-8 9-19,8-7-120,1 0 1,1 1-1,-1 0 0,0 4 120,7-14 32,2-2 153,0 0 7,-16 18-94,1-2-373,14-12 4,13-14 297,28-23-89,0 3 1,2 1-1,2 2 0,13-4 63,-5-8 559,-50 37-563,-2 2 36,0 0 38,0 0 100,0 0-21,0 0-196,0 0-51,0 0-10,0 0 21,28 37 112,-22-31-26,0 1 0,0 0-1,-1 1 1,0-1-1,0 1 1,-1 0-1,3 6 2,6 14-82,-6-15 62,-1 1 0,-1 0 0,-1 0-1,0 1 1,0 0 0,0 6 20,7 29-41,-2-20-35,1 0 0,8 15 76,2 2-45,30 102 71,-118-282 12,37 73-206,-33-49 168,46 75 28,16 29-18,-1 0-1,1 0 1,-1 0 0,0 0 0,0 1-1,0 0 1,-1 0 0,1-1 0,-2 0-10,2 3 78,3 2-64,0 0-40,0 0-67,-10-13-592,58 127 513,14 118 188,-45-178-2,-12-41-4,-1 1-1,0-1 1,-1 1 0,0 0-1,-1 0 1,0 11-10,-2-12 301,2-17 548,-3-23-397,-19-59-355,-26-65-97,12 42-106,20 39 218,13 68-152,1 2-184,0 0 0,0 0 168,0 0-6,0 0-205,0 0-9,11 11 233,-2 1 1,1 0 0,-2 0 0,0 1-1,0 0 1,-1 1 0,1 2 42,28 54-11,-34-68 63,-2-2 183,0 0 22,16-23 501,-16 13-735,0 0-1,-1 0 1,0 0-1,-1 0 1,0 0-1,-1 0 1,0 0-1,0 1 1,-1-1-1,0 1 1,-5-7-23,-3-12-45,-43-114-168,54 139 254,1 3 66,0 0 3,-18-40-1841,15 26-233,1-3-7036</inkml:trace>
  <inkml:trace contextRef="#ctx0" brushRef="#br0" timeOffset="29309.54">309 53 2248,'0'0'0,"5"19"0,4 13 0,5 18-1208</inkml:trace>
  <inkml:trace contextRef="#ctx0" brushRef="#br0" timeOffset="30013.02">213 171 1624,'31'-8'152,"-28"7"608,-26 36 1212,-5 13-442,27-46-1431,1-2 268,0 0 13,0 0-208,0 0 1,0 0 215,0 0 121,0 0 253,0 0-72,0 0-532,0 0-124,4-48 798,-5 22-468,-11 40-204,-19 52 126,27-56-141,-2 3-76,1 1 0,0 0 0,1 0 0,0 0 0,1 0 0,1 0 0,-1 9-69,3-23 40,0 0 9,0 0 7,3-33 55,1 0 0,1 0 0,2 0 0,1 0-1,2 1 1,4-8-111,22-38-524,-9 23 312,-27 55 202,0 1-1,0-1 1,1 0 0,-1 0-1,0 0 1,0 0-1,0 0 1,0 0 0,0 0-1,0 0 1,0 0-1,0 0 1,0 0-1,1 1 1,-1-1 0,0 0-1,0 0 1,0 0-1,0 0 1,0 0 0,0 0-1,1 0 1,-1 0-1,0 0 1,0 0-1,0 0 1,0 0 0,0 0-1,0 0 1,0 0-1,1 0 1,-1-1 0,0 1-1,0 0 1,0 0-1,0 0 1,0 0-1,0 0 1,0 0 0,0 0-1,1 0 1,-1 0 10,0 25-61,-5 30 78,0-35 38,-1 0 0,-1 0 0,-1 0-1,0-1 1,-2 0 0,0-1 0,-6 9-55,-17 62 1355,31-87-1041,2-2-184,0 0-82,0 0-64,0 0-139,0-28-2676,0 14-4295</inkml:trace>
  <inkml:trace contextRef="#ctx0" brushRef="#br0" timeOffset="32375.62">144 230 2520,'12'-8'721,"-8"10"-112,-9 14 367,-1-5-173,20-35 5,36-66-508,-49 90-257,-1-1 0,1 0 0,0 0 0,-1 0 0,1-1 0,0 1 0,-1 0 0,0 0 0,1 0-1,-1 0 1,0 0 0,1-1 0,-1 1 0,0 0 0,0 0 0,0 0 0,0-1 0,0 1 0,0 0 0,0 0 0,-1 0 0,1-1 0,0 1 0,-1 0-1,1 0 1,-1 0 0,1 0-43,-1 1 66,-1 0 0,1 0 0,0 0-1,0 1 1,0-1 0,0 0 0,0 1-1,0-1 1,0 1 0,0-1 0,0 1-1,0 0 1,0-1 0,0 1 0,0 0-1,0 0 1,0 0 0,1-1 0,-1 1-1,0 0 1,1 0 0,-1 0 0,0 0-1,1 0 1,0 1 0,-1-1 0,1 0 0,0 0-1,-1 0 1,1 1-66,9-55-75,-8 44 340,-1 7-226,0-1 1,0 1 0,1 0 0,-1 0 0,1 0 0,0 0 0,-1 0 0,1 0-1,0 0 1,0 0 0,1 0 0,-1 0 0,0 0 0,0 1 0,1-1-1,-1 0 1,1 1 0,0 0 0,-1-1 0,1 1 0,0 0 0,0-1-40,1 0 18,-1-1 0,1 1 0,0 0 1,0 0-1,-1 0 0,1 1 0,0-1 1,1 1-1,-1-1 0,0 1 0,0 0 1,1 0-1,-1 1 0,0-1 0,1 0 1,-1 1-1,1 0 0,2 0-18,0 2 84,1-1 1,0 1-1,-1 0 0,0 1 1,1 0-1,-1 0 0,4 3-84,46 19 266,123 35 446,-139-45-679,-27-10 52,0 0 1,-1 2-1,0-1 0,7 6-85,-17-11 187,-2-1 164,0 0 35,3 6 555,-8-5-283,-2-1-814,-36 0 143,-1-3 0,1-1 0,0-2 0,-25-8 13,-42-15-751,108 28 667,2 1 71,0 0 26,0 0-3,0 0 43,0 0 182,5 0-219,-1 0 1,0 0 0,0 1 0,1-1 0,-1 1 0,0 0 0,0 0 0,0 1 0,0-1-1,0 1 1,0-1 0,1 2-17,11 3-18,5-1-215,1-1 1,0-1 0,8 0 232,35 5 295,-8-5 44,-56-3-238,-1 0 230,0 0 29,0 0-121,0 0-13,0 0 75,0 0-2,-42-15 149,32 13-280,0-1 1,0 1-1,-1 1 0,1 0 0,-4 0-168,-33-4-4601,47 5-4449</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15.253"/>
    </inkml:context>
    <inkml:brush xml:id="br0">
      <inkml:brushProperty name="width" value="0.05" units="cm"/>
      <inkml:brushProperty name="height" value="0.05" units="cm"/>
    </inkml:brush>
  </inkml:definitions>
  <inkml:trace contextRef="#ctx0" brushRef="#br0">490 171 1624,'-31'9'12,"26"-9"-6,0 1-1,1 0 1,-1 1-1,1-1 1,-1 1-1,1 0 0,0 0 1,0 0-1,0 1 1,-3 1-6,63-13 168,-9-1 934,-45 9-544,-2 1-533,0 0-88,-27 3 1257,-100 33 285,-115 6-409,160-23 48,79-18-1010,3-1-150,0 0 64,0 0 445,0 0-7,0 0-488,0 0-111,0 0 30,33-3 232,64-13 297,-1-4 0,-1-4 1,-2-4-1,30-16-420,-104 36-12,-1-1 1,0-1-1,9-7 12,39-20 206,-34 18 393,-27 16 213,-20 13-666,-133 74-2,131-76-147,0-2 0,-1 0 0,0-1 0,-9 1 3,-14 5 9,-59 17-49,64-19-72,1 1 0,-1 2 0,2 1 0,0 2 0,-6 5 112,-41 27 315,79-46-263,0 1-44,-6 3 3,6-3 49,72-23-3,38-24-13,74-20-44,-120 44 65,-28 6-13,-1-1 0,-1-2 0,0-1 0,23-20-52,-50 36 19,0-1 32,0 0-1,-1-1 1,1 1 0,-1-1 0,0 0 0,0 0-1,-1 0 1,0-1 0,0 1 0,0-1-1,0 0 1,-1 0 0,1-3-51,-2 7 183,-1 2-130,0 0 0,-9 7 36,0 0-1,0 0 0,-1-1 0,-7 4-88,-23 16-218,-1 2 195,-1-1 0,-1-2-1,-41 16 24,39-19-5,-34 16-32,-3 2 41,-4 6-4,69-38 5,13-7-4,0 1 1,0-1-1,1 1 0,-1 0 1,1 0-1,-1 0 0,1 1 1,0-1-1,0 1 1,0 0-1,0 0 0,0 0 1,0 0-2,2 0-200,1-3 1,0 0 166,0 0 41,73-33-174,3 4 0,40-10 166,-39 15 401,-2-4-1,35-19-400,-65 28-104,23-15 37,-67 34 121,-1 0 48,0 0-91,0 0 1,-1-1-1,1 1 0,0 0 0,0 0 0,0 0 0,-1 0 0,1 0 1,0 0-1,0-1 0,0 1 0,0 0 0,-1 0 0,1 0 0,0-1 1,0 1-1,0 0 0,0 0 0,0 0 0,0-1 0,0 1 0,-1 0 1,1 0-1,0-1 0,0 1 0,0 0 0,0 0 0,0-1 0,0 1 1,0 0-1,0 0 0,0-1 0,0 1 0,1 0 0,-1 0 0,0 0 1,0-1-1,0 1 0,0 0 0,0 0 0,0-1 0,0 1 0,1 0 1,-1 0-1,0 0 0,0-1 0,0 1 0,0 0 0,1 0 0,-1 0 1,0 0-1,0 0 0,1-1-11,-24 5 50,1 1 1,1 0-1,-1 2 1,1 0-1,-18 10-50,-41 12-44,-31-1 1,74-21 18,1 2 0,0 2 0,1 1 0,-24 12 25,-5 8-464,62-31 619,2-1 10,0 0-99,0 0-54,5-1-36,1 0 1,-1 0 0,0-1-1,0 1 1,0-1 0,-1 0-1,1-1 1,0 0 23,8-2 107,40-12 108,47-9-215,-44 13 3,41-15-3,-72 19 104,-1-1 0,-1-1-1,0-1 1,0-1 0,-1-1-1,-1-1 1,-1-1 0,19-18-104,-38 33 20,-1 1 156,0 0 20,0 0-79,0 0-29,0 0-56,0 0-4,-17-4 76,8 4-106,1 1 0,-1 0 0,0 1 0,1 0 0,-1 0 0,1 1 0,-1 0 0,1 1 0,0-1 0,-5 5 2,-26 9-43,-65 30-47,53-21 62,17-13-193,11-3-374,25-8 571,0-1 0,0 0 0,0-1 0,0 1 0,1 0 0,-1-1 0,0 1 0,0-1 1,0 0-1,1 1 0,-1-1 0,0 0 0,0 0 0,2-1 24,14 2 19,0-1 0,0-1 0,1 0 0,-1-2 0,0 0 0,-1-1 0,1-1 0,-1 0 0,13-6-19,17-11 118,-2-1 1,37-25-119,52-24 72,-131 71-60,-3 1 23,37-17 118,-35 16-150,-2 1-14,0 0 6,-4 2 14,-129 72 707,-104 40-716,196-100-22,0-1 0,0-3 0,-1-1 0,-5-1 22,10-3-16,1 2 0,0 1 1,0 3-1,1 0 0,-21 11 16,54-21 66,2-1-246,0 0-30,0 0 156,35-16 14,-13 4 20,43-9-36,1 3 1,28-2 55,-18 4-51,-49 11 35,-2-1 0,1-1 0,-1-1 0,0-2 0,0 0 0,-1-1 0,-1-2 0,15-10 16,-27 16-1,15-12 213,-1 0 1,18-18-213,-216 119 1229,137-63-1249,-1-2 0,-1-2-1,-38 11 21,43-17-14,2 2 1,-1 1-1,2 2 0,0 1 0,0 1 0,-10 9 14,3 4-118,-28 30 118,63-57-32,2-2-55,0 0-212,0 0 30,0 0 332,0 0 65,29-6-76,37-16-50,54-27-2,-17 7 270,-35 12-264,-1-3 1,25-18-7,-46 26 79,-11 6-120,-8 5 2,-1-2 0,0 0 0,15-13 39,-39 27 36,22-3 574,-22 5-722,-2 0 13,0 0 126,0 0 54,1 0-61,-1 0 1,0 0-1,1-1 0,-1 1 0,1 0 1,-1 0-1,1 0 0,-1 0 0,0 0 1,1 0-1,-1 0 0,1 0 0,-1 0 1,1 1-1,-1-1 0,0 0 0,1 0 1,-1 0-1,1 0 0,-1 1 0,0-1 1,1 0-1,-1 0 0,0 1 0,1-1 1,-1 0-1,0 1-20,2 6-16,2 12 43,-1-1-1,-1 1 0,0 0 0,-2 0 1,-1 14-27,1-6-4,5 117-162,3-64 200,1-1 75,-3 1 1,-3 0-1,-4 0 0,-4 4-109,0-34 14,4-28 2,-1-1 0,0 0-1,-2 0 1,-1 0 0,-1-1-1,0 1-15,-10 32 319,15-51-315,1-2-10,3-19 5,19-140-30,10-46-17,10-7-22,-42 209 55,0 3-84,0 0-7,0 0 52,0 0-14,6 36-300,-5-25 359,13 118 37,-13-97 69,-2 0 0,-1 0 1,-2 0-1,-1 0 0,-2 4-97,-10 79-147,7-30-17,5-49 267,3-30 123,2-9 166,11-298-424,-4 160-77,-1 104 98,-6 34-36,0 3-1,0 0 32,0 0-21,-1 5-87,-33 77-71,-5 10 189,5 2-1,3 4 7,-1 8 17,30-97-27,2-7-42,0-2 22,0 0 116,0 0 72,2-13-116,0 1-1,2-1 0,-1 1 1,2-1-1,-1 1 0,2 0 1,5-9-42,5-13-108,4-18-36,-11 27 147,0 1-1,2 1 1,1-1-1,2-1-2,-13 24-158,6-12 12,-7 13 146,0 0-1,1 0 1,-1-1-1,0 1 0,0 0 1,0 0-1,1-1 0,-1 1 1,0 0-1,0 0 1,0 0-1,1 0 0,-1-1 1,0 1-1,1 0 0,-1 0 1,0 0-1,0 0 0,1 0 1,-1 0-1,0 0 1,0 0-1,1 0 0,-1 0 1,0 0-1,1 0 0,-1 0 1,0 0-1,0 0 1,1 0-1,-1 0 0,0 0 1,1 0-1,-1 0 0,0 1 1,0-1-1,1 0 0,-1 0 1,0 0-1,0 0 1,1 1-1,-1-1 0,0 0 1,0 0-1,0 0 0,0 1 1,1-1-1,-1 0 1,0 0-1,0 1 0,0-1 1,0 0-1,0 0 0,0 1 1,0-1-1,1 0 0,-1 1 1,0-1 0,7 31 23,-4 37 113,-18 19 18,9-59-164,4-20 115,0-9-44,1-21-28,3-35-23,11-87 326,-9 86-387,2 0 0,9-35 51,-11 64-9,-1 0 0,-1 0 1,-1 0-1,-2 0 1,-1-5 8,-1-43 4,2 67 1,0 1 0,0 0 0,-1 0 0,0 0 0,-1 0-1,-1-4-4,4 12-10,-18-33-304,16 32 194,2 2-13,0 0 44,0 0 38,0 0 94,0 0 21,0 0-26,-3-1-11,-31-15 35,31 14-55,0 1 0,0-1 0,0 1 1,0 0-1,0 0 0,-1 0 0,1 0 1,0 0-1,0 1 0,-1-1 0,-1 1-7,-8-1 3,-1 0 0,1 1 0,-1 0 0,1 1-1,0 0 1,-1 1 0,1 1 0,-2 1-3,-107 36 40,19-4-23,-79 23 271,107-32-210,48-18-38,-14 5-614,-38 18 574,64-27 362,-19-1-108,14-3-660,35-11-225,-2 2 507,14-7 128,1 1 0,0 2 0,18-5-4,11-6 16,127-52 173,-216 85-186,-1 0 39,0 2 0,1 0-1,-17 11-41,36-15-9,-96 61-331,40-12-3780,43-34-4706</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0.058"/>
    </inkml:context>
    <inkml:brush xml:id="br0">
      <inkml:brushProperty name="width" value="0.05" units="cm"/>
      <inkml:brushProperty name="height" value="0.05" units="cm"/>
    </inkml:brush>
  </inkml:definitions>
  <inkml:trace contextRef="#ctx0" brushRef="#br0">59 959 1800,'-7'44'1868,"6"-39"-708,1-2-451,-4 40 23,4-35-607,0 1 0,-1-1 0,0 1 0,0-1 1,-1 1-1,-2 5-125,-2-60-36,2 4 93,2 0 0,2 0 0,1 0 0,3 1 0,1-1 0,2 1 0,2 0 0,4-8-57,-3 17-16,-4 13-31,0 0 1,1 0 0,1 1-1,0 0 1,5-5 46,11-16-460,-24 38 360,0 1-150,12-6 958,-9 11-566,-1 0 0,0 0 0,0 1 0,0-1 0,0 0 0,-1 1 0,0-1 0,0 1-1,-1-1 1,0 1 0,0-1 0,0 1 0,0-1 0,-2 6-142,0 8 271,-1 0-1,-1 0 1,-5 16-271,-55 157 715,38-142-519,9-23-151,-6 6 175,23-32-210,0-1 1,0 0-1,-1 0 1,1 1-1,0-1 0,0 0 1,-1 0-1,1 0 1,0 0-1,0 1 1,-1-1-1,1 0 1,0 0-1,-1 0 0,1 0 1,0 0-1,-1 0 1,1 0-1,0 0 1,-1 1-1,1-1 0,0 0 1,-1-1-1,1 1 1,0 0-1,-1 0 1,1 0-1,0 0 1,-1 0-1,1 0 0,0 0 1,-1 0-1,1-1 1,0 1-11,-6-21 245,7-8-177,1 0 0,2 0 0,0 0-1,2 1 1,1-1 0,2 2 0,0-1 0,2 1 0,1 1 0,15-25-68,34-65-448,-28 73 744,-23 97-256,-11-13 4,-2 0 1,-2 0-1,-2-1 1,-2 1-1,-1-2 1,-2 1 0,-4 5-45,13-40 69,1 1 0,-1 0 0,0-1 1,-1 0-1,1 1 0,-1-1 1,-5 4-70,4-3 96,4-4 52,1-2 79,-11-115 149,16 76-348,0 0 1,3 0 0,1 1-1,2 0 1,2 1-1,15-31-28,-7 13-302,-14 37 188,-1 2-208,-4 43 141,-6 27 320,-2-1 1,-3 0 0,-2 0-1,-2 0 1,-7 10-140,-17 80 248,37-143-225,0 1 0,0-1 0,0 0 0,0 1 0,0-1 0,0 1 0,0-1 0,0 1 0,0-1 0,0 1 0,0-1 0,0 0 0,0 1 0,-1-1 0,1 1 0,0-1 0,0 0 0,0 1 0,-1-1 0,1 1 0,0-1 0,0 0 0,-1 1 0,1-1-1,0 0 1,-1 1 0,1-1 0,0 0 0,-1 0 0,1 0 0,-1 1 0,1-1 0,0 0 0,-1 0 0,1 0-23,-6-15 350,1-29-284,9-8-166,1 0-1,11-37 101,23-23-19,-10 32-59,9-5-537,-37 82 376,-1 3 162,0 0 93,1 27 53,-1-7 54,0 0-1,-1 0 0,-1 0 1,-5 18-123,0-6-14,2-3-12,-2 0 0,-2-1-1,0 0 1,-4 4 26,8-25 502,2-10-211,2-22-136,10-37-138,9-3 65,9-54-82,2-12 40,-18 76-41,-9 37 2,2-1-1,1 0 0,0 1 1,4-7-1,24-24 79,-30 43-108,1 0 1,-1 0 0,1 0 0,1 1 0,-1-1-1,1 1 1,0 0 0,0 1 0,1-1-1,-1 1 1,1 0 0,0 0 0,0 0 28,-4 4 59,39-13 506,-22 8-638,-17 5-247,-2 0 53,48 18 791,-24-7-502,-1 1-1,0 1 1,0 1 0,7 7-22,6 9 64,0 1 1,29 35-65,-21-21 85,-41-43-90,3 0-7,-2 1 1,1-1-1,0 1 1,0 0-1,-1 0 1,1 1-1,-1-1 1,0 1-1,0 0 1,-1 0 0,1 1 11,10 10-27,-2-8 114,0 0 0,0-1 1,1-1-1,9 3-87,-8-3 39,-13-4 300,-1-1-12,0 0-324,0 0-62,0 0 62,0 0 23,-32-25 65,-31-13-26,2-3 0,2-2 0,-44-43-65,94 78 52,5 4-39,0 0 1,-1 0-1,1 0 1,-1 1-1,0 0 1,0 0-1,0 0 1,-1 0-1,-1 0-13,5 2-7,2 1-82,0 0-324,0 0-13,0 0 260,0 0 70,42 10-60,-10 7 167,0 1-1,-1 1 1,0 2 0,-2 1-1,5 6-10,14 10 84,79 73-10,-118-105-38,-1 0 0,0 1 0,0 1 0,-1-1 1,0 1-1,1 1-36,27 31 152,-33-38 16,-2-2 33,0 0-20,0 0-33,0 0-112,-29-26 286,-30-24 99,48 39-446,1 0-1,-2 1 1,1 1 0,-1 0 0,-1 1 0,0 0-1,0 0 1,0 2 0,-1 0 0,0 0 0,-1 1 25,13 4-128,2 1-234,0 0-16,0 0 150,2 7 225,0-1 1,1 0 0,-1 0-1,1 0 1,0 0-1,1-1 1,0 1-1,2 2 3,3 6 24,21 21-48,5 2 94,-35-38-55,0 1-1,0 0 0,0-1 1,0 1-1,0 0 0,0-1 1,0 1-1,0 0 0,0-1 0,0 1 1,0 0-1,0-1 0,0 1 1,0 0-1,0-1 0,0 1 0,1 0 1,-1 0-1,0-1 0,0 1 1,0 0-1,1-1 0,-1 1 0,0 0 1,0 0-1,1 0 0,-1-1 1,0 1-1,0 0 0,1 0 0,-1 0 1,0 0-1,1-1 0,-1 1 1,0 0-1,1 0 0,-1 0 1,0 0-1,1 0 0,-1 0 0,0 0 1,1 0-1,-1 0 0,0 0 1,1 0-1,-1 0 0,0 0 0,0 0 1,1 0-1,-1 1 0,0-1 1,1 0-1,-1 0 0,0 0 0,1 0 1,-1 0-1,0 1 0,0-1 1,1 0-1,-1 0 0,0 1 1,0-1-1,0 0 0,1 0 0,-1 1 1,0-1-1,0 0 0,0 1 1,0-1-1,1 1-14,0-27 199,-4 17-204,-1 0 0,0 1 0,0 0 1,0-1-1,-1 1 0,-1 1 0,1-1 0,-1 1 0,0 0 0,-1 0 5,-7-10-4,-15-16 62,-2 2 0,-2 0-1,0 2 1,-2 2 0,-1 1 0,-34-18-58,63 39-10,0 2 0,0-1 0,-1 1 0,1 0 0,-1 1 0,1 0 0,-1 0 0,0 0 0,-2 1 10,-93-24-56,74 12 48,25 10 15,-1 1 0,0 0-1,0 0 1,-1 0 0,1 1-1,0 0 1,0 0 0,-1 0-7,4 1-15,2 0-160,-2 2-5,-9 10 177,0 0-1,1 1 0,0 0 0,1 1 1,0 0-1,1 0 0,1 1 0,-1 4 4,-5 16 13,2 2 0,-4 21-13,12-44 0,-43 213 283,24-109-174,-7-23-70,16-58-28,12-36-3,1-1 14,-2-29 118,1 15-132,1 0-1,0 0 0,1 1 1,1-1-1,0 0 0,1 1 0,1 0 1,3-10-8,9-18-27,2 0 1,3-1 26,-1 3-195,14-41 195,2-27-352,-35 105 65,-1 2-1,-1 42 228,-2-1 75,-1 0 0,-2-1-1,-3 0 1,-9 30-15,-44 151 1,23-100 93,12-33 158,-6 4-252,-40 99-346,73-284 1333,4 49-985,2 1 0,1 0-1,3 1 1,1 0 0,3 1 0,10-22-2,22-32-31,-43 89 4,1 1 0,-1-1 0,1 1-1,0-1 1,0 1 0,1 1 0,-1-1 0,1 1-1,0-1 1,1 1 27,-3 2-125,-3 2 133,0 0 22,0 0-92,0 0-9,1 52 277,1-36 244,-1-40-315,1-10-154,2 0 0,2 0 0,0 0 1,3 1-1,1 0 0,5-11 19,0 2-1,-2-2 0,-3 1 0,1-9 1,-7 18-68,2 1 1,1 0-1,1 1 1,3 0-1,0 0 0,8-13 68,-18 43 35,-1 2-12,2-1-5,11-7-46,-10 5 41,1 1 0,-1 0 1,0 0-1,1 0 0,-1 0 0,1 1 1,0-1-1,0 1 0,-1 0 1,3 0-14,39-11-97,-40 12 151,0 0-1,-1 1 1,1-1-1,0 1 1,0 0-1,0 0 0,0 0 1,0 1-1,-1 0 1,1 0-1,-1 0 0,1 0 1,-1 1-1,0 0 1,0-1-1,0 2-53,-2-3 97,15 14-125,37 26-88,-39-31 147,0 1 0,-1 1 0,-1 0 1,0 1-1,0 1 0,1 2-31,31 45 9,69 88 31,-76-100 19,-24-36-139,-1-2 913,-17-34-442,-11-12-361,-1 1 0,-2 1 0,-1 0 1,-2 1-1,-21-25-30,23 37 36,-1 0 0,-1 1 0,0 1 0,-1 2 0,-1 0 0,-14-7-36,9 5-98,25 16-19,3 2-166,0 0-25,0 0 48,0 0 50,0 0 148,34 19 38,50 38-24,-47-33 12,-1 1-1,2 5 37,-19-15 48,-1 1 1,-1 1-1,0 1 0,-1 1 0,-1 0 0,10 17-48,18 25 94,-41-58 11,-2-3 168,0 0 57,0 0 70,0 0 8,0 0-56,0 0-75,0 0-258,0 0-57,0 0 20,0 0-224,-13-2-2092,1-1-134,-2-1-8705</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05:24.708"/>
    </inkml:context>
    <inkml:brush xml:id="br0">
      <inkml:brushProperty name="width" value="0.05" units="cm"/>
      <inkml:brushProperty name="height" value="0.05" units="cm"/>
    </inkml:brush>
  </inkml:definitions>
  <inkml:trace contextRef="#ctx0" brushRef="#br0">227 1173 13448,'-10'8'-488,"-16"12"-4876,21-22 2785,6-13 1743,2 6 1501,-1-1 0,0 0 0,-1 0 0,0 0 0,-1-7-665,-2-2 167,0 0 0,-1 1 0,-5-18-167,3 17 15,-3-19 54,4 16 30,-1-1-1,-2 2 1,0-1-1,-9-19-98,15 39 192,0-1 1,0 1-1,0-1 0,0 0 1,1 1-1,-1-1 0,1 0 0,0 0 1,-1 1-1,1-1 0,1-2-192,-1 5 17,0 0-1,0 0 0,0 0 1,0 1-1,0-1 0,0 0 1,0 0-1,0 0 0,0 0 1,0 0-1,0 0 0,0 0 0,1 0 1,-1 0-1,0 0 0,0 0 1,0 0-1,0 0 0,0 0 1,0 0-1,0 0 0,0 0 1,0 0-1,0 0 0,1 0 0,-1 0 1,0 0-1,0 0 0,0 0 1,0 0-1,0 0 0,0 0 1,0 0-1,0 0 0,0 0 1,0 0-1,0 0 0,0 0 0,1 0 1,-1-1-1,0 1 0,0 0 1,0 0-1,0 0 0,0 0 1,0 0-1,0 0 0,0 0 1,0 0-1,0 0 0,0 0 1,0 0-1,0 0 0,0-1 0,0 1 1,0 0-1,0 0 0,0 0 1,0 0-1,0 0 0,0 0 1,0 0-17,5 20 253,23 132 1614,24 66-1867,-49-203 115,-1 0 1,-1-1 0,0 1-1,0 0 1,-2 15-116,2 44 247,-11-125 585,2 0 0,1-25-832,5 33-3,-2 1 0,-2-1 0,-11-37 3,9 28 41,1-1 1,3 1 0,3-1-1,2-24-41,5-17 30,-4 87-29,-1 6 6,-1 1 3,0 0 11,0 0 2,2 14-3,29 308 175,-29-292-218,-1-1 1,-2 1-1,-2 11 23,-1 39 980,-5-158-600,-37-349-134,42 386-328,2 1 0,2-28 82,1 23-53,2 26-364,3 25 139,5 28 144,16 282 479,-20-218-445,-3-68 89,-2-22-3,-1-1 0,0 1 0,0 0 0,-1-1 0,0 1 0,0 0 0,-1 0 0,-1 5 14,2-11 220,0-2 26,0 0-74,0 0-39,-1-5-89,0-1 0,0 1 0,-1 0-1,0 0 1,0-1 0,0 1 0,0 1 0,-3-4-44,-9-22 73,-1-19-82,3-1 0,1 0 0,3 0 1,1-1-1,4 0 0,1-5 9,-5-52 168,0 52 230,5 54-358,0-3-36,6-16 236,58-117 32,-60 129-51,2 2-212,16-17 260,10-4-192,-23 23-77,0-1 0,-1 0 0,0 0 0,-1-1 0,1 0 0,-1 0 0,-1 0 0,1 0 0,-1-1 0,0 0 0,0-2 0,1-3 9,-3 10-7,-1 0 0,1-1 0,-1 1 0,1 0 0,0 0 0,0 0 0,0 0 0,1 1 0,-1-1 0,1 0 0,0 1 0,-1 0-1,1-1 1,0 1-2,-1 1 4,0-1-1,0 1 0,0 0 0,1-1 0,-1 1 1,0 0-1,1 1 0,-1-1 0,0 0 0,1 1 1,-1-1-1,1 1 0,-1-1 0,1 1 0,-1 0 1,0 0-1,1 0 0,1 1-3,43 13 91,-11-2-76,-28-10 4,-1 0 0,0 1 0,0 0 0,0 0 0,0 0 0,0 1 0,0 1-19,40 18 25,-30-15-69,0 0 0,-1 0 0,0 2 0,13 10 44,53 30 250,-68-44-210,0-1 0,0 1 0,1-2 0,0 0 0,6 0-40,-17-3 0,0-1-1,0 1 1,0 1-1,0-1 1,0 0-1,0 1 1,-1 0-1,1 0 1,0 0-1,2 3 1,31 16-135,-35-20 297,-2-1 30,8 4 136,-17-6 128,-28-5-351,-28-6-106,1 3 0,-2 3 0,-23 1 1,35 2 17,45 2-26,1 0 0,-1 1 0,0 1 0,0-1 0,0 1 1,0 1-1,0 0 0,0 0 0,1 1 0,-1 0 0,-3 1 9,10-3-5,0 0-31,0 0 1,0 0 0,0 0 0,0 0-1,1 0 1,-1 0 0,0 0 0,0 0 0,0 1-1,0-1 1,1 1 0,-1 0 0,0-1-1,1 1 1,-1 0 0,-1 1 35,3-2-19,0 0 0,1 1 0,-1-1 0,0 1 0,0-1 0,0 0 0,0 1 0,0-1 0,1 1 1,-1-1-1,0 0 0,0 1 0,1-1 0,-1 0 0,0 0 0,1 1 0,-1-1 0,0 0 0,1 0 0,-1 1 0,0-1 0,1 0 0,-1 0 1,1 0-1,-1 1 0,0-1 0,1 0 0,-1 0 0,1 0 0,-1 0 0,0 0 0,1 0 0,-1 0 0,1 0 0,-1 0 0,1 0 19,83 9 26,0-4-1,0-3 1,6-5-26,32 2 17,-121 1 8,0 0 0,-1 1 0,1-1 0,0 0 0,0 0 0,0 0 0,0 0 0,0 0 0,0 0 0,0 0 0,0-1 0,-1 1 0,1 0 0,0 0 0,0-1 0,0 1 0,0 0 0,0-1 0,-1 1 0,1-1 0,0 1 0,0-1 0,-1 1 0,1-1 0,0 0 0,-1 1 0,1-1-25,-1-1 8,0 1 0,-1 0 0,1 0-1,-1 0 1,1 0 0,-1 0 0,1 0 0,-1 1-1,0-1 1,1 0 0,-1 0 0,0 0 0,0 0 0,1 1-1,-1-1 1,0 0 0,0 1 0,-1-1-8,-47-27 94,-1 14-55,0 2-1,-2 2 1,1 2-1,-32 1-38,2-2-90,-19-6 90,96 15 0,0-1 0,0 1 0,1 0 0,-1 0 0,0 1 0,0-1 0,0 1 0,0 0-1,0 0 1,2 0 17,-1 0-1,0-1 0,0 1 1,0-1-1,1 0 0,-1 1 1,0-1-1,0-1 0,0 1 0,0 0 1,0-1-1,-2 0-16,1 0-39,0-1 0,0 2 0,0-1 0,0 0 0,0 1 0,-1-1 0,1 1 0,0 0 0,0 1 0,0-1 0,-1 1 0,1 0 0,0 0 0,0 0-1,0 0 1,0 1 0,0 0 0,-2 1 39,4-2-18,-29 364-184,0-69 118,21-175 262,9-118-64,1-3-96,0 0-37,0 0-34,-8-24-6,-3-2 58,3 0 0,0-1-1,1 0 1,2 0 0,1 0 0,1-1-1,1 0 1,2 1 0,0-1 0,2 0 0,1 0-1,5-19 2,0 6-143,9-34-216,-17 74 352,0 0 0,0 0-1,0 1 1,1-1 0,-1 0 0,0 0 0,0 0 0,1 1 0,-1-1 0,1 0 0,-1 0 0,1 1 0,-1-1 0,1 0 0,-1 1-1,1-1 1,0 0 0,-1 1 0,1-1 0,0 1 0,0-1 0,-1 1 0,1 0 0,0-1 0,0 1 0,-1 0 0,1-1 0,0 1-1,0 0 1,0 0 0,0 0 0,0 0 0,0 0 7,1 1-10,0-1 0,0 1 0,0 0 0,-1 1 0,1-1 0,0 0 0,-1 0 1,1 1-1,-1-1 0,1 1 0,-1 0 0,0-1 0,0 1 0,1 0 10,33 65-37,-34-65 44,10 28-2,-2 1 0,-1-1 0,-2 2 0,-1-1 0,-2 1 0,0 0 0,-2 5-5,6 64 13,0 1 260,-4 66-273,-4-118 283,-8-72-167,1 0 0,0-1 0,-3-19-116,-4-48-8,1-31 8,15 76-358,2 36 145,5 24 169,6 37-41,-3 0 0,3 32 85,9 43 24,-33-209 612,1-48-636,6 77 61,-6-196 3,13 132-128,0 29 144,2-76-91,-1 114-298,-5 48 122,0 2 191,0 0 31,0 0-116,2-4 70,-1 1 1,1 0-1,1-1 1,-1 1-1,0 0 1,1 0-1,0 0 1,-1 1-1,4-3 11,25-9 205,-25 11-217,1 0-1,0 1 1,0 0-1,0 0 0,0 0 1,0 1-1,0 0 0,1 1 1,-1 0-1,0 0 1,0 0-1,0 1 0,1 0 1,-1 0-1,2 2 13,37 3-64,-1-4 43,-1 2 0,30 8 21,15 1 815,-73-11-782,-3-1-32,0 0 0,0 1-1,-1 0 1,1 1-1,-1 0 1,1 1-1,-1 1 1,0 0-1,-1 0 1,7 5-1,-13-8 129,0 1 0,0 0 0,0 1 0,0 0-1,-1-1 1,0 1 0,1 1 0,-1-1 0,1 3-129,-40 1-21,12-6 21,-1-1 0,0-1 0,1-1 0,-1-1 0,0-1 0,1-1 0,0-1 0,0-1 0,0-1 0,-17-8 0,32 12 12,-1 0 0,1 1 1,0 0-1,-1 1 0,1 0 1,-1 0-1,0 1-12,-37-7-117,44 6 44,2 1-191,0 0-30,0 0 50,0 0 20,3 1 63,124 25-49,-67-16 275,29 12-65,-34 0-12,-46-17 69,-1-1 1,1 0-1,0-1 1,0 0-1,0 0 1,0-1-1,1 0 1,7 0-58,-16-2 2,-1 0 0,0 0 0,0 0 1,0 0-1,1 0 0,-1 0 0,0 0 0,0 0 1,1 0-1,-1 0 0,0 0 0,0 0 0,1 0 1,-1 0-1,0 0 0,0 0 0,0 0 1,1-1-1,-1 1 0,0 0 0,0 0 0,0 0 1,0 0-1,1-1 0,-1 1 0,0 0 0,0 0 1,0 0-1,0 0 0,0-1 0,0 1 0,1 0 1,-1 0-1,0-1 0,0 1 0,0 0 1,0 0-1,0 0 0,0-1 0,0 1 0,0 0 1,0 0-1,0-1 0,0 1 0,0 0 0,0 0 1,0-1-1,0 1 0,-1 0 0,1 0 1,0 0-1,0-1 0,0 1 0,0 0 0,0 0 1,0 0-1,-1-1-2,-13-19 267,-26-16 118,-187-87 3,217 118-388,1 0 0,-2 0 0,1 1-1,0 1 1,-1 0 0,0 0 0,1 1 0,-1 1-1,0 0 1,0 0 0,0 1 0,0 0-1,0 1 1,0 0 0,0 1 0,0 0 0,1 1-1,-6 2 1,-15 8-23,28-11-24,0 0-1,-1 0 1,1-1-1,0 1 1,-1-1-1,0 0 1,1 0-1,-1 0 1,-3 0 47,5-1-206,-49 34-115,24 6 307,1 0 0,-14 34 14,9-1 131,4 1 1,0 8-132,-64 231-454,84-279-694,1 1 0,1-1 0,3 1 0,0 0-1,3 22 1149,-1-21-1041,0 62-8252</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69"/>
    </inkml:context>
    <inkml:brush xml:id="br0">
      <inkml:brushProperty name="width" value="0.05" units="cm"/>
      <inkml:brushProperty name="height" value="0.05" units="cm"/>
    </inkml:brush>
  </inkml:definitions>
  <inkml:trace contextRef="#ctx0" brushRef="#br0">18 22 992,'0'0'0,"0"0"0,-8-10 0,-2-1-264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5:43.823"/>
    </inkml:context>
    <inkml:brush xml:id="br0">
      <inkml:brushProperty name="width" value="0.05" units="cm"/>
      <inkml:brushProperty name="height" value="0.05" units="cm"/>
      <inkml:brushProperty name="color" value="#E71224"/>
    </inkml:brush>
  </inkml:definitions>
  <inkml:trace contextRef="#ctx0" brushRef="#br0">784 534 1080,'20'-70'1581,"-19"68"-874,1-24 841,0 14-1158,0-1 0,0 1 0,-1-1 0,-1 1 0,0-1 0,0 0-1,-2 1 1,1-1 0,-2 1 0,1 0 0,-2 0 0,0 0 0,0 0 0,-1 0 0,-1-1-390,2 6 56,0 1 0,0-1 1,0 1-1,-1 0 0,1 1 0,-1-1 1,-1 1-1,1 0 0,-1 0 0,0 0 0,0 1 1,-6-3-57,-49-33 216,47 29-125,-1 1 0,0 1 0,0 0-1,-1 1 1,0 1 0,-4-1-91,0 1 79,-1 0-1,1 2 1,-1 0 0,-1 2-1,1 0 1,0 1 0,-1 2-1,-7 0-78,16 3 26,0 0 1,0 1-1,1 0 0,-1 1 0,1 0 0,0 1 1,1 1-1,0 0 0,-6 5-26,-33 16-141,43-23 129,-1 0 0,1 1 0,0-1 0,1 1 0,-1 1 1,1-1-1,0 1 0,1 0 0,0 0 0,-3 5 12,-18 22-22,19-25 27,0 0 0,0 0 1,1 1-1,0 0 0,0 0 1,1 0-1,1 0 0,-1 1 1,2 0-1,0 0 0,0 0 1,1 0-1,0 1 0,1 1-5,1-7 89,1 0-1,1 0 1,-1 0-1,1-1 0,0 1 1,0-1-1,1 1 1,-1-1-1,2 2-88,30 46 180,91 106 207,-36-42-154,-52-68-350,2-2 0,2-1-1,2-3 1,2-1 0,21 13 117,-1 3 402,5 12-402,-50-50-20,0-3 80,-17-14-36,0-1 0,0 1-1,0 0 1,0 0 0,0 0 0,-1 0 0,0 0-1,1 0 1,-1 1 0,0-1 0,0 3-24,8 15 30,20 44 261,8 9-291,-30-55 29,10 16 38,-17-33 0,-1-2 18,0 0 23,-2-2-9,-83-82-215,-75-61 220,96 92-22,3-4 0,-40-47-82,80 80-31,1 0 1,1-2 0,1 0 0,1-1 0,-12-28 30,9 15 32,14 27-3,-1 0 0,2 0 0,-3-8-29,-54-183 90,59 187-65,0 1 0,2 0 0,0-1 1,0 1-1,2 0 0,1-14-25,-1 19 41,0 4-42,0 0-1,1 0 0,0 0 1,0 1-1,1-1 1,-1 1-1,1-1 1,4-4 1,12-33-60,-17 40 55,7-6 8,-1 0 0,2 0 1,-1 1-1,2 0 0,-1 1 0,1 0 0,0 0 1,9-3-4,15-11 123,-21 13-137,-1 1-1,2 0 1,-1 1-1,1 0 1,0 1-1,1 1 1,13-3 14,-20 6-5,1 1-1,0-1 1,-1 2 0,1-1 0,0 1 0,0 1 0,0 0 0,0 0 0,-1 1 0,1 0-1,-1 1 1,1 0 0,5 3 5,20 8 54,-19-7-74,-1-1 0,0 2 0,0 0 1,0 1-1,10 8 20,-14-8 23,-2-1 1,1 1-1,-1 1 1,-1-1 0,1 1-1,-2 1 1,1 0-1,-2 0 1,1 0-1,-2 1 1,1 0-1,-2 0 1,1 0-1,-2 1 1,0 0-1,0-1 1,-1 1-1,-1 0 1,0 0 0,-1 7-24,1-4-8,-1-1 1,-1 1-1,0 0 1,-2-1-1,1 1 1,-2-1 0,-3 9 7,3-14 59,0 0 1,1 1 0,1 0-1,-1 0 1,2-1 0,-1 1-1,2 0 1,-1 7-60,-3-4-260,1-11 167,0-11 89,1-23-8,1 0 1,1 0 0,2 0 0,1 1-1,2-1 1,1 1 0,1 0 0,1 1 0,2-1-1,1 2 1,2-1 0,7-11 11,-6 14 170,3 1 0,0 0 0,1 1 0,6-4-170,-12 14-10,1 1 1,0 1-1,1 0 1,1 1-1,0 1 1,0 0-1,10-4 10,-17 9-10,1 1 0,0 0 0,0 0-1,0 1 1,1 1 0,-1-1 0,1 2 0,6-2 10,16 0 14,-22 1-6,0 1 1,0 0 0,-1 0-1,1 1 1,0 0 0,0 1-1,-1 0 1,1 1 0,0 0-1,-1 0 1,1 1 0,-1 0 0,2 1-9,16 10 58,-1 1 1,0 1-1,-1 1 1,-1 2 0,-1 0-1,0 1 1,-2 2 0,2 2-59,-12-12 23,-6-6 26,0-1 0,-1 1 0,1 0 0,-1 0 0,0 1 0,-1-1 0,1 1 0,-1 0 0,-1 0 0,2 2-49,-2 0 19,0 0 1,-1 0-1,0 0 0,0 0 1,-1 1-1,0-1 0,-1 0 0,0 0 1,0 0-1,-2 5-19,-6 19 113,-1-1 1,-5 9-114,0 2 27,5-12-25,-2-1 1,-2 0 0,0-1-1,-2 0 1,-1-1 0,-1-1-1,-2-1 1,0-1 0,-2 0-1,-10 7-2,3-3 112,-28 22 42,-79 63-215,116-97 28,-86 76-55,90-79 34,0 1-1,2 1 1,-8 10 54,-7 8-7,-36 35-60,63-67-20,1 0 1,-28 32 61,26-31 6,1-1-153,2-2-14,0 0 68,0 0 39,0 0 78,0 0 21,0 0-8,0 0 38,21-11 185,-11 4-204,-1 0-1,0-1 0,0 0 1,-1 0-1,2-4-30,16-15 33,145-135 175,-155 145-210,0 0-1,8-13 3,-12 14 9,2 1 1,-1 0-1,4-2-9,48-36 153,-42 35-98,0-1 0,-1-1 0,0 0 0,-2-2 0,-1-1 0,3-4-55,-11 10 4,-1-2 0,0 1 0,-1-1 0,-2 0 0,1-1 0,0-8-4,2-6 7,12-40 515,11-66-522,-31 125 0,0 0-1,-1 0 1,-1 0 0,0 0-1,-2 0 1,1 0 0,-2 0-1,0 0 1,0 0 0,-1 1-1,-1 0 1,-1-1 0,0 2-1,-1-1 1,0 1 0,-7-9 0,8 12-23,-1 0 0,0 1 0,-1 0 0,0 0 0,0 0 0,-1 1 0,0 1 0,-1-1 0,-5-2 23,-17-10-167,1 2 1,-35-15 166,63 33-35,1-1 0,-1 1 1,0-1-1,0 1 0,0 0 1,1 0-1,-1 0 0,0 0 1,0 1-1,0-1 0,1 1 1,-1 0-1,0 0 0,1 0 0,-1 0 1,-1 1 34,-40 22 115,26-13-67,1 2 0,1 0 0,1 1 0,0 0 1,0 1-1,2 1 0,0 0 0,0 1 0,-8 17-48,6-6-52,0 0 0,3 1 0,0 0-1,2 1 1,1 0 0,0 5 52,7-18 45,0 1-1,1 0 1,0-1 0,2 1 0,0 4-45,1 21-131,8 50-410,-10-92 557,0-1 38,0 0-19,0 0-116,0 0 11,0-5 93,-1 0 0,1 0 0,-1 0 0,0 0 0,-1 0-1,1 0 1,-1 0 0,0 0-23,-6-19-12,-1 0-1,0 1 1,-2 1 0,-1 0-1,-1 0 1,0 2 0,-2-1-1,-14-15 13,8 17 25,0 1 0,0 0 0,-2 2-1,0 1 1,-1 1 0,0 0 0,-1 2-1,-1 1 1,-11-3-25,-16-6 81,45 16-32,-1 0-1,1 1 1,-1 0-1,0 0 1,0 1-1,-1 0 1,1 0-1,0 1 0,-2 1-48,-37-4-29,39 2 22,1 1 0,0 0 0,-1 1 0,1 0 0,-1 0 0,1 1 0,-1 0 0,1 0 0,-7 2 7,8-1-15,-1 1 1,1-1-1,-1 1 0,1 1 0,0-1 0,0 1 0,0 0 0,1 1 0,0-1 0,-1 1 0,2 1 0,-1-1 0,1 1 0,-1 0 15,-1 3-2,0 0-1,0 0 1,1 0 0,0 1-1,0 0 1,1 1 0,1-1-1,0 1 1,0 0 0,-1 8 2,1-2 46,2 0 0,0 1 0,1-1 0,0 0 0,2 1 0,1 12-46,8 25-49,1-1 0,3 0 1,3-1-1,2 3 49,-4-13-329,-7-24 345,2 0 0,0-1-1,1 0 1,0 0 0,2-1-1,0-1 1,13 13-16,12 16 69,35 42-52,-25-32 59,11 22-76,40 66-243,-32-41-3544,-43-64-5566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1.868"/>
    </inkml:context>
    <inkml:brush xml:id="br0">
      <inkml:brushProperty name="width" value="0.05" units="cm"/>
      <inkml:brushProperty name="height" value="0.05" units="cm"/>
      <inkml:brushProperty name="color" value="#ED7D31"/>
    </inkml:brush>
  </inkml:definitions>
  <inkml:trace contextRef="#ctx0" brushRef="#br0">457 1 904,'-28'6'95,"28"-6"-86,0 0 1,-1 0 0,1 0 0,0 0 0,0 0 0,0 1-1,0-1 1,0 0 0,0 0 0,-1 0 0,1 0 0,0 1-1,0-1 1,0 0 0,0 0 0,0 0 0,0 0-1,0 1 1,0-1 0,0 0 0,0 0 0,0 0 0,0 1-1,0-1 1,0 0 0,0 0 0,0 0 0,0 0 0,0 1-1,0-1 1,0 0 0,0 0 0,0 0 0,0 0-1,0 1 1,1-1 0,-1 0 0,0 0 0,0 0 0,0 0-1,0 0 1,0 1 0,0-1 0,1 0 0,-1 0 0,0 0-1,0 0 1,0 0 0,0 0 0,1 0 0,-1 0-1,0 0 1,0 1 0,0-1 0,1 0 0,-1 0 0,0 0-1,0 0 1,0 0 0,0 0 0,1 0 0,-1 0 0,0 0-10,12 6 327,48 11 1984,-47-15-2422,0 2 0,0-1 0,0 2 0,0 0 1,-1 0-1,1 1 0,0 2 111,32 20 950,-8-6 276,0 3-1,-1 0 0,23 25-1225,-50-43 191,-1-1 0,1 1 0,0-2 1,1 1-1,2 0-191,34 23 638,10 22 360,20 25-998,13 13 215,-58-58 1001,23 31-1216,-44-50 216,-9-10-129,-1-2 25,0 0 33,0 0-12,0 0-50,0 0 172,0 0-11,0 0-240,-1-3-51,-67-112-24,-17-31 250,75 131-159,0 0-1,-1 0 1,-1 1 0,0 0 0,-1 1-1,-1 0 1,0 1 0,0 1 0,-1 0-1,-1 1 1,-1 0-20,-2 1-54,1 1-1,-2 0 1,1 2 0,-1 0-1,0 2 1,-1 0 54,-38-10 358,-12-9-327,26 9-23,-23-5-8,52 16 10,1 0 0,-1 2-1,0-1 1,0 2 0,0 0 0,-7 1-10,-269 25 1177,272-20-1260,17-4 150,-1-1 0,0 0 0,1 1 0,-1-1 0,0-1 1,0 1-1,1 0 0,-1-1 0,0 0 0,0 0 0,0 0 1,-1-1-68,26-24-30,-14 20 29,1 0-1,-1 0 0,1 1 1,-1 0-1,1 0 1,0 1-1,0 0 1,1 0-1,4 0 2,12-2-18,1 0 0,11 1 18,20 1 129,-1 2 1,9 3-130,-44-1 91,12 3-63,0 1 1,0 2-1,-1 1 0,0 1 0,0 2 0,-1 1 0,-1 2 1,6 4-29,32 12 80,-38-18 14,0 2 0,-1 1 0,0 2 0,-1 0 0,2 5-94,4 7 135,-2 2 0,22 27-135,-5-5 374,72 59 18,-105-92-425,-14-17 52,1 0 1,-1 0-1,0 0 0,1 0 1,-1-1-1,1 1 1,0-1-1,0 0 0,2 1-19,-4-2 102,-1-1 78,0 0 216,0 0-11,0 0-274,0 0-75,0 0-40,0-1-4,0-4 25,-1 1 0,0-1 0,0 1 0,-1-1 1,1 1-1,-1 0 0,0 0 0,0 0 0,0 0 1,-1 0-1,1 0 0,-1 0 0,-3-2-17,-4-8 119,-36-61-45,-77-119-169,114 182 99,0 1 0,-1 1-1,0 0 1,0 0 0,-1 1 0,-1 0-1,0 1 1,0 0 0,0 1 0,-1 0 0,0 1-1,-13-4-3,-24-6 36,-1 1-1,-49-6-35,26 6 9,52 10-21,0 2-1,-1 0 0,1 1 1,-1 2-1,1 0 0,-20 3 13,-51 4-124,38-4-108,-42 9 232,90-11-95,0 1 0,0-1 0,-1 1 0,1 0 0,1 1 0,-1 0 0,-4 2 95,11 0-55,9-2 42,10 2 26,18 0-17,-7-1 16,0 1 1,-1 2-1,0 0 1,13 7-13,28 12 430,-4-1-207,31 17-223,-53-23 51,0-1 0,28 5-51,-33-11-8,0 2 0,-1 1 1,32 18 7,-49-21 24,0 1 0,0 0 0,-1 2 0,-1 0 0,-1 2 1,0 0-1,-1 1 0,-1 0 0,9 14-24,6 11 15,-15-22 186,0 1-1,-2 1 1,3 6-201,-6 6 114,-10-30-89,0 0-1,1 0 1,-1 0-1,1 0 0,0 0 1,0 0-1,1 0 0,0-1 1,1 3-25,-3-6 8,-1-1 8,0 1 8,0 0-1,0 1 1,1-1 0,-1 0 0,0 0 0,0 1-1,-1-1 1,1 0 0,0 1 0,0-1 0,-1 0 0,1 0-1,-1 1 1,1-1 0,-1 0 0,0 1-24,-11-13 563,-1-4-625,-17-19 106,0-1 0,3-2 0,-16-27-44,18 27 12,-2 1 0,-10-8-12,5 11 59,-1 1 0,-2 2-1,-10-6-58,-28-17 51,-2 3 1,-3 3-1,-46-19-51,104 58-34,-1 0 1,0 1 0,0 1 0,0 1-1,-1 1 1,0 1 0,0 1 0,0 1 0,0 0-1,-11 3 34,-20 2-46,0 3-1,1 2 1,-38 11 46,3 6-106,79-22 97,6-3-38,2-1-59,0 0-202,0 0 9,0 0 222,2 1 62,4 3 25,0 0-1,1-1 1,0 1 0,0-2-1,0 1 1,0-1 0,0 0-1,0 0 1,0-1 0,6 1-10,82 1 32,-49-3-6,-37 1 14,26 0 146,-1 1 1,16 5-187,31 3 20,-55-8-19,0 2 0,0 0-1,-1 2 1,1 0 0,11 6-1,365 171-31,-381-171 74,0 1-1,-1 1 0,0 1 1,-2 0-1,1 2 0,14 17-42,-21-21 1,33 27 33,-30-28-17,-1 1 0,-1 0-1,0 0 1,-1 2-1,8 11-16,36 78 227,-24-44-188,-31-56 27,0-1 0,0 1-1,0-1 1,0 1 0,0 0 0,-1 0 0,1 0 0,-1-1 0,0 1 0,-1 0 0,1 1-66,0 9-64,-1-13 78,1 0-1,-1 1 1,1-1 0,-1 0 0,0 0-1,1 0 1,-1 0 0,0 0-1,0 0 1,0 0 0,0 0 0,0 0-1,0 0 1,0 0 0,0-1-1,-1 1 1,1 0 0,0-1 0,0 1-1,-1-1 1,1 1 0,0-1-1,-1 0 1,1 1 0,-1-1-14,-35 6 352,-43-11-476,54 2 130,-1 1-1,1 2 0,-8 1-5,-432 22 76,446-21-62,1 0 1,-1 1-1,-10 4-14,18-3-6,-1-1-1,0 0 0,0-2 1,0 1-1,0-1 1,0-1-1,0-1 0,-4 0 7,-30-5 63,45 5 70,2 1 5,0 0-92,5-2-42,-1 0 0,1 0 0,-1 1 0,1-1 0,0 1 0,2-1-4,20-4 33,-1 1-1,1 1 1,0 1-1,0 1 1,1 2-1,22 2-32,103 16 237,139 12-171,30 5 22,-320-35-23,-2 0 236,0 0 15,0 0-174,0 0-53,0 0-52,-6-1-26,-1 0 1,0-1-1,1 1 0,-1-2 0,1 1 1,0-1-1,0 0 0,-4-2-11,-13-6 44,-33-9-33,-1 1 0,0 4 0,-19-2-11,0 7 27,0 2 0,0 4 0,-48 4-27,78 0 28,37-1-463,19 8 272,0 2 139,1-1 1,1 1 0,0-2 0,0 0-1,0 0 1,1-1 0,0-1 0,11 4 23,20 4-8,1-2 0,2-2 8,34 8 43,-42-9-100,29 2 57,25 5-46,-38-2 39,60 13 95,-101-24-68,-1 0 1,1-1-1,0 0 1,0-2 0,-1 1-1,14-4-20,-25 4 31,0-2-1,1 1 1,-1 0-1,0 0 0,0-1 1,0 1-1,0-1 1,-1 1-1,1-1 1,0 0-1,-1 0 0,1 0 1,-1 0-1,1 0 1,-1 0-1,0 0 0,0 0 1,0-1-31,2-3-2,-1 1 0,0-1 0,0 0 0,0 0 0,-1 1 0,1-6 2,1-48 95,-5-43-95,1-37 311,9-273-395,-7 368 48,-3 0 0,-3-14 36,0 3-108,3 28-35,3 19-28,2 19 125,4 59-48,-2 0 0,-4 0 0,-4 34 94,0 2-29,5 2 29,-1 24 3,-1-71 7,6 57-10,-1-61 23,-3-22 7,2 0 0,3 7-30,-7-40 15,0-2 6,23 7 148,-9-82 10,-4 28-79,2-36-100,-8 3 138,-4-18-138,1-34 1,4 74-67,7-32 66,-4 41 2,-2-1-1,-2-30-1,-1-69-36,-3 147 0,0 2 17,0 0-51,-10 30-57,-2 19 86,2 0 1,2 1-1,2 0 0,2 47 41,-22 243-53,10-173-8,15-155 65,-2 0 1,1 0 0,-2 0 0,0 0 0,0 0 0,-4 7-5,-8 20 105,16-38-5,0-1 6,0 0-60,0 0-15,-3-90 49,2-43-28,-1-106-18,0 180-37,-2-1 11,-6-18-8,3 27 0,3 0 0,1-2 0,3 45 98,-1-25-399,1 33 297,0 0-1,0 0 0,-1 0 1,1-1-1,0 1 0,0 0 1,0 0-1,0 0 0,0 0 1,0 0-1,0 0 0,0 0 0,0 0 1,0 0-1,0 0 0,0 0 1,-1 0-1,1 0 0,0 0 1,0 0-1,0 0 0,0 0 1,0 0-1,0 0 0,0 0 1,0 0-1,0 0 0,-1 0 1,1 0-1,0 0 0,0 0 1,0 0-1,0 0 0,0 0 1,0 0-1,0 0 0,0 0 0,0 0 1,-1 0-1,1 0 0,0 0 1,0 0-1,0 0 0,0 0 1,0 0-1,0 0 0,0 0 1,0 0-1,0 1 0,0-1 1,0 0-1,0 0 0,0 0 1,0 0-1,0 0 0,0 0 1,-1 0-1,1 0 0,0 0 1,0 1-1,0-1 0,0 0 1,0 0-1,0 0 0,0 0 0,0 0 1,1 0-1,-1 0 0,0 0 5,-8 22-118,0 8 109,2 1 0,1-1 0,1 1 0,1 31 9,-5 47 13,0-21-44,4 0 1,4 12 30,0-64-2,0-35 7,0 0 0,0 0 0,0 0 0,0 0 0,0 0 0,0 0 0,0 0-1,0 0 1,0 0 0,1 0 0,-1 0 0,0 0 0,1 0 0,-1-1 0,1 1 0,-1 0 0,1 0 0,-1 0-1,1 0-4,0-1 3,-1 0 0,1 0-1,-1 1 1,0-1-1,1 0 1,-1 0 0,1 0-1,-1 0 1,1-1 0,-1 1-1,1 0 1,-1 0-1,1 0 1,-1 0 0,0 0-1,1 0 1,-1-1 0,1 1-1,-1 0 1,0 0-1,1-1 1,-1 1 0,0 0-1,1-1 1,-1 1 0,0 0-3,20-24 76,-10 3-26,-1 0 1,-1 0 0,0-1 0,-2 0-1,4-22-50,14-44 4,-16 59-5,-1-1-1,-2-1 1,-1 1 0,-1 0-1,-1-21 2,-1 32-5,1 1 1,2 0-1,4-18 5,7-31-23,-16 44-148,0 19-10,0 16 34,-2 30 157,-1 1 0,-3-1 0,-1 0 0,-12 33-10,-3 17 2,17-59 5,2 0 0,1 21-7,-3 15 2,-9 125 44,15-190-46,-1 0 0,-1 0-1,1 0 1,0 0 0,-1-1-1,0 1 1,0-1-1,0 1 1,-1 0 0,2-2 16,-1 0-1,0 1 1,1-1-1,0 1 1,0 0-1,0-1 1,0 1-1,0 0 0,0 0 1,1-1-1,-1 1 1,1 2-16,0-4 6,-1-1 0,1 1 1,0 0-1,0 0 0,-1 0 0,1 0 0,0-1 1,-1 1-1,1 0 0,0 0 0,-1-1 0,1 1 1,-1 0-1,0-1 0,1 1 0,-1 0 1,1-1-1,-1 1 0,0-1 0,0 1 0,1-1 1,-1 1-1,0-1 0,0 0 0,1 1 0,-1-1 1,0 0-1,0 0 0,0 0 0,0 1 0,1-1 1,-1 0-1,0 0 0,0 0 0,0 0 1,0 0-1,0-1-6,-38-3 157,31 3-139,-52-6 34,-3 0-136,-30-9 84,71 11 19,1-1 0,-1-1 0,1-1 0,1 0 0,0-2 0,-4-3-19,10 7 2,0-1 1,0 2 0,-1 0 0,0 0 0,0 2-1,0 0 1,0 0 0,-1 1 0,1 1 0,-1 1-1,1 0 1,-2 2-3,-34 2 24,0 3 0,1 2 0,-2 3-24,20-2-4,16-4-48,0-1-1,0 0 1,-9 0 52,23-4-172,2-1-4,0 0 104,0 0 24,3 0-12,100 14 28,2-4 0,6-5 32,-75-3-8,8 0-32,69 3-48,15-6 88,118-3-80,-106-1 141,-138 5 27,-2 0-77,0 0 0,1 0 0,-1 1 1,1-1-1,-1 0 0,0 0 0,1 0 0,-1 0 0,1 0 1,-1 0-1,0 0 0,1 0 0,-1 0 0,1 0 0,-1 0 1,0 0-1,1 0 0,-1 0 0,0-1 0,1 1 0,-1 0 1,1 0-1,-1 0 0,0-1 0,1 1 0,-1 0 0,0 0 1,0-1-1,1 1 0,-1 0 0,0 0 0,1-1 0,-1 1 1,0 0-1,0-1 0,0 1 0,1 0 0,-1-1 0,0 1 1,0-1-1,0 1 0,0-1-11,7-15 42,-6 9-13,0 0 0,-1 0 0,0 0 0,0 0 0,-1 0 0,0 0 0,0 0 0,-1 0 0,1 0 0,-2 0 0,1 0 0,-1 1 0,0-1 0,0 1 0,-2-2-29,-6-11 5,-1 2 1,-1-1-1,-1 2 1,-9-9-6,-3 0-78,-28-21 78,-20-20-106,49 44 145,-1 1-1,-1 1 1,-8-4-39,-13-9 185,-58-53-187,65 51-13,10 8-43,-47-36 3,15 20 72,28 25-54,0 2 1,-2 1-1,0 2 1,0 2-1,-12-1 37,10 4-10,0 2 1,-1 2-1,1 2 0,-1 2 0,-7 1 10,40 0-1,1 1 0,-1-1 0,1 1 0,0 0 0,0 1 1,-6 2 0,8-2-19,0-1 1,0 0 0,-1 0-1,1-1 1,0 1 0,-1-1-1,1 0 1,-1 0 0,1-1-1,-1 1 1,0-1 0,1 0 0,-1 0-1,0-1 1,0 0 18,0 1-13,0-1 0,0 1 0,-1 0 0,1 0 0,0 0 0,0 1 0,-2 0 13,-1 0-16,6-1-6,2 0-16,21-11-6,-4 2 24,1 0 0,0 2 0,1 0 0,0 1-1,0 1 1,0 0 0,0 2 0,1 0 0,0 1 0,0 1-1,-1 1 1,1 1 0,0 1 0,-1 0 0,1 1 0,11 5 20,62 17-102,72 23 58,-130-36 44,-1 2 0,0 1 0,9 7 0,31 19-11,88 53-24,-116-61 60,-1 2 1,-2 2 0,-1 2 0,-3 2 0,13 19-26,-50-58 53,-1-2-130,0 1 0,0 0 0,0 0 0,0 0-1,0 0 1,0 0 0,0 0 0,-1 0 0,1 0 0,0 0-1,-1 0 1,1 0 0,-1 0 0,1 0 0,-1 1 0,1-1-1,-1 0 1,0 0 0,0 1 0,1 0 77,3 10-3803,0-3-8930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70"/>
    </inkml:context>
    <inkml:brush xml:id="br0">
      <inkml:brushProperty name="width" value="0.05" units="cm"/>
      <inkml:brushProperty name="height" value="0.05" units="cm"/>
    </inkml:brush>
  </inkml:definitions>
  <inkml:trace contextRef="#ctx0" brushRef="#br0">321 5015 2424,'0'0'67,"0"0"1,-1-1-1,1 1 0,0-1 1,0 1-1,0 0 0,0-1 0,0 1 1,0-1-1,0 1 0,0-1 1,0 1-1,0-1 0,0 1 1,0 0-1,0-1 0,0 1 1,1-1-1,-1 1 0,0 0 1,0-1-1,0 1 0,1-1 0,-1 1 1,0 0-1,0-1 0,1 1 1,-1 0-1,0-1 0,1 1 1,-1 0-1,0 0 0,1-1 1,-1 1-1,1 0 0,-1 0 1,0 0-1,1 0 0,-1-1 1,1 1-1,-1 0 0,1 0 0,-1 0 1,0 0-1,1 0-67,29-1 2973,-12 0-2934,8-2 175,-14 2-50,0 0 0,-1-1 0,1 0-1,-1-1 1,0 0 0,0-1-1,0-1 1,7-3-164,13-11 303,-2-1 0,0-2 1,-1-1-1,-1-1 0,-2-1 0,0-1 0,-2-1 0,12-19-303,-22 29 108,-1 0 0,-1-1 0,0 0-1,-1-1 1,-1 0 0,2-9-108,6-13 222,2 1 1,2 1 0,1 1-1,21-26-222,-7 9 426,14-31-426,-40 67 100,-1-2 1,0 1-1,-2-1 0,-1 0 0,0-1 0,0-10-100,15-77 119,14-33-119,-7 32 391,-1-25-391,-3-72-87,-4 47 1625,-1-118-1538,-17 219 39,0-19-50,9-47 11,-4 62 561,-3-36-561,-1 28 155,0-59-168,-3 66-73,3-1-1,8-41 87,-4 47 28,-2-1-1,-3-16-27,0-11 59,7-271 568,10 0-676,-19 320 42,-1 18 2,2 0 0,0 0 0,2-4 5,11-67 79,-3-1 0,-4-22-79,3 14 109,-6 67-115,-1-1 0,-1-5 6,6-38 34,-5 58-26,0 1-1,-2 0 1,0-1-1,-1-5-7,-1-36-33,2 40 38,-2 0 0,0-1-1,-2-7-4,-2-9 32,1 1-1,2-21-31,2 56 17,0 1 19,0 0 2,0 0-12,0 0-46,0 0-176,0 0-13,0 0 124,0 0 50,0 0 62,0 0 5,0 0-58,0 0-15,12 43-41,-6-21 83,0 0 0,-1 0 0,-2 1 0,0 0 0,-1 8-1,-1-24 6,-1-1-1,1 0 1,1 0 0,-1 0-1,1 0 1,0 0 0,0-1 0,3 5-6,-2-5-1,-1 1-1,0 0 1,0 0 0,0 0 0,0 0 0,-1 1 0,0-1 0,0 5 1,3 129-107,-2 84 175,-1-186-103,-3 31 35,0-46-11,2 0-1,0 0 1,1 0-1,1 0 1,2-1-1,1 5 12,39 171 70,-35-152-99,2 42 29,-5-40-25,9 41 25,-6-43 50,-2 1-1,-1 22-49,9 59 73,27 164-217,-23-142 110,20 63 34,-13-128 4,-17-61 0,-2 1-1,0 0 0,1 17-3,-4-18 14,1-1-1,2 0 0,4 11-13,5 15 27,-2 1-8,-3-1-1,5 46-18,-9-52 3,1-1-1,2 0 0,2-1 0,2 0 1,1-1-1,16 28-2,-19-42-16,1 3-52,2 1 0,0-2 0,10 11 68,-7-8-5,0 0 0,-2 0 1,8 26 4,-7-18 154,1 0 0,10 13-154,13 14-172,2-2 0,38 42 172,-29-44 18,-2 3-1,-2 4-17,-37-54 2,0 0-1,1 0 1,1-2-1,0 1 1,1-2-1,8 7-1,12 5-6,0-1-1,15 5 7,-24-12 38,0 2 0,14 12-38,-20-14 128,1-1 0,1-1 0,19 10-128,-32-20 121,1-1 0,1 0 0,-1 0-1,0-1 1,2 1-121,11 2 615,-20-6-559,0 1 1,0 0-1,0 0 1,0-1-1,0 0 1,0 1-1,0-1 1,0 0-1,-1 0 1,1 0-1,0 0 1,0 0-1,-1 0 1,1 0-1,0-1-56,6-4-87,-6 5 92,-2 1-80,2-4 6,0 0-1,0 0 1,-1-1-1,1 1 1,-1 0 0,0-1-1,-1 1 1,1-1-1,-1-1 70,0 5-125,0 1-7,0 0 56,0 0 60,0 0 168,0 0 10,0 0-140,0 0-49,0 0-66,0 0 23,-45 15 258,16 2-115,-19 10-2,38-22-235,7-4 139,0 1-1,0-1 1,0 0 0,0 1 0,0-1-1,0-1 1,0 1 0,0 0-1,0-1 26,-320 48 260,192-21-149,-10 9-111,117-31-26,-1-1 0,1-1 1,-5-1 25,-18 2-31,-210 18 247,150-15-221,96-6 17,0-1 0,0 0 0,0-1 1,0 0-1,-9-2-12,-38-3 35,-63 14-294,25-1 111,-29 5 163,34-2-87,-8 0-42,65-8 106,1 2 0,-21 4 8,-37 6-18,-40 1-126,52-5-334,-74 0 478,118-12-9,27 0 14,-1 2 0,1-1 0,-1 1 0,1 1 0,-4 0-5,-68 9-70,-1-4-1,-14-3 71,87-2-56,-1-1 0,1 2-1,0-1 1,0 1 0,0 0 0,0 1-1,1-1 1,-1 2 0,1-1-1,-1 1 57,-18 4-263,23-7 242,-1-1 0,1 1 0,0 0 1,0 0-1,1 0 0,-1 0 0,0 1 0,0-1 0,0 1 1,1 0-1,-1-1 0,1 1 0,-1 0 0,1 1 0,-1 0 21,-14 13-92,15-15-14,2-1-198,0 0 44,0 0 342,21 13-87,-14-9-16,0 0 0,0 0-1,0-1 1,0 0 0,0 0-1,1 0 1,0-1 0,-1-1-1,1 1 1,0-1 0,0 0-1,4-1 22,20 0-167,-1-1 0,20-4 167,3 0-3,94-10 380,75-19-377,-65 8-324,28 4 324,-75 8 127,-65 6-113,39 0-14,-40 6-96,46-1-47,0-4 0,59-13 143,-91 12 1,1 2 1,57 3-2,-54 2-26,-10-1 31,361 0 92,-335 1-78,1-4 1,-1-3 0,-1-3-1,11-6-19,227-51 226,-196 41-237,-2-4 1,11-10 10,-102 32-33,52-10-3069,-54 14-5658</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71"/>
    </inkml:context>
    <inkml:brush xml:id="br0">
      <inkml:brushProperty name="width" value="0.05" units="cm"/>
      <inkml:brushProperty name="height" value="0.05" units="cm"/>
    </inkml:brush>
  </inkml:definitions>
  <inkml:trace contextRef="#ctx0" brushRef="#br0">666 72 2696,'0'0'65,"0"0"74,-5 3 193,-38 28 1491,2 1 0,1 3 0,-20 23-1823,39-37-14,0-1 1,-2 0-1,-7 3 14,22-15-12,1 0-1,-1 0 1,1 1 0,0 1 0,1-1-1,-3 7 13,7-13 3,-44 82 685,-4-12 271,-22 46-959,55-84 263,1 0 0,2 0 0,-7 27-263,10-33 21,2-13-14,8-15-140,1-1 43,0 0 285,0 0 18,0 0-226,0 0-15,0 0 151,0 0 57,0 0 80,0 0-28,0 0-190,0 0-36,18-15 8,-7 6-8,-1 0 0,0-1 0,0-1-1,7-10-5,5-5 80,-10 14-98,0 0-1,1 2 1,1-1-1,6-3 19,2-1-63,68-66 281,-51 51-232,-15 10-2,-2-2 0,20-23 16,2-3 8,-42 46 109,-2 2 166,0 0-9,4 1-268,0 0 0,0-1 0,-1 1 0,1 1 0,0-1-1,-1 0 1,1 1 0,-1 0 0,1 0 0,-1 0-6,9 5 276,-11-5-287,1 0 1,1-1-1,-1 0 1,0 1-1,0-1 1,0 0-1,1 0 0,-1 0 1,1-1-1,-1 1 1,1 0-1,-1-1 11,0 0-321,-2 0-728,0 0-1151,0 0-3904</inkml:trace>
  <inkml:trace contextRef="#ctx0" brushRef="#br0" timeOffset="1">632 1046 2160,'1'-3'-83,"-4"-30"496,2 32-386,1 1-1,0-1 1,0 1 0,0 0 0,0-1 0,-1 1 0,1-1 0,0 1 0,0-1 0,-1 1 0,1-1 0,0 1 0,-1 0 0,1-1-1,0 1 1,-1 0 0,1-1 0,-1 1 0,1 0 0,0 0 0,-1-1 0,1 1 0,-1 0 0,1 0 0,-1 0 0,1 0 0,-1-1 0,1 1-1,-1 0 1,1 0 0,-1 0 0,1 0 0,-1 0 0,1 0 0,-1 0 0,1 1 0,-1-1 0,1 0 0,-1 0 0,1 0 0,-1 0-1,1 1 1,0-1 0,-1 0 0,1 0 0,-1 1 0,1-1 0,0 0 0,-1 1 0,1-1 0,-1 0 0,1 1 0,0-1 0,0 1 0,-1-1-27,-5 5 346,1 1 1,0-1 0,0 1 0,0 0 0,0 2-347,-17 19 660,0-4 613,11-12-2428,0 0 0,0 0-1,-1-1 1,-12 7 1155,5-4-1393</inkml:trace>
  <inkml:trace contextRef="#ctx0" brushRef="#br0" timeOffset="2">334 1224 2072,'0'1'29,"1"1"0,-1-1 0,1 1 0,-1 0 0,0-1 0,0 1 0,0 0 0,0 0 0,0-1 0,0 1 0,0 0 1,0-1-1,-1 1 0,1 0 0,-1-1 0,1 1 0,-1 0 0,0-1 0,0 1 0,1-1 0,-1 0 0,0 1 0,-1 0-29,-33 40 14,13-17-320,14-13 392,1 0 1,1 1-1,0 0 0,0 0 1,1 1-1,1-1 0,0 1 1,-1 11-87,-6 20 529,-2 0 0,-3-1 1,-2 3-530,14-37 468,0 0 0,1 0 0,0 1 0,1-1 1,0 0-1,0 11-468,33-24 753,-21 1-750,-1-2 1,1 1-1,0-1 1,-1-1-1,0 0 0,0 0 1,0 0-1,-1-1 0,0-1 1,0 0-1,-1 0 1,1 0-1,-1-1 0,-1 0 1,0 0-1,0 0 0,2-5-3,1-1 144,2 0 0,-1 1 0,13-11-144,30-24 367,-38 30-325,2 2-1,-1 0 1,2 1 0,0 1-1,1 1 1,0 0 0,1 2-1,18-8-41,-37 18 147,30-22 449,-31 23-907,4-2 829,-1 1-5997,-3 1 2842</inkml:trace>
  <inkml:trace contextRef="#ctx0" brushRef="#br0" timeOffset="3">555 1136 1264,'19'-18'4,"-16"15"-47,-8 6 1,-9 8 31,-36 21 72,49-31 27,-5-1 243,-1 0 1,0 1-1,1 0 0,-1 0 0,1 0 0,-1 1 1,1 0-1,0 0 0,0 1 0,0 0 0,0 0 1,0 0-1,1 1 0,-1 0 0,-4 4-331,-16 9 1048,2-3-401,18-9-645,0 1-1,0-1 1,1 2 0,0-1 0,1 0-1,-1 1 1,1 0 0,0 0 0,1 1-2,-31 74-995,24-57 234,-4 12-3139</inkml:trace>
  <inkml:trace contextRef="#ctx0" brushRef="#br0" timeOffset="4">644 1848 8880,'0'0'0,"0"0"0,-12 7 0,1 0-6184</inkml:trace>
  <inkml:trace contextRef="#ctx0" brushRef="#br0" timeOffset="5">451 2049 4936,'0'0'0,"4"-11"0,3-6 0,-7 17 40,-17 13-40,1 4 40,-6 9-40,0-4-1368,-3 2 1368,13-9-1360,2-6 1360,-12 15-896</inkml:trace>
  <inkml:trace contextRef="#ctx0" brushRef="#br0" timeOffset="6">237 2230 1176,'0'0'0,"0"0"0,-4 11 0,-5-4-8,-4 1 8,4-1 0,3-3 0,-9 7-400</inkml:trace>
  <inkml:trace contextRef="#ctx0" brushRef="#br0" timeOffset="7">46 2502 1080,'0'0'0,"7"-15"0,7-12 0,-14 27 320,0 0-320,-7 16 320,-1 10-320,1-2-72,-3 2 72,6-10-72,0-10 72,-4 16-688</inkml:trace>
  <inkml:trace contextRef="#ctx0" brushRef="#br0" timeOffset="8">1 2642 3320,'9'-31'455,"-9"27"273,-5 21-315,1-1-340,4-10-327,8-11 471,22-27-68,2 0 1,1 3-1,13-9-149,-36 32 90,-1 0-1,1 1 1,1 0 0,7-2-90,27-13 71,60-40 1316,-94 56-1276,0-1-1,0 1 1,0 1-1,12-2-110,20-7 355,10-4 331,-52 16-386,2 0 0,17-3-168,-4-4 1263,-13 6-1037,-5-1-456,0 0 0,-1 0 0,1 0-1,0 1 1,0-1 0,-1 0 0,1 1 0,-1 0 0,0 0 0,-1-1 98,-3 2-115,-1 1 0,1 0 0,0 1 0,0 0 0,-1 0 1,1 0-1,1 1 0,-1 0 0,0 0 0,1 1 0,-2 1 115,-4 1-308,-21 11 23,0 1 0,2 2 1,0 1-1,-9 10 285,32-26-251,0 1 0,0-1 0,-1 0-1,0-1 1,0 0 0,0-1 0,0 1 0,-1-2 251,-2 2 194,-1 1 0,1 0 0,0 0 0,-7 6-194,6-3 344,4-3-97,1 0 0,0 0 0,0 1 0,1 0 0,-1 1 0,-2 3-247,9-9-85,1-1-254,-27 18-2194,27-18 2574,0 0 0,-1 1 0,1-1 0,0 0 0,0 0 0,0 0 0,-1 0 0,1 0 0,0 1 0,0-1 0,-1 0 0,1 0 0,0 0 0,0 0 0,-1 0 0,1 0 0,0 0 0,-1 0 0,1 0 0,0 0 0,0 0 0,-1 0 0,1 0 0,0 0 1,0 0-1,-1-1 0,1 1 0,0 0 0,0 0 0,-1 0 0,1 0 0,0 0 0,0 0 0,0-1 0,-1 1 0,1 0 0,0 0 0,0 0 0,0-1 0,-1 1 0,1 0 0,0 0 0,0-1 0,0 1 0,0 0 0,0 0 0,0-1 0,0 1 0,0 0 0,-1-1-41,1-21 833,11-31 651,-8 46-1386,0 0 0,1 0 0,0 0 0,0 1 0,0-1 0,1 1 0,0 0 0,4-3-98,14-20-380,-12 13 256,0 2 0,2-1 0,0 2 1,4-4 123,22-24 762,13-8-796,-39 39 46,0-1 0,-1-1 0,9-11-12,21-19 52,-35 37-45,-1-1 1,1 0-1,-1 0 0,0 0 1,-1-1-1,0 0 1,0 0-1,4-8-7,14-21 70,-7 14 361,-9 11-389,25-37 56,-29 45-2,0 0 0,0 1 0,0-1 0,1 1 0,-1 0 0,0 0 0,1 0 0,0 0-96,-3 1-66,39-26 14,-18 14 705,-15 10-552,0-1-1,0 0 0,-1 0 0,0-1 0,1 0 0,0-1-100,3-5-4985,-10 11 312</inkml:trace>
  <inkml:trace contextRef="#ctx0" brushRef="#br0" timeOffset="9">1132 0 2784,'0'0'23,"-1"1"0,1-1 0,-1 0 0,1 0 0,0 0 0,-1 0 0,1 0 0,0 1 0,-1-1 0,1 0 0,0 0 0,-1 1 0,1-1 0,0 0-1,-1 1 1,1-1 0,0 0 0,0 1 0,-1-1 0,1 0 0,0 1 0,0-1 0,0 0 0,0 1 0,-1-1 0,1 1 0,0-1 0,0 1 0,0-1 0,0 0 0,0 1 0,0-1 0,0 1 0,0-1 0,0 0 0,0 1 0,0-1 0,1 1 0,-1-1 0,0 0 0,0 1 0,0-1 0,0 1 0,1-1 0,-1 0 0,0 1 0,0-1 0,1 1-23,0 0 664,-1-1-358,7 2-265,1 0 0,-1 1 0,0-1 0,0 1 0,0 1 0,0-1 0,-1 1 0,0 1 0,1-1 0,-1 1-41,20 12 459,-2-5-361,-2 1-1,1 0 1,-2 2-1,0 1 1,-1 1-1,0 0 1,-2 1-1,0 1 1,-1 1-1,14 21-97,-13-15-356,6 11 1213,14 26-857,-31-49 548,0 1 0,-1-1 0,-1 1 0,0 0 0,-1 1 0,0 8-548,26 109 2171,-30-131-2183,0-2 3,0 0 3,1 2 67,-1 1-1,0-1 0,0 1 0,0-1 1,0 1-1,-1-1 0,1 1 1,0-1-1,-1 1-60,-25-18-197,-32-16-430,29 17 652,-21-8 235,-28-7-389,34 10 881,-32-13-677,63 24-243,1 1 1,0-1-1,1-1 1,-2-3 167,-23-15 31,26 20 404,-1 0 0,1 1 0,-11-4-435,18 8-32,1 1-1,-1 0 0,0 0 1,0 0-1,1 1 1,-1-1-1,0 1 1,0-1-1,0 1 0,1 0 1,-4 0 32,3 0-18,2 0 12,1 0-78,0 0-2,0 0 85,0 0 57,0 0 8,6 5 9,0 0 0,0-1-1,1 1 1,-1-2 0,2 1-73,3 1 43,1-1 1,-1 0-1,1-1 0,0 0 0,5-1-43,19 6-35,29 23 1,-45-23 138,-1 1 1,1 1 0,-2 0-1,8 7-104,12 6 318,-5-7-275,-26-14-46,-1 0-1,0 1 1,0 0-1,0 1 0,0-1 1,-1 1-1,3 3 4,25 7 331,-32-12-304,1 1-1,17 1-110,-15-5 91,26 12-180,-29-11 334,-1 0 48,0 0 46,0 0-26,0 0-163,0 0-45,0 0-10,0 0-1,0 0 13,0 0-7,0 0-56,0 0 17,6-14 185,-5 12-182,0 0-1,0 0 1,0 0-1,0 0 1,0-1-1,0 1 1,-1 0-1,1-1 1,-1-1 20,1-30 2,-2 1 0,-2-1 0,-1 1 0,-1 0 0,-2 0 0,-1 1 0,-4-7-2,11 38 14,-1 0-21,-1-1 1,1 1 0,0-1 0,-1 0 0,1 0 0,0 0 0,0 0-1,0 0 1,1 0 0,-1-1 0,0 1 0,0-2 6,-2-3-16,-1 0 1,0 1-1,0 0 0,-1 0 1,-5-5 15,4 6 57,0 1 1,1 0 0,-1 0 0,-1 0 0,1 1-1,0 0 1,-1 0 0,0 1 0,0 0 0,-2-1-58,-30-9 183,5 0-186,19 7 7,1 0 1,-1-2-1,1 0 0,1 0 0,-1-2 0,-2-2-4,-37-21-538,48 28 617,0 1 0,0 0-1,0 0 1,0 0 0,0 1 0,-1 0 0,1 0-1,-7-1-78,11 3-17,1-1 8,-2-1 16,-14-8-81,5 6 37,11 3 53,1 1 40,0 0 8,0 0-24,0 0 1,-14-3 140,10 2-4875,4 1-3251</inkml:trace>
  <inkml:trace contextRef="#ctx0" brushRef="#br0" timeOffset="10">1293 864 3504,'-32'-10'208,"28"9"832,6 4-897,0 1 1,0-1 0,0 0-1,0 0 1,1 0-1,-1 0 1,1 0-1,0 0 1,-1-1 0,1 1-1,1-1 1,-1 0-1,0 0-143,4 4 167,20 19 644,-19-18-738,-1 1 1,1-2 0,0 1-1,1-1 1,0 0-1,6 3-73,-1-3 127,0 1 1,-1 0-1,0 1 0,0 0 1,-1 2-1,11 9-127,-17-10 219,0 0-1,-1 0 1,0 1-1,-1 0 0,0 0 1,-1 0-1,2 8-218,11 28-4,-14-42-1,2 7 216,-1 0 0,1 0 0,-2 0 0,1 4-211,5 17 1688,-7-30-1861,-1-2 13,0 0 192,0 0 78,0 0 124,0 0-6,0 0-143,0 0-22,0 0 33,0 0-4,-9-10-53,1-1 0,1 0 1,0 0-1,0 0-39,-24-34-43,-25-28 303,50 65-267,-1 0 0,0 0-1,0 1 1,-1 0 0,-5-4 7,-13-12 6,-59-66 251,28 39 39,55 49-292,0 0 0,1 0 1,-1 1-1,0-1 0,0 0 1,0 1-1,0-1 0,0 1 0,0 0 1,0 0-1,0 0 0,-2 0-4,-11-2-72,4-2-41,0-1 1,1 0 0,-1-1 0,1 0 0,0-1 0,-1-1 112,-6-4 506,15 11-189,2 1-123,-23-2-144,22 2-74,0-1 0,0 1 0,1 0 0,-1 0 0,0-1 0,0 1 0,0 0 0,0 0-1,1 0 1,-1 0 0,0 0 0,0 0 0,0 0 0,0 1 0,1-1 0,-1 0 0,0 0 0,0 1 24,1 0-6,0 0 0,-1 0 0,1 0 0,0 0 1,0 0-1,0 0 0,0 1 0,0-1 1,0 0-1,0 0 0,0 0 0,1 0 0,-1 0 1,0 0-1,1 1 0,-1-1 0,1 0 0,-1 0 1,1 0-1,0 0 6,-1 1 1,0 3-4,13 8 0,-9-11 6,0 1 0,0-1 0,1 0 0,-1 0 0,0 0 0,1-1 0,-1 0 0,5 1-3,31 12 36,25 18 469,-47-24-509,0 1 0,0 1 1,-1 0-1,0 1 0,15 13 4,13 12-34,-33-28 98,-1 1 1,0 1 0,0-1-1,-1 2 1,0-1 0,1 4-65,-8-10-6,-1-1 1,1 0 0,1 0 0,-1 0 0,0 0 0,1 0 0,-1-1 0,1 0 0,0 1-1,0-1 1,0-1 5,2 2-6,-1 0-1,1 1 1,0 0-1,-1-1 1,0 2-1,0-1 1,0 0 0,2 4 6,1 2 0,-3-2 10,23 26-12,2 8 724,-28-40-508,-2-2-109,0 0-45,0 1-43,4 15-15,-2 9 3,-2-23 23,0-2 8,0 0-8,0 0-5,0 0-31,0 0 10,0 0 76,-2 0 2,-37 4-99,15-16-310,8 2 491,2 4-107,1 0 0,-1 1 0,0 0-1,-1 1 1,1 1 0,-1 0 0,1 1 0,-1 1-1,-3 0-54,-31-5-471,-33 0 547,80 6-112,2 0 8,0 0 6,0 0 2,-1-1-16,-23 8-250,23-6 347,1-1 18,0 0 1,0 0 8,0 0 33,0 0 35,0 0 88,0 0-18,0 3-215,1 0-1,-1 0 1,1 0-1,-1 0 0,1 1 1,0-1-1,0 0 0,0-1 1,1 1-1,-1 0 1,1 0-1,-1 0 0,1-1 1,0 1-1,0-1 0,0 0 1,1 1-1,-1-1 1,0 0-1,1 0 0,0 0 1,-1-1-1,1 1 0,2 1-10,3 0 23,1 1-1,-1-1 1,1 0-1,-1-1 0,1 0 1,0 0-1,0-1 0,4 0-22,2 0 65,0 1-1,-1 0 0,1 1 1,-1 1-1,0 0 0,0 1 1,-1 1-1,5 2-64,7-1 81,-20-6-66,0 0-1,0 0 0,0 0 1,-1 1-1,1 0 0,-1 0 0,4 2-14,-5-3 4,0 1 0,1 0-1,-1 0 1,0 1-1,0-1 1,0 1-1,-1-1 1,1 1-1,-1 0 1,2 2-4,-2-3 3,0 1-1,0-1 1,1 1 0,-1-1-1,1 0 1,-1 0 0,1 0 0,0 0-1,0 0 1,0 0 0,0-1-1,1 1-2,-3-2-20,1 2 0,12 16 145,-3-6 502,-10-13-611,-1 1-1,1-1 1,-1 1-1,1-1 0,-1 0 1,1 1-1,-1-1 1,1 1-1,-1-1 1,0 0-1,1 1 0,-1-1 1,0 0-1,0 1 1,1-1-1,-1 0 1,0 0-1,0 1 0,0-1 1,0 0-1,0 0 1,0 1-1,0-1-15,2-20 71,-2 20 237,0 1-10,0 0-302,0 0-110,-15-35-1193,-17-18 1455,-6 34-120,-66-40-935,95 55 941,-1 0 0,1 1 0,-1-1-1,0 2 1,0 0 0,0 0-1,-1 0 1,1 1 0,0 1 0,-1 0-1,1 0 1,0 1 0,0 1-1,-4 0-33,-22 4 225,15-3-692,0 1 1,0 1 0,-11 4 466,30-8-2589,2-1-7039</inkml:trace>
  <inkml:trace contextRef="#ctx0" brushRef="#br0" timeOffset="11">1299 1815 13000,'0'0'0,"13"-1"0,9-2 0,-11 3-4008,-4 0 4008,-7 0-4008,9 0 4008,-9 0-704,0 0 704,0 0-704,0 0 704,0 0-2032</inkml:trace>
  <inkml:trace contextRef="#ctx0" brushRef="#br0" timeOffset="12">1478 1830 3504,'-14'0'208,"11"0"832,6 2 0,56 34 1088,2-4 0,13 4-2128,11 20 1832,-79-52-1717,-1 2 1,1-1 0,-1 0 0,0 1 0,-1 0 0,0 0 0,0 0-1,0 1 1,1 3-116,-4-5-24,0-4 19,-1 0 1,0 0 0,0 0 0,1 0-1,-1 0 1,1 0 0,-1-1-1,1 1 1,-1 0 0,1 0 0,0 0-1,-1 0 1,1 0 0,0-1-1,0 1 1,-1 0 0,1-1-1,0 1 1,0-1 0,0 1 0,0 0 4,2 0 54,11 10 1126,-24-23-178,-56-63-1053,63 72 10,-5-6 5,0 1 1,0 0-1,-1 1 0,0 0 1,0 0-1,-2 0 36,-82-54 338,80 51-346,-1 0 0,0 1 1,0 1-1,-1 0 1,0 1-1,0 0 1,0 2-1,-1 0 1,0 0-1,0 2 1,-1 0-1,1 0 1,-1 2-1,0 0 8,6 0-61,2 1 153,0-1-1,1 1 0,-1 1 0,0-1 1,1 2-1,-7 0-91,13-1-273,2-1-3,0 0 209,0 0 62,0 0 18,0 0 4,22 18 193,-4-8-90,0-1 1,1-1-1,-1-1 1,1-1-1,15 4-120,45 15 242,-32-5-279,-2 2 0,22 14 37,-62-33 77,0 0 0,0 1 1,0-1-1,0 1 0,-1 0 0,0 0 0,0 0 0,0 0 1,0 1-1,-1 0 0,1-1 0,-1 1 0,0 1 0,-1-1 0,1 1-77,-1-4-33,8 31-18,-9-27 63,1-1 0,0 0-1,0 1 1,0-1-1,1 0 1,0 2-12,6 11 70,12 67-91,-20-83-50,-1-2-103,0 0 96,19 22 1024,-14-13-944,-1-1 0,-3-6 4,-1-2 5,0 0 12,0 0 11,0 0 18,0 0-1,0 0-20,0 0 57,0 0 232,0 0 1,0 0-242,-6-1-67,0 0 0,0-1 0,0 1 0,1-1 1,-1-1-1,1 1 0,-2-1-12,-10-4 17,4 2-30,-1 0-24,-1-1 0,1 0 0,-5-4 37,17 9 22,0 0 0,0 1 0,0-1 0,0 0 0,0 1 0,0 0 0,-1-1 0,1 1 0,0 0 0,0 0 0,0 0 0,-1 0-22,-10 0 24,11 0-122,2 0-6,-17 2-306,9 0 156,13-2 140,17-1 125,-1 2 0,1 0-1,-1 0 1,17 5-11,-27-3-35,-1 0-1,0 1 0,0 0 1,0 1-1,3 2 36,41 15-11,-43-19 84,0 0 0,0 0 0,-1 1 0,1 1 0,-1 0 1,0 0-1,3 3-73,-5-4-8,12 3 2,-14-3 47,-10-2 65,-26-5 215,-42-11 147,-29-27-710,11 23 364,81 16-122,1 1-72,7 1-286,1 0 23,0 0 366,0 0 43,0 0-204,0 0-17,0 0 124,37-1 33,69-6-4,-24 1 81,66 4-87,-138 3 57,0 1 0,0 0 0,0 1-1,-1 0 1,4 1-57,-11-3 44,-2-1-27,0 0 7,0 0 66,0 0 46,0 0 102,0 0-38,0 0-254,0 0-38,0 0 86,-3-2 9,0 1 0,0-1 0,-1 1 0,1 0 0,0 0-1,-1 0 1,1 0 0,-1 1 0,-2-1-3,6 1 1,-9-1-30,0-1-1,1-1 1,-1 0 0,1 0-1,0 0 1,0-1 0,0-1-1,0 1 1,1-1 0,-1 0 0,-3-5 29,-10-10-197,1 0 0,0-1 0,1-3 197,4 5 136,-2 0 1,0 1-1,-1 1 0,-13-9-136,-12-9 386,25 20-545,-1 0 0,0 1 0,-10-4 159,13 9 167,12 6-147,-1 0 1,1 1-1,-1-1 0,0 1 1,0 0-1,1 0 1,-1 1-1,-1 0 1,1 0-1,-3-1-20,-44-9-1891,-4-8-3923,27 8-1219</inkml:trace>
  <inkml:trace contextRef="#ctx0" brushRef="#br0" timeOffset="13">554 1936 5208,'0'0'0,"-3"-10"0,-4-5 0,3 7 488,2 4-488,2 4 488,0 0-488,0 0-1512,-2 8 1512,2-8-1512,0 0 1512,0 0-1512</inkml:trace>
  <inkml:trace contextRef="#ctx0" brushRef="#br0" timeOffset="14">467 2023 3952,'8'-13'612,"-16"28"1285,-7 13-1114,0 5-414,2-6 31,0 0-1,-2-1 1,-4 3-400,14-21 53,-2 0 0,1-1 0,-1 0 0,0 0 1,-1-1-1,0 1 0,0-2 0,0 1 0,0-1 0,-8 3-53,-6 1-22,-1-1 0,0-1 0,-19 4 22,42-11 0,-12 2 2,0 1 0,0 1 0,0 0 1,0 1-1,-6 3-2,7-1-190,0 1 0,0 1 0,1 0 1,0 0-1,1 1 0,-5 6 190,12-14 57,0 0 0,1-1 0,-1 1 0,1 0 0,-1 0 0,1 0 0,0 1 0,0-1 0,-1 0 0,2 0 0,-1 1 0,0-1 0,0 1 0,1-1 0,-1 1 0,1-1 0,0 1 0,0-1 0,0 1 0,0-1 0,0 1 0,0-1 0,1 1 0,-1-1 0,1 0 0,0 1 0,0-1 0,0 1-57,0-1 263,-1-2-191,0 0-4,0 0 240,13 4 280,-4-3-498,0-1 1,0 1-1,0-2 1,0 1 0,0-1-1,0-1 1,0 1-1,0-1 1,0-1 0,-1 0-1,6-3-90,52-11-20,50-8 436,-69 13 1055,0 3-1,4 1-1470,29-5 527,-27 2-4891,-44 8-3176</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86"/>
    </inkml:context>
    <inkml:brush xml:id="br0">
      <inkml:brushProperty name="width" value="0.05" units="cm"/>
      <inkml:brushProperty name="height" value="0.05" units="cm"/>
    </inkml:brush>
  </inkml:definitions>
  <inkml:trace contextRef="#ctx0" brushRef="#br0">1152 24 1976,'4'3'-289,"10"11"1331,-17-12 35,-11-4-462,1-1 61,0-2-1,0 1 1,-11-7-676,23 10 441,1 1 72,-38 3 1089,-9-4 29,30 0-504,33 0 763,0 3-1749,0 0 0,0 1 0,-1 0 0,1 2 0,-1 0 0,0 0 0,0 2 0,1 0-141,30 12 457,-21-11-443,-11-3 87,-1-1 1,1 2-1,-1 0 1,0 1-102,11-3 1938,-40-12-1926,0 0 0,0 0 0,-1 2 0,0 0 0,0 1 0,-1 0 0,-10 0-12,13 2 259,-4-1 82,0 1 0,0 1 0,-11 0-341,-13-1 500,41 3-512,2 0 24,-2-1 3,0 0 0,0 0 0,0 0-1,-1 0 1,1 1 0,0-1 0,-1 1 0,1-1 0,0 1 0,-1 0 0,1 0 0,-1 0-15,-1-1-12,15 1 3,109 15-205,-118-15 296,-2 0 78,0 0 46,0 0 118,0 0 8,0 0-104,0 0-67,-30-14-197,15 9 144,0 1-1,0 1 1,-11-1-108,-25-7-187,-3 5 395,52 5-279,2 1-257,0 0-422,-11-2-3549,2 0 2145,-2 1-6506</inkml:trace>
  <inkml:trace contextRef="#ctx0" brushRef="#br0" timeOffset="1">580 524 5024,'0'0'0,"1"-14"0,3-8 0,3-12-3288</inkml:trace>
  <inkml:trace contextRef="#ctx0" brushRef="#br0" timeOffset="2">580 529 2872,'0'-29'-37,"1"13"7766,-29 25-4211,15-3-3236,-1-1 1,0-1-1,-1 0 0,-3 1-282,8-4 154,0 1-1,1 1 1,-1 0-1,1 0 1,0 1-1,0 0 1,0 0-1,0 1 1,1 0-1,-7 7-153,12-10 51,0 0 0,0 1 1,1-1-1,-1 0 0,0-1 0,-1 1 0,1 0 0,0-1 1,0 0-1,-1 0 0,0 1-51,-2 0 27,-1 0 1,1 1 0,0 0-1,0 0 1,0 0-1,0 1 1,1 0-1,-1 0 1,-3 4-28,-19 14 113,16-12 66,0-1 0,1 2-1,-7 7-178,-17 43 177,-65 55 795,94-106-960,1-3-9,-16 19 94,20-26-93,0 1 1,0-1 0,0 1 0,0-1 0,0 0 0,1 0-1,-1 1 1,0-1 0,0 0 0,0 0 0,0 0 0,0 0 0,0 0-1,0 0 1,0 0 0,0 0 0,0 0 0,0-1 0,0 1-1,-1-1-4,0 1 47,2 0-42,1-18-9,0 1-1,2 0 0,0-1 0,0 1 1,2 0-1,0 1 0,3-4 5,13-53 44,19 5 332,-7 22-435,-16 22 326,2 0 0,0 1-1,2 1 1,13-10-267,-24 23 2,0 1 1,0 0-1,1 1 0,0 0 0,1 1 1,0 0-1,2 0-2,-11 5 11,1-1 0,-1 0 0,0 1 0,0-2-1,-1 1 1,1 0 0,0 0 0,-1-1 0,2-1-11,10-9 53,-12 11-43,0 0-1,-1-1 1,1 1 0,-1 0 0,0-1 0,1 1 0,-1-1 0,0 1 0,-1-1 0,1 1-1,0-1 1,-1 0 0,1 1-10,2-11 108,7-9-2,1 1 0,1 1 0,1 0-1,12-14-105,15-24 349,-36 52-269,0-1-1,1 1 1,-1 0 0,1 1 0,0-1 0,2 0-80,-7 5 11,2 0-69,32-29-45,3 7 223,-35 22-95,3 0 293,-1 2 794,-2 11-1006,-3-9-100,0 0-1,1 0 1,-1 0-1,0 0 1,-1 0-1,1-1 1,0 1-1,-1-1 1,0 1-1,1-1 1,-1 1-1,0-1 1,0 0-1,0 0 1,-1 0-1,1 0 0,0 0 1,-3 1-6,-21 23 79,12-5-61,2 0 1,1 1 0,1 0-1,0 0 1,1 3-19,-21 48 53,27-67-40,-1-1 0,0 1-1,0-1 1,0-1 0,-1 1-1,0 0 1,0-1-1,0 0 1,0 0 0,-1-1-1,1 0 1,-1 0 0,0 0-1,0 0 1,0-1 0,-4 1-13,-19 10-111,22-9 96,0 0-1,0 1 1,0 0 0,1 0-1,0 1 1,0 0-1,0 0 1,1 0-1,-2 3 16,-16 16-22,-4 4-279,-21 23-6477,35-36-4721</inkml:trace>
  <inkml:trace contextRef="#ctx0" brushRef="#br0" timeOffset="3">509 1052 1888,'-8'-7'471,"-10"-5"3464,18 12-3858,-1 0 0,1 1 0,-1-1-1,1 0 1,0 0 0,-1 1 0,1-1 0,-1 0 0,1 1 0,0-1 0,-1 0-1,1 1 1,0-1 0,-1 0 0,1 1 0,0-1 0,-1 1 0,1-1-1,0 1 1,0-1 0,0 0 0,0 1 0,-1-1 0,1 1 0,0-1-1,0 1 1,0-1 0,0 1 0,0-1 0,0 1 0,0-1 0,0 1 0,0-1-1,0 1 1,1-1 0,-1 1 0,0-1 0,0 1 0,0-1-77,0 2 981,0-2 163,-7 21 1340,4-16-2341,1 0 1,-1 0-1,0-1 0,0 0 1,-1 1-1,1-1 1,-1 0-1,0-1 0,0 1 1,0-1-1,0 1 1,-1-1-1,0-1 0,1 1 1,-1-1-1,0 1 1,-1-1-144,-40 26 1100,45-27-762,-2 0-348,0 0 0,0 1 0,0-1 0,0 0 0,0 1 1,0 0-1,0 0 0,1 0 0,-2 1 10,-6 4 2,2-2 68,0-1-1,0 2 1,0-1 0,1 1-1,0 0 1,0 0-1,1 1 1,-1 0 0,1 0-1,1 1 1,0 0-1,0 0 1,0 0-1,1 0 1,0 2-70,-3 8 151,3-3-69,-1-2 1,-1 1 0,0 0-1,-1-1 1,-1 0-83,-26 35 41,8 3 1,25-49 23,-13 14 80,11-11-151,0-1-1,0 0 0,0 1 0,0-1 1,1 1-1,0 0 0,0 0 0,0 0 1,0 0-1,1 0 0,0 1 0,0-1 1,0 0-1,1 1 0,-1-1 0,1 2 7,0-5 19,0-2-2,0 0-10,0 0-38,0 28 482,0-27-458,0 0 0,0 1 0,0-1 0,0 0-1,0 0 1,0 0 0,0 0 0,0 0 0,0 0 0,0 0 0,1 0 0,-1 0-1,0 0 1,1 1 0,-1-1 0,1 0 0,-1-1 0,1 1 0,-1 0 0,1 0-1,0 0 1,-1 0 0,1 0 0,0-1 0,0 1 0,0 0 0,0 0 0,-1-1-1,1 1 1,0-1 0,0 1 0,0-1 0,0 1 0,0-1 0,1 0-1,-1 1 1,0-1 0,0 0 0,0 0 0,0 0 0,0 0 0,0 0 0,0 0-1,0 0 1,1 0 0,-1-1 0,0 1 0,0 0 0,0 0 0,0-1 0,0 1-1,0-1 1,0 1 0,0-1 0,0 0 7,49-28-76,-37 20 60,0 0 0,1 2 0,0 0 0,1 0 0,-1 1 0,3 1 16,12-3-14,52-15-11,-13 2 194,-46 16-47,0-2-1,19-8-121,-36 12-45,1 0 0,-1 0 0,0-1 0,0 1 0,0-1 0,0-1 0,-1 1 0,3-3 45,19-28-3213,-9 10-7713</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2"/>
    </inkml:context>
    <inkml:brush xml:id="br0">
      <inkml:brushProperty name="width" value="0.05" units="cm"/>
      <inkml:brushProperty name="height" value="0.05" units="cm"/>
      <inkml:brushProperty name="color" value="#E71224"/>
    </inkml:brush>
  </inkml:definitions>
  <inkml:trace contextRef="#ctx0" brushRef="#br0">46 1 1264,'-30'16'2063,"28"-14"-638,2-2 104,0 0-237,0 0-777,6 10 631,2 51 1559,-3-27-1445,-2 0-1,0 9-1259,-1-21 277,1 0 1,0 0-1,2 0 0,1-1 0,1 1-277,-4-12-22,13 41-45,3-1-1,1-1 1,14 20 67,-26-54 192,1-1 0,1 0 0,0 0 1,0 0-1,2-2 0,0 1 1,0-1-1,11 7-192,16 9 409,2-1-1,18 8-408,-43-25-42,21 13 221,-1 3 1,7 8-180,21 16 605,-52-41-634,0-1 0,0-1 0,1 0 0,0 0 0,0-1 0,1-1 0,-1 0 0,13 2 29,-14-5 10,-1 0 0,0 1 0,0 1 0,0 0 0,-1 0 0,1 1 0,-1 0 0,0 1 0,0 0 0,-1 1-10,-7-5 92,-2-2 268,0 0 17,0 0-210,0 0-39,-3 8 80,3-7-197,0 0 0,0 0 1,-1 0-1,1 0 0,0 0 1,-1 0-1,1 0 0,0 0 0,-1 0 1,1 0-1,-1 0 0,0 0 1,1 0-1,-1 0 0,0 0-11,-4 1 6,1 0-1,-1-1 1,0 1-1,0-1 1,1 0-1,-1-1 1,0 1 0,0-1-1,0 0 1,0 0-1,0 0 1,0-1-1,0 0 1,1 0 0,-1 0-1,0-1 1,-1 0-6,-9-3 17,1 0 0,0-1 1,0-1-1,0 0 0,-2-3-17,-10-10-37,1 0-1,2-2 1,0-1-1,1-1 1,-16-23 37,-16-16-66,-9-16-37,39 56 118,0 2-1,-2 0 1,-4-1-15,-51-43 7,76 60-10,1-1 1,0 0-1,0 0 0,0-1 0,1 1 0,0-1 1,0 1-1,0-1 0,1 0 0,0 0 1,1-1-1,-1 1 0,2 0 0,-1 0 0,1-4 3,-2-1 5,1-1 0,-2 1-1,0 0 1,0-1-1,-2-2-4,-5-8 17,-2 1 0,0-1-1,-1 2 1,-10-13-17,-1 9 51,20 22-62,0-1-1,0 0 1,0-1 0,0 1-1,1-1 1,-1 1 0,1-1-1,0 0 1,1 0-1,-1-1 1,1 1 0,-1-5 11,2 9-34,1 1-31,0 0-100,0 0 7,0 0 114,-1 8-27,0 0-1,0 0 0,0 0 0,1 0 0,1 0 1,-1 0-1,1 0 0,0 0 0,1 0 0,0 0 0,2 5 72,7 15-15,1 0 0,8 15 15,4 7 214,-17-33-175,1 0 1,0 0 0,1-1-1,1-1 1,0 1 0,1-1-1,1-1 1,0 0 0,1-1-1,0 0 1,1-1-1,1-1 1,0 0 0,0-1-1,8 3-39,2-1-10,-1 1 1,0 0-1,-1 2 0,0 1 0,-2 1 0,0 0 0,5 7 10,6 7 226,22 15-226,23 23 110,-63-58-86,0 0-1,1-1 1,0 0 0,0-2-1,1 1 1,13 3-24,5 5 50,-14-9 34,0 0-1,1-1 1,0-1-1,0-1 1,0-1-1,1-1 1,0-1-1,-1-1 1,1 0-1,0-2 1,5-1-84,-24 1 25,1 0 1,-1 0 0,1 0 0,-1 0-1,1 0 1,-1-1 0,0 1 0,0-1-1,0 0 1,2-2-26,27-12-40,-28 15 57,0-1-1,0 0 1,0 0 0,0 0-1,0 0 1,-1-1 0,1 1-1,-1-1 1,0 0 0,0 0 0,0 0-1,0-1 1,-1 1 0,1-1-1,-1 1 1,0-1 0,0 0-1,0 0 1,0 0-17,6-15 90,0-1 1,-2 0-1,2-7-90,-7 21-48,0 2 72,0-1 0,-1 0 1,0 0-1,0 1 0,0-1 0,0 0 0,-1 1 1,0-1-1,0 0 0,-1-3-24,-4-28 329,6 36-261,-1-2 4,-3-6-58,78 139-875,-60-105 925,1-2-1,1 0 1,1-1 0,8 7-64,-2-1 241,20 31-241,-28-35 487,-13-24-346,-3-2-36,-9-15-89,-132-230-30,135 233 18,0 0 1,0-1 1,-1 1-1,0 0 1,-1 1-1,-1 0 1,-3-4-6,4 9 7,-1 0-1,1 0 1,-1 1 0,0 0-1,-1 1 1,1 0 0,-1 0-1,0 1 1,-6-1-7,15 5-23,1 0 0,0 0 0,0-1 0,0 1 0,0 0 0,0-1 0,0 1 1,0 0-1,0-1 0,0 1 0,1-1 0,-1 0 0,0 1 0,0-1 0,0 0 0,0 1 0,1-1 0,-1 0 23,16-10-191,-11 9 226,9-4-2,1 1 1,-1 0 0,1 1-1,0 1 1,0 0-1,14-1-33,19 1 348,24 1-348,18 0 129,-34-4 49,0-1 0,49-15-178,-68 12 267,-34 9-32,-2 1 18,0 0-132,0 0-30,0 0 10,-7-3-75,0 1-1,0 0 0,0 0 1,0 0-1,0 1 0,-1 0 1,1 1-1,-7 0-25,-62 4 68,67-3-52,-49 4-52,-18 1-201,1 3-1,-46 14 238,81-12-245,54-11-293,52-11-224,263-42 1462,-266 41 603,-76 34-1309,-2 0-72,1 1-1,-7 17 79,0-2-5,16-28 4,1 0 1,0 0 0,0 0-1,1 0 1,0 1-1,-1 10 1,-1 2-43,3-13 39,-8 22-2,12-15-17,0-10 4,-2-5-61,0-2 2,0 0 70,2-2 20,32-53-17,-23 39 15,-1 0 0,0-1 0,2-8-10,-5 10 83,1 0-1,1 1 1,6-10-83,-14 23 120,-1 1-101,-1 3-20,0 1 0,-1-1 0,1 1 0,-1-1 0,0 0 0,0 0 0,0 0 0,0 0 0,-1 1 1,-4 6-1,-35 63 17,24-38 74,-2-2 0,-12 15-90,26-43 45,4-5-19,5-16-16,9-21-47,-4 19-8,1-6-26,2 1 1,0 0-1,9-13 71,-15 30 9,1-3-27,0 0 0,-1 0 0,0-1 0,0 0 0,-1 0 0,0 0 0,2-9 18,-6 18 17,0 1 44,0 0 10,-9 1-59,0 0 0,0 1-1,0 0 1,0 1 0,0 0 0,0 0 0,1 1-1,0 0 1,-1 1 0,2 0 0,-1 0 0,0 0-1,-3 5-11,0-1-42,0 0 0,0 2 0,1-1 0,1 1 0,0 0 0,0 1 0,1 0 0,-2 5 42,10-16-8,-1 0 1,0 0-1,1 0 0,-1 0 0,1 0 1,-1 1-1,1-1 0,0 0 0,0 0 0,-1 0 1,1 0-1,0 1 0,0-1 0,0 0 1,0 0-1,0 0 0,1 1 8,-1-2-2,0 0 0,0 1 0,1-1 0,-1 0 0,0 1-1,1-1 1,-1 0 0,0 1 0,1-1 0,-1 0 0,0 0 0,1 1 0,-1-1 0,1 0 0,-1 0 0,0 0-1,1 0 1,-1 0 0,1 1 0,-1-1 0,1 0 0,-1 0 0,0 0 0,1 0 0,-1 0 0,1 0 0,-1-1-1,1 1 1,-1 0 2,3 0 1,0-1-1,0 0 1,0 0 0,0 0-1,0 0 1,0-1-1,0 1 1,0-1-1,-1 0 1,1 0 0,-1 0-1,5-5 7,-1-1 0,0 0 0,0 0 0,-1 0 0,0-1 0,0 1 0,-1-1 0,0-1 0,-1 1 0,0 0 0,2-9-7,11-30 11,-16 48-4,0-1 1,1 0 0,-1 1 0,0-1 0,0 0-1,0 1 1,0-1 0,0 0 0,0 1 0,0-1-1,0 0 1,-1 1 0,1-1 0,0 1-1,0-1 1,0 0 0,-1 1 0,1-1 0,0 1-1,-1-1 1,1 1 0,-1-1 0,1 1 0,0-1-1,-1 1 1,1-1 0,-1 1 0,1-1 0,-1 1-1,1 0 1,-1-1 0,0 1 0,1 0-1,-1-1 1,1 1 0,-1 0 0,0 0 0,1 0-1,-1 0 1,0 0 0,1-1 0,-1 1 0,0 0-1,1 0 1,-1 1 0,0-1-8,-33 1-89,20 5 86,0 0 0,0 1 0,0 1 0,1 0 0,-11 9 3,12-9-5,-12 14-159,21-20 92,3-2 117,0 0 21,0 0-60,0 0-18,0 0-14,0 0 0,0 0 2,0 0-12,0 0-48,0 0-1,0 0 44,0 0 3,0 0-46,3 2 4,7 6 41,57 42-62,-60-46 98,0 0 1,0 0-1,1 0 0,0-1 1,-1-1-1,1 1 1,0-1-1,0 0 0,1-1 3,-7 0 24,-2-1 172,0 0 7,0 0-150,-19-11-38,-9-4-23,-11-5-235,-32-12 243,71 32-17,0 0 0,-1 0 0,1 0 0,0-1-1,0 1 1,-1 0 0,1 0 0,0 0 0,-1 0 0,1 0-1,0 0 1,0 0 0,-1 0 0,1 0 0,0 0 0,-1 0-1,1 0 1,0 0 0,0 1 0,-1-1 0,1 0 0,0 0 0,0 0-1,-1 0 1,1 0 0,0 1 0,0-1 0,-1 0 0,1 0-1,0 0 1,0 1 0,0-1 0,-1 0 0,1 0 0,0 0-1,0 1 1,0-1 0,0 0 0,0 1 17,-2 16-200,9 25 251,-6-35-127,10 58 65,-8-39-9,2 0-1,0 0 0,2 0 1,0 0-1,12 23 21,-17-43-9,21 19-26,-13-16 37,-8-7 12,-2-2 34,0 0 59,12-8 509,-11 5-612,0 0 1,0 0 0,-1 0-1,1 1 1,-1-1-1,1 0 1,-1 0-1,0 0 1,0 0-1,-1 0 1,1 0 0,-1 0-1,1 0 1,-1 0-1,-1-2-4,-20-52 0,8 23 15,1-1-8,-1 0-1,-2 1 1,-1 0 0,-2 1 0,-15-19-7,33 51-7,0-1-1,0 0 1,0 0-1,0 1 1,0-1-1,-1 1 1,1-1-1,-1 1 1,1-1-1,-1 1 1,0 0-1,1 0 1,-1 0-1,0 0 1,0 0-1,-2-1 8,4 3-8,-1-1-1,1 0 1,-1 0-1,1 1 1,-1-1-1,0 0 1,1 1-1,-1-1 1,1 1-1,0-1 1,-1 1-1,1-1 1,-1 1-1,1-1 1,0 1-1,-1-1 1,1 1-1,0-1 0,0 1 1,-1 0-1,1-1 1,0 1-1,0-1 1,0 1-1,0 0 1,0-1-1,0 1 1,0 0-1,0-1 1,0 1-1,0 0 9,-1 7-77,1 1 1,1-1-1,0 1 0,0-1 0,2 7 77,2 3-25,0-1 1,2 1-1,0-1 0,1 0 0,0-1 0,2 0 0,0 0 1,0-1-1,2 0 0,0-1 0,1 1 25,-2-6 22,26 31-11,-37-40 0,-1 0-1,1-1 0,0 1 1,0 0-1,0 0 0,0 0 1,0 0-1,0 0 0,0-1 1,0 1-1,0 0 0,0 0 1,0 0-1,0 0 0,0 0 1,0 0-1,0-1 0,0 1 1,1 0-1,-1 0 0,0 0 1,0 0-1,0 0 0,0 0 1,0 0-1,0-1 0,0 1 1,0 0-1,0 0 0,0 0 1,1 0-1,-1 0 0,0 0 1,0 0-1,0 0 0,0 0 1,0 0-1,0 0 0,1 0 1,-1-1-1,0 1 0,0 0 1,0 0-1,0 0 0,0 0 1,0 0-1,1 0 0,-1 0 1,0 0-1,0 0 0,0 1 1,0-1-1,0 0 0,0 0 1,1 0-1,-1 0 0,0 0 1,0 0-1,0 0 0,0 0-10,-3-24 133,-9-28-163,3 23 132,-1 1 0,-2 0 0,-1 0 0,-3-2-102,-20-43 157,29 57-188,-1 1 0,0 1 0,-1-1 0,-4-3 31,11 16-81,2 2-248,0 0-21,16 27-15,12 28 363,3 0 1,3-2-1,2-2 0,12 11 2,-6-12 140,14 8-140,-55-57-8,-1-1 44,0 0 63,-5-24 562,-20-46-594,14 45-51,2 0 0,1 0 0,1-1 1,1 0-1,2 0 0,0 0 0,2-2-16,2 23-5,0 1 4,0 0-1,-1 0 1,1 0 0,-1 0-1,0 0 1,0 1 0,0-1-1,0 0 1,-1 1 0,-1-3 1,3 4-2,-13 4-56,8 3 47,0 1-1,1-1 1,0 1 0,0 0 0,0 0 0,1 1 0,0-1 0,0 1 0,1-1 0,0 1 0,0 0 0,0 0 0,1 0 0,0 0 0,0 0 0,1 0 11,-1 24-66,1 0 0,1 0 0,2 1 66,-2-16-35,-1-13 24,0 0 0,1 0 0,-1 0 0,1 0 0,0 0 0,0 0 0,0 0 0,0 0 0,0 0-1,1-1 1,-1 1 0,1-1 0,0 1 0,-1-1 0,1 1 0,1-1 0,-1 0 0,0 0 0,0 0 0,3 1 11,-4-2-2,1 0 0,-1-1 0,1 1 1,-1-1-1,1 0 0,-1 1 0,1-1 1,-1 0-1,1 0 0,-1 0 0,1 0 1,-1 0-1,1 0 0,0-1 0,-1 1 1,1 0-1,-1-1 0,1 1 0,-1-1 1,0 0-1,1 1 0,-1-1 0,0 0 1,1 0-1,-1 0 0,0 0 0,0 0 1,0 0-1,0 0 0,0 0 0,0-1 1,0 1-1,0 0 0,0-1 1,0 1-1,-1 0 0,1-1 0,0 0 2,47-93 128,24-68-128,-30 66 72,-22 71-4,-19 24 7,3-12 404,-4 8-442,0 4 156,-10-8 35,4 6-232,0 1 0,0 0 0,0 0 0,0 0 0,-1 0 0,1 1 0,-1 0 0,1 1 0,-1-1 0,0 1 0,0 1 4,-78-4 1,76 4-2,-47 2 85,2 3 0,-25 6-84,-9 2-60,23-3-381,64-10 213,1 0-49,0 0 50,0 0 190,9 0-22,51 0-127,-13-2 145,-1 3 0,1 1 1,-1 3-1,15 4 41,-51-5 732,-10 1-292,-19 5-158,-30 4-170,14-7-83,0-3 0,0 0-1,-25-2-28,18-1 9,0 2 0,0 2-9,-34 13-225,0 0 216,61-16 82,-7 0-1516,21-2 1202,0 0 0,0-1 0,0 1 0,0 0 0,0-1 0,0 1 0,1-1 0,-1 1 0,0-1 0,0 1 0,0-1 0,1 1 0,-1-1 0,0 0 0,0 1 0,1-1 0,-1 0 0,1 0 0,-1 0 0,0 0 241,1 1-173,0-1 0,0 0-1,-1 1 1,1-1 0,0 0-1,0 0 1,0 1 0,0-1-1,0 0 1,0 1 0,0-1-1,0 0 1,0 1 0,0-1-1,1 0 1,-1 1-1,0-1 1,0 0 0,1 0 173,0-2-1124,0-12-7562</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3"/>
    </inkml:context>
    <inkml:brush xml:id="br0">
      <inkml:brushProperty name="width" value="0.05" units="cm"/>
      <inkml:brushProperty name="height" value="0.05" units="cm"/>
      <inkml:brushProperty name="color" value="#E71224"/>
    </inkml:brush>
  </inkml:definitions>
  <inkml:trace contextRef="#ctx0" brushRef="#br0">84 1944 4848,'2'5'413,"7"17"-892,-5-18 2736,-2-13 4105,31 46-5415,5 13-367,-3 1 1,29 56-581,-35-63 285,2-1 0,2-1 1,2-2-1,19 16-285,40 46 97,-71-73-18,-2 1-1,0 1 0,-3 1 0,0 1 0,-2 1 0,-2 0 1,-1 1-1,0 7-78,-12-32 513,-7-10 87,-7-12-257,12 12-403,-61-65 344,20 21-48,-2 2 1,-35-26-237,62 54 23,1 0 1,1-2-1,0 1 0,1-2 1,1 0-1,1-1 0,0 0 1,-4-10-24,4 11 114,-1-1 1,-1 2-1,-1-1 1,0 2-1,-1 0 1,-16-11-115,-21-21 175,44 37-175,0-1-1,0 0 1,1 0-1,0-1 1,1 0-1,1 0 0,-2-3 1,-2-9-1,1 0 0,0 0-1,-1-12 2,5 11 48,0 0-1,2 1 1,0-2-1,2 1 0,1 0 1,1 0-1,3-11-47,1 2 81,2 0 0,2 0 0,0 1 1,3 0-1,2-3-81,-8 19 63,1 1 0,1 0-1,0 0 1,1 0 0,0 1 0,1 1 0,1 0 0,1 0 0,0 1 0,5-4-63,-11 12 9,1 0 0,0 0 0,0 1 1,1 0-1,0 0 0,-1 1 0,1 0 0,0 0 1,0 1-1,1 0 0,-1 0 0,0 1 0,1 0 0,-1 1 1,1 0-1,-1 0 0,1 1 0,2 0-9,13 3 0,-1 1 0,1 1-1,-2 1 1,1 1 0,19 10 0,-36-15 16,-1 1 0,1-1 0,0 1 0,-1 0 0,0 1 0,3 2-16,-4-4 11,0 1 1,0 0-1,0-1 1,1 0-1,-1 0 1,1-1-1,0 1 1,4 1-12,-7-2 5,0-1 0,0 1 0,0 1 1,0-1-1,0 0 0,0 0 0,-1 1 0,1-1 0,-1 1 0,0-1 1,1 1-1,-1-1 0,0 1 0,0 1-5,2 4 5,14 17 16,-15-22 11,1 0 1,-1-1-1,0 1 0,0 0 1,-1 0-1,1 0 1,0 0-1,-1 1 1,0-1-1,0 0 1,0 1-1,0-1 0,0 0 1,-1 1-1,1-1 1,-1 1-1,0-1 1,0 1-1,-1-1 1,1 1-1,0-1 1,-1 1-1,0 0-32,-4 10 18,-1-1 1,0 0-1,0 0 1,-1 0-1,-1-1 1,0 0-1,-1 0 1,0-1-1,-1 0 1,0-1-1,-1 0 1,-3 2-19,-9 6 68,0-2 0,-1 0 0,-1-1 0,-1-2 1,-22 9-69,-1 4-85,41-21 95,-1 0 0,0 0 0,0-1 0,0 0-1,0 0 1,-1-1 0,0-1 0,0 0 0,-7 1-10,-32 9-110,40-10 98,0 1 0,1-1 0,-1 0 0,0-1 0,-6 0 12,2 2-144,25-9 92,3-3-6,1 0 0,-1 1 0,8-2 58,-8 4 20,-1-1 1,1-1 0,12-8-21,15-17 229,-1-2 0,24-27-229,-62 58 21,-1 1 1,1 0-1,-1-1 1,0 1-1,0-1 1,0 0-1,0 0 1,-1 0-1,1 0 1,-1 0-1,0 0 1,0 0-1,0-3-21,1-57 90,-2 28-49,0 26-44,0 0 0,-1 1 1,-1-1-1,1 1 0,-1-1 0,-1 1 0,0 0 0,0 0 0,-1 0 0,0 0 0,-1 1 0,0-1 1,0 1-1,0 0 0,-1 1 0,-1-1 0,1 1 0,-1 1 0,0-1 0,-1 0 3,-1 0-4,0 0 0,0 1 0,-1 0 0,1 0 0,-1 1 0,0 0-1,-1 1 1,1 0 0,-1 0 0,0 1 0,0 1 0,0 0 0,0 0 0,0 1 0,0 1-1,-1 0 1,-6 1 4,12-1-27,0 0 1,1 1-1,-1 0 0,0 0 0,1 0 1,-1 1-1,1-1 0,-1 1 0,1 1 0,0-1 1,0 1-1,0 0 0,0 0 0,1 0 0,-1 1 1,1 0-1,0 0 0,0 0 0,0 0 1,0 0-1,1 1 0,-1 1 27,-4 6-31,1 0 0,1 1 0,0-1 1,0 1-1,2 0 0,-1 1 0,2-1 0,0 1 0,0 0 0,1 0 1,1 0-1,1 0 0,0 0 0,1 5 31,-1-9-40,1 1 1,0-1-1,1 0 0,0 1 1,1-1-1,0 0 0,1 0 1,3 6 39,9 15 77,1 0 0,1-1-77,15 26-78,-6-1 22,10 31 56,10 21 5,-33-81 10,2 0 0,1-1 0,1-1 1,2-1-1,5 6-15,24 28 29,0 11-29,-32-48 42,-2 1 0,-1 1-1,0 0 1,7 19-42,1 8 115,-15-30-86,1 0-1,2-1 0,-1 0 1,2 0-1,8 9-28,-18-25 50,-1-2 46,0 0 56,-1 8 1002,-3-9-1143,1 0 0,0 0 0,0 0 0,-1-1-1,1 1 1,0-1 0,0 0 0,1 0 0,-1 0 0,0 0-1,0 0 1,1 0 0,0-1 0,-1 0 0,1 1 0,0-1-1,0 0 1,0 0 0,0-2-11,-6-10 21,1-1 1,0 1-1,-2-13-21,-10-23 0,-1 18-13,-2 0 0,-1 2 1,-1 0-1,-29-27 13,48 52-16,-22-21-108,2-2-1,2-1 1,0 0 0,2-2 0,-16-32 124,-79-199-111,98 217 87,-16-36-51,29 69 67,1 0-1,1-1 1,0 1-1,0-1 0,2 0 1,-1 1-1,2-11 9,-1 9-5,1 1-1,1 0 0,0 0 0,1 1 0,2-12 6,0 9-31,-2 0 0,0 0 1,-1-5 30,0 15-40,1 0-1,-1 0 1,1 0-1,0 1 1,0-1-1,1 1 1,-1-1-1,3-2 41,3-8-17,-6 12 12,1 0 1,-1 0-1,0 1 1,1-1-1,0 1 1,0 0 0,0 0-1,0 0 1,0 0-1,1 0 1,-1 1-1,1-1 1,0 1 0,0 0-1,2-1 5,11-4-24,0 0-1,1 2 1,2-1 24,-11 3-2,13-3 6,-1 1 0,2 1 0,-1 1 0,0 1 0,0 1 0,1 1 0,2 1-4,-14 1 24,0 1-1,0 1 0,0 0 1,-1 0-1,0 1 0,0 0 1,0 1-1,8 6-23,30 15 11,-35-20 0,0 0-1,0 2 1,-1-1 0,0 1 0,-1 1 0,10 10-11,-17-15 17,0 1-1,-1-1 1,1 1 0,-1 0-1,0 0 1,-1 0 0,0 0-1,0 1 1,0-1 0,0 0 0,-1 1-1,0 5-16,0-3 50,0-1 0,-1 1 0,0-1 0,-1 0 0,1 1 0,-2-1-1,1 0 1,-1 0 0,-2 6-50,-1-4-6,0 0-1,0-1 1,-1 0 0,0 0-1,0-1 1,-1 0-1,0 0 1,-7 6 6,-12 9 92,-2-1 0,-1 0-92,-27 20 150,44-33-115,-1-1 1,0 0-1,0-1 0,-1 0 1,1-1-1,-2-1 0,1 0 1,-1-1-1,1 0 0,-6-1-35,-51 6-1469,69-9-358,2 0-2257,0 0-7567</inkml:trace>
  <inkml:trace contextRef="#ctx0" brushRef="#br0" timeOffset="1">784 1255 1712,'-10'0'-1306,"-4"0"6795,12 1-2538,7 4-2131,-5-5-722,1 1 0,0 0-1,-1-1 1,1 1 0,-1 0-1,1 0 1,0 0 0,-1 0-1,0 0 1,1-1-1,-1 1 1,0 0 0,1 0-1,-1 0 1,0 0 0,0 0-1,0 0 1,0 0 0,0 0-1,0 0 1,0 1-98,4 16 1083,107 167 2838,-91-132-2941,-19-51-632,-1-2 80,0 0 22,-2-12 260,-20-34-247,-1 1 1,-2 2-1,-15-18-463,14 33 105,13 16-383,11 11 513,-3-5 225,4 5-88,3 7-214,6 11-151,0 0 1,1-1-1,0 0 0,1 0 0,1-2 0,1 1 0,0-1 0,1-1 0,10 9-7,-13-12 48,0 0 0,-1 1 0,0 0-1,-1 1 1,0-1 0,1 6-48,-8-15 85,-1-2-87,0 0-213,0 0-754,0 0-362,0 0-708,0 0-1603,0 0-5707</inkml:trace>
  <inkml:trace contextRef="#ctx0" brushRef="#br0" timeOffset="2">576 1013 10848,'10'-27'25,"-9"24"103,-15 40 1179,12-21-920,2-16-59,0 1 1,0-1-1,0 1 0,0 0 0,-1-1 1,1 1-1,0-1 0,0 1 0,0 0 0,0-1 1,-1 1-1,1-1 0,0 1 0,0-1 0,-1 1 1,1-1-1,-1 1 0,1-1 0,0 1 1,-1-1-1,1 0 0,-1 1 0,1-1 0,-1 0 1,1 1-329,-11 4 453,10-5-458,1 0 2,-1 0 1,1 0-1,-1 1 0,1-1 0,-1 0 0,1 0 1,0 1-1,-1-1 0,1 0 0,-1 0 0,1 1 1,0-1-1,-1 0 0,1 1 0,0-1 1,-1 0-1,1 1 0,0-1 0,0 1 0,-1-1 1,1 1-1,0-1 0,0 0 0,0 1 0,0-1 1,0 1-1,0-1 0,-1 1 0,1-1 0,0 1 1,0-1-1,0 1 0,1-1 0,-1 1 1,0-1-1,0 1 0,0-1 0,0 1 0,0-1 1,0 0-1,1 1 0,-1-1 0,0 1 0,0-1 1,1 0-1,-1 1 0,0-1 0,1 1 3,14 18 140,-12-17-53,15-6 0,-13 2-8,0-1 1,0 0-1,0 0 1,0 0-1,0 0 1,-1-1-1,0 1 1,0-1-1,0 0 1,0-1-1,2-2-79,-5 5 34,1-1-1,-1 0 1,0 0-1,1 1 0,-2-1 1,1 0-1,0 0 0,0 0 1,-1 0-1,0 0 1,1 0-1,-1 0 0,-1 0 1,1 0-1,0 0 1,-1 0-1,1 0 0,-1 0 1,0 0-1,0 0 1,0 0-1,0 0 0,-1 0-33,-1-2 4,0 1 0,-1 0-1,0-1 1,0 1 0,0 1-1,0-1 1,0 1 0,-1-1-1,0 1 1,1 0 0,-1 1-1,0-1 1,0 1 0,-1 0-1,1 1 1,-1-1-4,4 2 0,0 0 0,0 0-1,0 0 1,0 1 0,0-1 0,0 0 0,0 1-1,0 0 1,0-1 0,1 1 0,-1 0 0,0 0-1,0 0 1,1 0 0,-1 0 0,1 1 0,-1-1 0,1 0-1,-1 1 1,1-1 0,0 1 0,0 0 0,0-1-1,0 1 1,0 0 0,0-1 0,0 1 0,0 1 0,-1 3-36,-1-1 1,1 1 0,0 0 0,1 0 0,-1 0 0,1 0-1,0 0 1,1 5 35,0-7-21,0 1 0,1 0 0,0 0 0,0 0 0,0 0 0,1-1-1,-1 1 1,1 0 0,1 0 21,8 26 44,-10-29-41,-1-1 0,1 0-1,0 1 1,0-1 0,1 0 0,-1 0 0,0 0 0,0 0 0,0 0 0,1 0 0,-1 0 0,1 0 0,-1-1 0,0 1 0,1 0 0,-1-1 0,2 1-3,26 7 208,-25-8-176,1 0-1,0 0 0,-1 0 0,1-1 0,0 0 1,-1 0-1,1 0 0,-1 0 0,0-1 0,1 0 1,-1 0-1,0 0 0,0 0 0,0-1 1,0 1-1,0-1 0,-1 0 0,1 0 0,-1-1 1,0 1-1,0-1 0,0 1 0,0-1 1,-1 0-1,1 0 0,-1 0 0,1-3-31,0 0 39,0 1 0,0-1-1,0 0 1,-1 0 0,0 0 0,-1-1-1,0 1 1,0 0 0,0-1-1,-1 1 1,0 0 0,0-1 0,-1 1-1,0 0 1,0-1 0,-1 1 0,-2-5-39,3 7 15,0 4-15,1-1 0,-1 1 0,0-1 1,0 1-1,1 0 0,-1-1 0,0 1 0,0 0 1,0 0-1,0 0 0,-1 0 0,1 0 1,0 0-1,0 0 0,-1 0 0,1 0 0,-10-6 0,9 6-17,0 0-1,0 1 0,0-1 1,0 1-1,0-1 0,0 1 1,0 0-1,0-1 0,0 1 1,0 1-1,0-1 1,-1 0-1,1 0 0,0 1 1,0-1-1,0 1 0,0 0 1,0-1-1,0 1 0,1 0 1,-1 0-1,0 0 0,0 0 1,0 1-1,1-1 1,-1 0-1,1 1 0,-1-1 1,1 1 17,-2 1-25,-2 1-20,0 1-1,1-1 1,0 1 0,0 0-1,1 0 1,-2 3 45,-11 21-3133,10-19 824,0 2-9944</inkml:trace>
  <inkml:trace contextRef="#ctx0" brushRef="#br0" timeOffset="3">1190 1258 5832,'0'-37'1690,"0"37"-514,0 0 95,0 0-22,0 0 46,0 0-12,32-10 2243,-25 5-3390,-1-1 0,0 1 0,0-1 0,0-1-1,0 1 1,-1-1 0,0 0 0,-1 0 0,1-1 0,-2 1 0,1-1-1,1-5-135,9-22 120,-3-2-1,2-8-119,-8 26 79,-3 12 9,-1 0 0,1 1 0,-1-1 0,-1 0 0,1 0 1,-1 0-1,0 0 0,-1 0 0,0 0 0,0 0 0,0 0 0,-1 0 0,0 0 0,-1 1 0,1-1 0,-1 1 0,-3-5-88,0 0-45,5 9-182,1 2 51,-4-2 334,-4-2-132,-1 0-1,1 1 1,-1 0 0,0 0 0,0 1 0,0 0 0,-1 1 0,1 0 0,0 0-1,-8 1-25,9 1-40,-1 1 1,1 0-1,0 1 0,1 0 0,-1 0 0,0 1 0,1 0 0,0 0 0,-1 0 0,2 1 1,-1 0-1,-1 2 40,2-1 8,1 1 1,0 0 0,0 0-1,0 1 1,1-1 0,0 1 0,1 0-1,-3 5-8,-18 71 81,10-32 122,13-44-175,1 0 1,-1-1-1,1 1 1,1 0-1,-1-1 0,2 1 1,-1-1-1,1 1 0,0-1 1,0 0-1,1 1 1,0-1-1,0 0 0,2 2-28,10 11-11,1-1 0,1 0-1,0-1 1,1-1 0,2-1 11,-1 2-9,-8-9 109,0 0-1,0-1 0,1 0 1,-1 0-1,2-1 1,-1-1-1,1 0 1,0-1-1,0-1 1,1 0-1,-1 0 1,1-1-1,0-1 1,11 0-100,-7-1 123,0-1-1,0-2 1,0 0 0,0 0-1,0-2 1,0 0 0,0-1-1,-1-1 1,0 0 0,0-2 0,0 0-123,28-16 352,-1-2 0,5-6-352,-40 26 60,0-1 1,0-1-1,-1 0 1,2-2-61,2-2-46,-11 10 52,-1 2 5,6-6-91,-7 5-129,-5 5 185,-19 15 128,-1-1 0,-1-2 0,-26 12-104,41-22-82,-1-1 0,0 0 0,0-1 0,-1 0 0,1-1 0,-1-1 0,0 0 1,-4-1 81,-30 0-323,-37-3 323,7-1-37,70 3 45,1-1 1,0 0-1,-1-1 0,1 0 1,0 0-1,0 0 0,0-1 1,0 0-1,0 0-8,-63-38 102,47 27-90,-74-54 28,91 63-40,2 1-1,0 0 0,0 0 0,1 0 0,-1 0 0,1-1 0,0 0 0,1 0 0,-1 0 0,1 0 0,0 0 0,0 0 0,0-1 1,-15-67-49,16 65 36,0 1 1,1-1-1,1 0 1,-1 1-1,1-1 1,1 0-1,-1 1 1,1-1-1,1 1 1,-1-1-1,2 0 13,12-50-226,-15 54 230,0 0 1,0 0-1,1 0 1,0 0-1,0 0 1,0 0-1,0 1 1,1-1-1,-1 1 1,1-1-1,0 1 1,0 0-1,0 0 1,1 0-1,-1 1 1,1-1-1,2-1-4,7-4 9,0 0 0,0 1-1,1 1 1,7-2-9,-12 4 26,0 1 1,0 0-1,1 1 1,-1 0 0,1 0-1,-1 1 1,1 1 0,0-1-1,-1 2 1,1-1-1,0 1 1,-1 1 0,1-1-1,-1 2 1,1-1 0,-1 1-1,0 1 1,0 0-1,-1 0 1,1 0 0,-1 1-1,0 1 1,0-1-1,0 1 1,-1 1 0,0-1-1,0 1 1,4 6-27,-6-5 36,0-1-1,0 1 1,-1 0 0,0 1-1,0-1 1,-1 1 0,0 0-1,-1-1 1,1 1 0,-2 1 0,1-1-1,-2 0 1,1 7-36,-2-12 5,0 1 0,0 0 0,-1 0 0,0 0 0,0-1 0,0 1 0,0-1 0,-1 0 0,-2 4-5,-3 6 107,8-13-103,-4 7 17,0-1 0,0 1 0,0-1 0,-1 0 0,0 0 0,-1 0 0,1-1 0,-1 1 0,0-1 0,-1-1 0,0 1 0,-2 0-21,-110 63-64,120-69 63,-1 0 0,0 0 1,0 0-1,0 0 0,0 0 0,0 0 0,0 0 0,0 0 1,0-1-1,0 1 0,0 0 0,0 0 0,0 0 1,0 0-1,0 0 0,0 0 0,0 0 0,0 0 1,0-1-1,0 1 0,0 0 0,0 0 0,0 0 1,0 0-1,0 0 0,0 0 0,0 0 0,0 0 1,-1 0-1,1 0 0,0-1 0,0 1 0,0 0 1,0 0-1,0 0 0,0 0 0,0 0 0,0 0 1,0 0-1,0 0 0,0 0 0,-1 0 0,1 0 1,0 0-1,0 0 0,0 0 0,0 0 0,0 0 1,0 0-1,0 0 0,0 0 0,-1 0 0,1 0 1,0 0-1,0 0 0,0 0 0,0 0 0,0 0 1,0 0-1,0 0 0,0 0 0,0 0 0,-1 0 1,1 0-1,0 0 0,0 0 0,0 0 1,7-16-20,19-32 26,-10 19-9,-3-5 2,-10 26 6,0-1 1,0 1-1,1 0 0,3-6-5,-3 6 24,0-1-1,-1 0 1,-1 0-1,0 0 1,0 0-1,0 0 0,-1-1 1,-1 1-1,1-1-23,0-9 111,-1 11-109,0 1 0,0 0 0,-1 0 1,0 0-1,-1-5-2,-3-24 19,4 33-12,0-1-1,0 1 1,0 0 0,0 0-1,-1 0 1,1 0 0,-1 0-1,0 1 1,0-1-1,0 1 1,0-1 0,-2-1-7,-3-4-93,4 6 73,0 0 1,0 1 0,0-1-1,0 1 1,0 0-1,-1 0 1,1 0-1,0 0 1,-1 1 0,1-1-1,-1 1 1,1 0-1,0 0 1,-1 0 19,-6 1-24,0-1 0,1 2-1,-1-1 1,0 2 0,1-1 0,0 1 0,0 1 0,0-1 0,0 1-1,0 1 1,1 0 0,0 0 0,0 1 0,0 0 0,1 0 0,-1 1-1,-3 5 25,3-4-27,1 1 0,0 0 0,0 0 0,1 1 0,0 0 0,1 0-1,0 0 1,1 1 0,0 0 0,0 0 0,1 0 0,1 0-1,0 0 1,-1 7 27,4-9-5,-1 0-1,1 0 1,0 0-1,1 0 1,0 0-1,0-1 1,1 1-1,0-1 0,1 1 1,-1-1-1,3 3 6,3 3-13,-1 0 1,2 0-1,0 0 0,1-1 0,8 7 13,-6-10 16,1 0 1,1-1-1,-1-1 1,2 0-1,-1-1 0,5 1-16,51 27 85,-66-32-38,0-1 0,1 1 1,-1-1-1,1 0 0,0-1 1,0 1-1,0-1 1,0 0-1,0-1 0,0 1 1,0-1-1,0 0 0,0-1 1,0 0-1,0 0 1,-1 0-1,4-1-47,15-5 130,0-2 0,-1 0 0,17-10-130,6-2 131,-17 9-24,0-1-1,-1-2 0,22-15-106,-41 24 37,0 0 0,-1-1-1,0-1 1,-1 1 0,1-1-1,-1-1 1,-1 1 0,0-1-1,0 0 1,-1 0 0,0-1 0,0 0-1,-1 0-36,7-26 31,-2 1-1,-2-2 1,-1 1-1,-2-1 1,-1 0-1,-2-9-30,2-3 243,-3 11-166,-2 1 0,-2 0 0,-1-1 0,-2 1 0,-1 1 0,-3-3-77,2 14 17,-1 0 0,0 1 0,-2 0 1,-1 1-1,-7-9-17,-9-16-99,15 25 87,-2 1 0,0 0-1,-2 1 1,0 1 0,-2 1 0,0 0 0,-1 1 0,0 2 0,-2 0 0,0 1 0,-4 0 12,3 2-133,0 2 1,-1 1 0,0 0-1,-13-1 133,33 10-28,1 1-1,0-1 0,0 1 1,-1 0-1,1 1 0,0-1 1,0 1-1,-1 0 1,-3 1 28,-9 1-416,16-2 402,-1-1 0,1 1 0,0 0 0,0 0 0,0-1 0,1 1 0,-1 0 0,0 0 0,0 0 0,0 0 0,1 0 0,-1 0 0,0 0 1,1 1-1,-1-1 0,1 0 0,-1 0 0,1 0 0,0 1 0,-1 0 14,-4 25-290,5-12 283,1 1 1,1-1-1,0 0 1,1 1-1,0-1 1,1-1-1,1 1 1,1 0-1,0-1 0,8 12 8,14 24-23,2-1 0,12 10 22,-38-52 5,16 20 23,1 0 0,1-1 0,1-1 0,8 5-28,-15-16 17,1-1 1,0-1-1,1 0 1,0-2-1,0 0 1,1 0-1,9 1-17,10 4 249,59 22 176,68 16-425,-150-50 82,0-1 0,0 0 1,0-1-1,1-1 1,-1 0-1,0-1 1,5-1-83,10-2 209,1-2 0,-2-2 1,4-1-210,-15 2 5,0-1-1,-1 0 1,1-1 0,-2-1-1,0-1 1,0-1-5,20-12 136,-29 20-99,0-1 0,-1 0 1,1 0-1,-1-1 0,0 0-37,-4 4-13,-2 2-2,0 0 13,6-5-71,-4 5-164,-7 8 112,-3 1 110,-1-1 0,0 0 0,0-1 0,0 0 0,-1 0-1,0-1 1,0 0 0,0-1 0,-1 0 0,-3 1 15,-13 3-107,-1 0 0,1-2 0,-24 2 107,-28 0-171,0-3 0,-1-3 0,1-4-1,0-4 1,-61-11 171,122 12 24,1-1 0,-1-1 0,1 0 0,0-2-1,0 0 1,1 0 0,-1-3-24,-24-10 64,27 12-21,1 0 0,0 0-1,0-2 1,1 1 0,1-2 0,-1 1 0,0-4-43,2 1-26,1 0 1,1-1-1,0 0 1,1 0-1,0 0 1,1-1-1,1-2 26,-3-2-8,3 2 2,0 1 1,2-1-1,0 0 0,0-9 6,-9-43-79,5 40 77,-10-26-19,10 37-143,1 0 0,1 0 0,-1-11 164,5 28 0,1 1 0,0-1 0,0 1 0,0-1 0,0 1 0,0-1 0,0 1-1,1 0 1,-1-1 0,0 1 0,1-1 0,-1 1 0,1 0 0,-1-1 0,1 1 0,0 0 0,0 0 0,0-1 0,-1 1 0,1 0 0,0 0 0,0 0 0,0 0 0,1 0 0,-1 0 0,0 1 0,0-1 0,0 0-1,1 0 1,-1 1 0,0-1 0,2 0-1,-1 0 0,1 0 0,-1 0 0,1 0 0,0 1 0,-1-1-1,1 1 1,0 0 0,-1 0 0,1 0 0,0 0 0,-1 0 0,1 0-1,0 1 1,0-1 1,66 19-68,-45-14 75,-2 2 0,1 0 0,-1 1 0,4 3-7,-5 0 4,0 1 0,-2 0 0,1 2-1,-2 0 1,0 1 0,0 1-4,13 13 84,-16-16-71,0 1-1,-1 0 1,0 1-1,-1 0 1,-1 1-1,-1 0 1,7 14-13,19 40 73,15 36 59,0 30-180,-12-22 263,-36-99-157,-2 0 0,0 0 1,0 0-1,-2-1 0,0 1 0,0 0 0,-1 0 1,-1 0-1,-1 0 0,-1 4-58,-3 24-179,-18 131 320,24-169-151,0 1-1,-1-1 1,1 0 0,-1 0 0,0 0-1,-1 0 1,-2 3 10,-7 20-509,11-27-66,1-1-956,0 0-2569,0 0-9391</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7"/>
    </inkml:context>
    <inkml:brush xml:id="br0">
      <inkml:brushProperty name="width" value="0.05" units="cm"/>
      <inkml:brushProperty name="height" value="0.05" units="cm"/>
    </inkml:brush>
  </inkml:definitions>
  <inkml:trace contextRef="#ctx0" brushRef="#br0">18 22 992,'0'0'0,"0"0"0,-8-10 0,-2-1-264</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00"/>
    </inkml:context>
    <inkml:brush xml:id="br0">
      <inkml:brushProperty name="width" value="0.05" units="cm"/>
      <inkml:brushProperty name="height" value="0.05" units="cm"/>
    </inkml:brush>
  </inkml:definitions>
  <inkml:trace contextRef="#ctx0" brushRef="#br0">634 1859 3416,'3'0'-408,"-2"0"576,1 0 1,-1 0-1,0 0 1,0-1 0,0 1-1,0 0 1,0 0 0,0-1-1,0 1 1,0 0 0,0-1-1,0 1 1,0-1-1,0 0 1,0 1 0,0-1-1,0 0 1,0 1 0,0-1-1,-1 0 1,1 0-1,0 0 1,-1 0 0,1 0-1,0 0 1,-1 0 0,1 0-1,-1 0 1,0 0-1,1-1-168,12-26 375,-1-2-1,-2 1 0,-1-2 0,-1 1 0,2-23-374,10-36 444,24-47 2307,-22 71-2475,11-54-276,-23 50 349,-3 0 0,-3 0 0,-3-1 0,-5-29-349,3 82 178,-5-105 775,1 52-964,3 0 1,3 0 0,4-12 10,0 40 28,-4 22-3,1 1 0,1 0 1,1 0-1,3-6-25,6-28-280,-12 51 249,-1 2-147,0 0-66,0 0-111,0 0 44,0 0 270,0 0 42,-3 74-279,-10 58 278,11-121-23,-3 61-45,2 46 68,2-37-1088,-5 11 1088,2-48-84,-1 13 63,-8 28 21,-3 10-103,11-56 13,-2-1 0,-1 0 0,-2 0 0,-1-1 1,-15 31 89,7-30 98,2 1 0,1 1 0,3 0 0,-9 37-98,8 27-15,-4 15-246,15-104 226,-1 0 0,-1 1 0,0-1-1,-1-1 1,0 1 0,-4 3 35,-6 24 492,14-40-520,2-2-60,0 0-39,0 0-114,0 0 22,0 0 189,0 0 110,0-13 596,4-55-313,3 0 0,12-48-363,-18 112 23,25-123 376,-10 57 209,4-47-608,-8-4-61,20-146-113,-26 237 315,2 1 1,4-10-142,-3 15 269,-2-1 0,-1 0 1,2-25-270,23-198 112,-28 228 156,2 1 0,0-1 0,2 1 0,0 0 0,1 0 1,1 1-1,7-11-268,-12 23-3,1 0 0,0 0 0,0 1 0,1 0 0,-1 0 0,1 0 0,0 1 0,3-2 3,13-10 69,39-27-208,-34 22 205,-16 14-14,-1 0 0,-1-1 1,0-1-1,0 1 1,0-2-1,-1 1 0,0-2-52,6-8-7,-7 10-1,0 0 0,-1 0-1,0-1 1,0 0 0,-1 0 0,-1 0-1,0 0 1,0-1 8,-4 10 1,0 0 0,0 0 0,0 0 0,0 0 1,1 0-1,-1 0 0,0 0 0,0 0 0,1 0 0,-1 0 0,1 0 0,-1 1 0,1-1 0,-1 0 0,1 0 0,-1 0 1,1 1-1,0-1 0,-1 0 0,1 0 0,0 1 0,0-1 0,0 1 0,-1-1 0,1 1 0,0-1 0,0 1 1,0-1-1,0 1 0,0 0 0,0 0 0,0-1 0,0 1 0,0 0 0,0 0 0,0 0 0,0 0 0,0 0 0,0 0 1,0 0-1,0 1 0,0-1 0,0 0 0,0 0 0,0 1 0,-1-1 0,1 1 0,0-1 0,0 1 0,0-1 1,0 1-3,3 1 6,0 1-1,0-1 1,0 1-1,-1-1 0,1 1 1,-1 0-1,0 1 0,0-1 1,2 4-5,71 142-94,-56-103-199,10 33 293,-19-49 47,4 20 28,-3 0 0,-2 1 0,-2 0 0,0 21-75,-6-49-23,4 25 75,9 108 109,-9-54-69,-1-24 300,-4 44-392,-1-84 105,4 32-105,0 10-441,-3-66 521,1-1 0,0 1 0,1 0 0,0-1 0,2 4-80,8 36-533,-11-42 524,0 2 58,1-1 0,0 0 1,1 0-1,0 0 0,4 7-49,-6-13 19,0-2-34,0 1 0,0 0 0,0 0 1,-1 0-1,0 0 0,0 0 0,0 2 15,-1-5-67,0-2 19,0 0 130,0 0 22,0 0-58,0 0-18,0 0-16,-10-23-30,-32-83 458,-16-67-440,22 44-40,21 68-271,-3 1-1,-16-36 312,15 43-2,2 0 1,3-1-1,2-1 0,-2-37 2,10 73 70,-6-43-266,-8-18 196,11 57-16,0 1 1,-1 0-1,-1 1 1,-1 0-1,-3-4 16,-5-4-152,0 1-1,-2 0 0,-1 2 0,-1 0 0,-21-18 153,41 40-37,-1-1-13,-17-4 25,18 8 12,0 0 0,0 0-1,0 0 1,0 1-1,0-1 1,0 0-1,0 1 1,0 0-1,0-1 1,0 1-1,0 0 1,0 0 0,0 0-1,0 1 1,0-1-1,-2 1 14,-10 0-130,11-1 74,0-1 1,0 1-1,0 0 0,0 1 0,0-1 1,0 1-1,0-1 0,0 1 0,0 0 0,0 0 1,0 0-1,1 0 0,-1 0 0,0 1 1,1-1-1,-3 2 56,1 1-32,-1 0 0,1 1 1,-1-1-1,1 1 0,0 0 1,1 0-1,0 0 0,-2 2 32,-3 9-56,1 0-1,0 0 1,1 1 0,1-1-1,-2 12 57,-1 24 166,1 0 0,3-1 0,3 35-166,0-29 50,-2 0 0,-10 51-50,-10 23-326,1-6-268,-34 109 594,13-102 206,-2 1 49,34-96-237,-8 30 34,-3-1 1,-29 58-53,5-25-20,46-99 50,1 0 1,-1 0 0,0 0 0,0 0 0,0 0 0,0 0 0,0 0 0,0 0-1,0 0 1,0 0 0,0 0 0,0 0 0,1 0 0,-1 0 0,0 0 0,0 0-1,0 0 1,0 0 0,0 0 0,0 0 0,0 0 0,0 1 0,0-1 0,0 0-1,0 0 1,0 0 0,0 0 0,0 0 0,0 0 0,1 0 0,-1 0-31,12-16 215,15-29 18,-14 11-102,-2 0 0,5-25-131,0 1 56,36-137-134,-44 166 96,2 1 1,3-7-19,-1 5 102,-2-1 0,0-2-102,7-55 77,3-52-77,-8 42-242,9-19 242,-1 51-24,-13 44 25,0-1 0,3-20-1,16-98 288,42-136-288,-64 264 23,1 0-1,1 0 0,-1 1 0,2 0 0,3-6-22,-8 13 36,0 0 0,0 1 1,-1-1-1,0 0 0,0 0 0,0-1 0,0 1 0,-1-3-36,3-13 27,26-104 217,-28 123-127,0-1-107,4-7-101,-5 9 113,1 0 0,-1 0-1,1-1 1,-1 1 0,1 0 0,-1 0 0,1 0 0,0 0 0,-1 0 0,1 0 0,0 0-1,0 0 1,0 1 0,-1-1 0,1 0 0,0 0 0,0 1 0,0-1 0,0 1 0,1-1-1,-1 1 1,0-1 0,0 1 0,0-1 0,0 1 0,0 0 0,1 0-22,4 13 100,0 5-19,6 20 145,-1 0 0,1 17-226,-6-31-56,1-1-1,1 0 1,1-1 0,1 0-1,1 0 1,1-1 0,1 0-1,10 11 57,-9-7 17,-1 1-1,-1 1 1,-1 0-1,-1 1 0,-2-1 1,5 28-17,-1-8 45,16 39-45,24 30 6,-26-62 3,5 18-9,18 89-79,-38-114 38,3-1-1,1-1 1,3 0-1,1-1 0,18 27 42,-15-33-13,-10-16-11,1-1 0,1 0 0,1 0 0,10 9 24,45 45-80,-68-73 335,12 15 47,-1 0 110,0-2-3166,-12-14 2310,0-1-1,0 1 1,0-1-1,0 0 1,0 1-1,1-1 1,-1 0-1,0 0 1,0 0-1,0 0 1,1 0-1,-1 0 1,0 0-1,0 0 1,0 0 0,0-1-1,2 1 445,5-3-5253</inkml:trace>
  <inkml:trace contextRef="#ctx0" brushRef="#br0" timeOffset="1">423 798 2336,'1'0'13,"-1"1"1,1-1-1,-1 0 1,1 1-1,-1-1 1,0 1-1,1-1 0,-1 0 1,1 1-1,-1-1 1,0 1-1,0-1 1,1 1-1,-1-1 0,0 1 1,0 0-1,0-1 1,1 1-1,-1-1 1,0 1-1,0-1 1,0 1-1,0 0 0,0-1 1,0 1-1,0-1 1,0 1-1,0-1 1,-1 1-1,1 0 1,0-1-1,0 1 0,0-1 1,-1 1-1,1-1 1,0 1-1,-1-1 1,1 1-1,0-1 0,-1 1 1,1-1-1,0 0 1,-1 1-1,1-1 1,-1 0-1,1 1 1,-1-1-1,1 0 0,-1 1 1,1-1-1,-1 0 1,1 0-1,-1 0 1,0 1-14,-43 17 548,23-11-1094,-14 8 724,0 2 0,0 0 1,-14 12-179,38-21 74,0 0 1,0 1-1,1 0 1,0 0 0,1 1-1,0 0 1,0 1-1,1 0 1,1 0-1,-1 1 1,2 0 0,0 0-1,0 0 1,1 1-1,1 0 1,0 0 0,1 0-1,-1 5-74,-15 47-804,18-63 1332,1-2 18,0 0-373,0 0-69,8-20 282,-3-2 606,2 1 0,0 0 0,4-6-992,3 3 416,0 0 0,2 1 1,1 0-1,1 1 0,1 1 0,10-9-416,12-14 51,-27 30-21,0 1 0,1 0-1,0 0 1,0 2-1,2 0 1,-1 1 0,1 0-1,1 1 1,15-4-30,-7 1 61,2 2-1,-1 1 1,1 1-1,1 2 1,-1 0-1,1 2 1,25 0-61,-42 4 68,-11-1-52,0 1 1,0 0-1,0 0 0,0 0 0,0 0 0,0 0 0,0 0 0,0 0 0,0 0 0,0 1 0,0-1 1,0 0-1,0 1 0,0-1 0,0 0 0,0 1 0,0-1 0,-1 1 0,1 0 0,0-1 0,0 1 1,0 0-1,0 0-16,0 0 208,-1-1 225,0 0-30,0 0-335,0 0-84,0 0 0,0 0 10,0 0 44,-49 10-82,0-1 0,-42 0 44,75-7-142,-30 1-1275,-25 6 1417,57-6-123,1 0 0,-1 1 1,1 0-1,0 1 1,0 0-1,0 1 0,-4 3 123,5-1-20,1 1 0,-1 0 1,2 1-1,-1 0 0,1 1 0,-6 9 20,-5 7-363,1 2 0,-3 9 363,6-4-11,1 0-1,2 2 1,2 0 0,1 0 0,-2 20 11,-21 64 372,32-113-369,-4 17 175,6-22-31,0-2 80,0 0-19,0 0-127,0 0 20,0 0 189,0 0 23,0 0-89,0 0-3,0 0 61,28-10 14,44-32-346,-53 29 41,1 1-1,1 1 1,3-1 9,118-36 523,-119 38-429,-1-1 0,0-1 0,10-9-94,-6 5 72,0 1 1,11-3-73,1 0 25,-15 7 43,1 1 0,18-6-68,-40 16 152,-2 0 127,0 0-41,0 0-259,0 0-19,0 0 167,0 0-10,0 0-202,0 0 5,0 0 225,0 0 28,0 0-138,0 0-59,-52 11-108,40-11 98,0 1 1,-1 1-1,1 0 1,0 1-1,0 0 1,0 0-1,1 2 1,-1-1-1,1 2 1,0-1-1,0 1 0,1 1 1,-9 6 33,15-10-49,-1-1 1,0 0-1,0 0 0,0-1 1,0 1-1,0-1 1,0 0-1,-1-1 0,1 1 1,0-1-1,0 0 1,-1 0-1,1-1 0,0 0 1,-4 0 48,5 0-27,-1 0 0,1 0-1,-1 0 1,1 1 0,-1 0 0,0 0 0,1 0 0,-1 1 0,1 0 0,-1 0 0,1 0 0,-1 0-1,1 0 1,0 1 0,-1 0 0,1 0 0,0 0 0,0 0 0,-3 3 27,-64 68 315,59-63-349,9-8-131,3-2-8,0 0 82,0 0 39,0 0 55,0 0 73,41 12 724,-33-11-744,0 0 1,0-1 0,1 1 0,-1-2 0,0 1 0,1-1 0,-1 0 0,0-1 0,0 0 0,2-1-57,14-5 172,0-2 0,15-9-172,15-6 73,61-24-1,-108 46-135,28-13-1295,30-19 1358,-56 31-257,-8 3-2215,-1 1-4672</inkml:trace>
  <inkml:trace contextRef="#ctx0" brushRef="#br0" timeOffset="2">555 1513 8248,'0'0'0,"0"-13"0,3-7 0,-6 9-440,-3 7 440,6 4-432,0-9 432,0 0-4944</inkml:trace>
  <inkml:trace contextRef="#ctx0" brushRef="#br0" timeOffset="3">228 1515 2608,'15'-5'851,"-19"10"16,-29 18 618,14-10-900,7-3-277,1 1 1,0 0-1,0 0 1,1 1-1,0 1 0,1-1 1,-5 12-309,-7 15-238,2 1 0,1 3 238,17-39 31,59-102 1220,-44 80-979,1 1 0,1 0 1,1 1-1,0 1 0,3-1-272,28-19 652,20-11-652,-26 23 64,1 1-1,0 2 1,7 0-64,23-1 445,-24 9-513,-28 7 309,0 0 0,0 2 0,5 0-241,6-1-285,-30 4 265,16-3 1473,-25 0-1458,-1 0-1,1 1 1,-1 0 0,1 0-1,-1 1 1,1 0 0,-1 1-1,0-1 1,1 1-1,-1 1 1,0-1 0,1 2-1,-1-1 1,-6 3 5,-18 5-37,1 1 0,-30 15 37,9-3-566,24-13 458,1 1 0,0 2 0,0 1 0,2 1 0,0 1 0,0 1 0,1 1 0,1 2 0,0 1 108,6-2-29,0 1-1,2 0 0,-13 22 30,-20 10-53,31-15 35,15-29 49,-1 0 0,0 0 0,-1-1 0,1 1 0,-5 4-31,7-10 568,-9 17 185,-3 18-645,11-27-106,2-7 4,0-1 1,0 0 0,0 1-1,-1-1 1,1 0 0,0 1 0,1-1-1,-1 0 1,0 0 0,0 1 0,1-1-1,-1 0 1,0 1 0,1-1-1,-1 0 1,1 0 0,0 0 0,-1 1-1,1-1 1,0 0 0,0 0 0,0 0-1,0 0 1,0 0 0,0-1-1,0 1 1,0 0 0,0 0 0,0-1-1,0 1 1,0 0 0,1-1 0,-1 1-1,0-1 1,0 0 0,1 1 0,-1-1-1,0 0 1,1 0 0,-1 0-1,0 0 1,1 0 0,-1 0 0,1 0-7,4 0 40,0 0 0,0 0 0,0-1 0,-1 0 0,1 0 0,0 0 0,0-1 0,3-1-40,7-5 158,-1-1 1,-1-1-1,0 0 1,3-3-159,42-29 422,32-25-422,-84 63-5,1 0 1,-1-1 0,0 0-1,-1 0 1,3-3 4,-7 8-11,0-1 1,0 0-1,1 1 0,-1-1 1,0 1-1,0 0 0,1 0 0,-1 0 1,0 0-1,0 0 0,1 0 0,-1 0 1,0 1-1,0-1 0,0 1 1,0 0-1,1-1 0,-1 1 0,0 0 1,0 0-1,1 1 11,20 6 19,-16-8-18,-3 0 4,-1 0 0,0 0 0,1 0 0,-1 1 0,1 0 0,-1-1 1,0 1-1,1 0 0,-1 1 0,1 0-5,-2-2 14,-1 0 0,1 0 0,-1 0 0,1 1 0,0-1 0,-1-1 0,1 1 0,-1 0 0,1 0 0,0-1 0,-1 1 1,1 0-1,-1-1-14,6 0 22,7 3 78,-12-2-89,0 1 0,0 0 0,0-1 0,0 0 0,1 0 0,-1 1 0,0-1 0,0 0 0,0-1 0,0 1 0,0 0 0,0-1 0,1 1-11,5-3-6,-7 3 14,-1 0-1,1 0 1,0 0 0,0 0-1,0 0 1,-1 1 0,1-1-1,0 0 1,0 0 0,-1 1-1,1-1 1,0 0 0,-1 1-1,1-1 1,0 1-1,-1-1 1,1 1 0,0-1-1,-1 1-7,8 4 1011,-92 19-1197,-1 5 186,17-6-415,51-17 456,1 2 1,-1 0 0,1 0-1,1 2 1,0 0 0,-3 2-42,-49 43-6798,54-44 1005</inkml:trace>
  <inkml:trace contextRef="#ctx0" brushRef="#br0" timeOffset="4">1413 502 1528,'17'-9'381,"-14"7"-231,1 0 0,0 0 1,0 0-1,0 0 0,0 1 0,0 0 0,0-1 0,0 1 0,0 1 0,0-1 0,1 1 0,-1-1 0,0 1 1,0 1-1,1-1 0,1 1-150,4 0 328,-1 1 1,1 1-1,-1-1 0,1 2 1,-1-1-1,6 4-328,-5-1 216,0-1 1,0 1-1,-1 1 0,0 0 0,0 0 1,0 0-1,-1 1 0,0 1 0,-1-1 1,6 9-217,5 6 390,0 1 0,-2 1-1,-1 0 1,-1 1 0,-1 1 0,-1 0 0,7 26-390,-10-28 445,0 1-1,2-2 1,9 18-445,-14-32 143,12 51-135,-17-59 64,-1-2 87,0 0 13,0 0-41,0 0-37,0 0-99,0 0-26,-5-15-59,1 5 80,-1 0 0,0 1 0,0 0 0,-1 0-1,-5-5 12,-16-28-193,19 26 279,0 0 0,-1 1 0,-1 0 0,0 0-1,-2 1 1,1 1 0,-1 0 0,-10-8-87,10 11 20,0-1 0,0 0 0,1-1-1,1 0 1,0-1 0,1 0 0,0-1 0,1 0 0,0 0 0,1-1-20,1 6-3,-1 1 1,1 0-1,-1 0 1,-1 1 0,0 0-1,0 0 1,0 1 0,-1 0-1,-5-3 3,10 8-5,-3-1 4,-10-1-9,16 2-36,1 1-53,0 0-170,0 0 57,0 0 401,0 0 74,0 0-126,9-3 187,6 0-317,0 0 0,0 0-1,1 2 1,-1-1 0,0 2 0,1 0 0,-1 1-1,0 1 1,0 0 0,0 1 0,0 1 0,0 0-1,-1 1 1,1 0 0,-1 1 0,0 1 0,-1 0 0,4 4-7,-7-3-10,0 1 1,0 0-1,-1 1 1,0 0-1,0 1 1,4 8 9,41 72-79,-44-72 72,3 8 120,-1 2 0,-2-1 0,-1 2 1,-1-1-1,-1 1 0,-1 9-113,9 31 338,-1-18-327,-8-30 137,-1 0 0,0 0 0,0 15-148,-1-22-164,-1-4 1047,-4-11-856,1 0 0,-1 0 1,1 1-1,-1-1 0,1 0 1,-1 0-1,1 0 0,-1 0 1,0 0-1,1 0 0,-1 0 1,1 1-1,-1-2 1,1 1-1,-1 0 0,1 0 1,-1 0-1,1 0 0,-1 0 1,1 0-1,-1 0 0,1-1 1,-1 1-1,1 0 0,-1-1-27,-8-1 136,-23-7-36,1-1-1,-6-5-99,27 11 11,-3-1-90,0-1 1,1-1 0,0 0-1,-11-8 79,22 14 11,-9-7-34,1 0 1,-1 1-1,0 0 0,-1 1 1,0 0-1,0 0 0,0 1 1,-1 1-1,1 0 0,-1 1 1,-7-2 22,-3 3 39,2-1 13,-1 1-1,0 1 1,0 1-1,-1 1-51,11 0-26,0 0 0,1-1 1,-1 0-1,0-1 0,0-1 0,0 1 0,1-2 0,-1 1 0,1-2 0,-1 0 26,-17-4-166,26 8-262,20 4 237,27 4 255,-1 1 0,0 3-1,0 2 1,16 8-64,-50-18 6,7 3 6,0 1 0,0 1 0,-1 0 0,0 1 1,12 10-13,-9-5 311,0 1 0,-2 0 0,0 2 1,-1 0-1,0 0 0,1 5-311,-15-20-220,1 0-1,0 0 1,0 0-1,0 0 1,1 0-1,-1-1 1,1 1 0,2 0 220,-3-1-2688,-3-2-6344</inkml:trace>
  <inkml:trace contextRef="#ctx0" brushRef="#br0" timeOffset="5">1574 1414 5560,'0'0'0,"22"-2"0,15-2 0,-26 4-40,-14 0 40,3 0-32,0 0 32,0 0-3632</inkml:trace>
  <inkml:trace contextRef="#ctx0" brushRef="#br0" timeOffset="6">1723 1486 4128,'7'3'284,"0"0"0,0 1 0,-1 0 1,1 0-1,-1 1 0,0 0 0,0 0 0,1 1-284,27 22 2903,3-2-2076,0 1 0,-2 3 1,-1 1-1,2 5-827,61 58-36,-82-77 50,17 17 115,19 16-129,-13-23 146,-33-24-802,-4-4 222,-7-12 37,-13-16 91,9 14 135,2 2 140,-1 1-1,-1 0 1,1 1-1,-2 0 0,0 1 1,0 0-1,-4-3 32,-12-8-237,1-1 0,2-2 0,0 0 0,-8-14 237,26 32-221,1 0 149,0 1 0,-1 0 1,0 0-1,0 0 1,-2-1 71,-39-31 1254,43 33-1240,-1 0 0,1 0 1,-1 0-1,1 1 1,-1 0-1,0 0 0,0 0 1,-2 0-15,-3-2-126,2 1 47,0 1-47,0-1 1,0 1-1,0 0 1,0 1 0,0 0-1,-1 0 1,-6 0 125,-40-11 1054,28 4 514,37 10-1488,1 0 0,-1 1 0,0 0 0,1 1 0,-1 0 0,0 0 0,5 4-80,69 34-56,-68-31 123,0 1-1,-1 0 1,0 1 0,-1 0-1,0 2 1,-1-1-1,0 2 1,-1-1 0,-1 2-1,0 0 1,-1 0-1,-1 1 1,-1 0-1,0 0 1,-1 1 0,2 10-67,-7-20 30,1-1 0,0 1 1,0-1-1,0 0 1,1-1-1,0 1 1,1 0-1,-1-1 0,1 0 1,0 0-1,2 0-30,-4-2 30,1 1 0,-1-1 0,1 1 0,-1-1 0,-1 1-1,1 0 1,-1 0 0,0 0 0,0 1-30,8 15-231,-9-20 20,-1-1-6,0 0 74,17 21 2028,-44-23-1962,1 0 0,1-2 0,-1-1-1,0-1 1,1-1 0,0-1 0,1-1 0,0-2-1,0 0 1,1-1 0,-10-9 77,-19-11-417,-4 5-49,26 17 530,26 9-34,3 0-38,0 0 1,-1 0-1,0 0 1,1 0-1,-1 0 1,1 0 0,-1 0-1,0 0 1,0 1-1,1-1 1,-1 1-1,0-1 1,0 1 7,-4-2-19,-34-9 6,30 9 14,1 0 1,0-1-1,0 0 1,0 0-1,0-1 0,0 0 1,-7-5-2,15 8 11,1 1 17,0 0-36,0 0-160,0 0-4,0 0 145,26 3 42,-8 2 78,0 1 1,0 1-1,0 0 1,7 6-94,33 13 260,-35-16 174,0 2-1,0 1 1,4 4-434,1 0 619,9 4-341,-36-20 20,-1-1-173,0 0-14,0 0 186,0 0-43,0 0-362,0 0-363,0 0-1106,0 0-1452,0 0-4719</inkml:trace>
  <inkml:trace contextRef="#ctx0" brushRef="#br0" timeOffset="7">352 2474 1800,'36'-54'1540,"-43"66"-1429,-6 12 3443,13-24-3491,0 0 1,0 0-1,0 0 0,0 0 1,0 0-1,0 0 0,0 0 1,0 0-1,0 0 0,0 0 1,0 0-1,0 0 0,-1 0 1,1 0-1,0 0 0,0 0 0,0 0 1,0 0-1,0 0 0,0 0 1,0 0-1,0 0 0,0 0 1,0 0-64,7-18 224,45-123 316,-47 127-789,2 0 0,0 0 0,0 1 0,1-1 0,1 1 0,0 1 0,1 0 0,5-5 249,-6 7 392,4-4-2338,-9 16 705,-4 8 511,-2 6-1210</inkml:trace>
  <inkml:trace contextRef="#ctx0" brushRef="#br0" timeOffset="8">483 2360 5024,'-1'4'27,"0"0"74,0 1 0,-1 0-1,1-1 1,-1 1 0,0-1 0,0 0 0,0 1-1,-1-1 1,0 0 0,1 0 0,-2 0-101,-1 3-176,-1 0 2723,10-15-1349,9-15-1535,-2-1 1,8-26 336,5-11-707,-20 54 408,4-13 1333,-19 35-384,-29 40-138,29-42-257,1 0 1,0 1 0,1 1 0,-5 12-256,-7 19-485,9-16-3054,7-19-794</inkml:trace>
  <inkml:trace contextRef="#ctx0" brushRef="#br0" timeOffset="9">1808 2157 12824,'0'0'0,"0"0"0,-18-11 0,2 2-9144</inkml:trace>
  <inkml:trace contextRef="#ctx0" brushRef="#br0" timeOffset="10">1812 2193 3592,'1'11'2390,"7"68"-796,-5-42-1147,1 0 0,5 12-447,-6-34 237,-2-9-267,0 1 0,1 0 0,0-1 1,0 0-1,1 1 0,0-1 30,-2-5-174,-1-1 221,0 0 106,0 0 141,0 0 35,0 0 7,0 0 12,0 0 24,-3-22-863,-14-49-1911,-19-93 154,34 154 2806,0 1-1,-1 0 1,-1 0 0,1 0-1,-1 0 1,-1 1 0,-3-6-558,7 12 688,1 2-211,0 0-102,0 0-63,0 0 61,-3 19 436,3 23-120,1 0 0,6 34-689,-2-12 521,4-4-13,-5-43-175,-2 0 1,0 1-1,0 2-333,-2-17 101,0-3-607,0 0-53,0 0 455,0 0 103,-10-29-130,3 9 200,1-1 1,0 0-1,2 0 1,1 0 0,0-1-1,2 1 1,1-16-70,0 34 202,0 3 280,8 20 48,22 82-3642,-24-76-5434</inkml:trace>
  <inkml:trace contextRef="#ctx0" brushRef="#br0" timeOffset="11">485 2594 13624,'0'0'0,"0"0"0,0 0 0,0 0-9744</inkml:trace>
  <inkml:trace contextRef="#ctx0" brushRef="#br0" timeOffset="12">601 2812 5832,'-10'-34'356,"6"22"107,1 0 0,0-1 0,0-10-463,2 21 1152,18 11 1863,-13-19-2946,-1 0 0,0 0 0,0-1 0,-1 1 0,0-1 0,-1 0 0,0 1 0,-1-4-69,4-26 104,-3 32-189,0 0 0,1 1 0,0-1 0,0 1 0,1-1 1,-1 1-1,2 0 0,-1 0 0,1 0 0,0 1 0,5-6 85,-8 11 215,0-2-215,0 1-1,1 0 1,0 0 0,0-1 0,0 1-1,0 0 1,0 1 0,0-1-1,0 0 1,0 1 0,1-1-1,-1 1 1,1-1 0,0 1 0,21-17-296,-23 18 322,0-1 0,0 1-1,-1-1 1,1 1 0,0-1 0,0 1 0,0 0 0,0-1-1,0 1 1,-1 0 0,1 0 0,0 0 0,0-1-1,0 1 1,0 0 0,0 0 0,0 1 0,0-1-1,0 0 1,0 0 0,0 0 0,-1 1 0,1-1 0,0 0-1,0 1 1,0-1 0,0 1 0,-1-1 0,1 1-26,27 15-111,-23-13 122,2 2 77,-1 0 0,0 0 0,0 0 0,0 1 0,-1 0-1,0 0 1,0 1 0,3 6-88,30 57 225,-21-28 190,-2 1 0,-2 0 0,-2 1 0,4 35-415,-6-33 155,-9-45-167,0-1 13,0 0 45,1 0 0,5-3-45,-1 1 0,0-1 0,0 0 0,-1-1 0,1 1 0,0-1 0,-1 0 0,0 0 0,0 0 0,0-1 0,-1 1 0,0-1-1,0 0 1,0 0-1,5-10-51,-1 0 0,-1 0 0,4-16 51,1-1-305,17-27 98,-19 44 153,-1-1 0,-1 0 0,4-16 54,-9 29 34,-1 0 0,1 0 1,0 0-1,0 0 0,0 1 1,0-1-1,1 1 0,-1-1 1,0 1-1,1 0 0,0 0 1,0 0-1,-1 0 0,1 0 1,0 1-1,0-1 0,1 1 1,1-1-35,4-2 43,-7 4-31,-1 0 1,1-1-1,0 1 1,-1 0-1,1 1 1,0-1-1,-1 0 0,1 0 1,-1 1-1,1-1 1,0 1-1,-1 0 1,1-1-1,-1 1 0,1 0 1,-1 0-1,1 0-12,24 18 54,-21-14-3,11 10 145,0 1 1,-1 1-1,-1 0 1,-1 1 0,8 13-197,-20-28 14,0-1 1,0 1 0,0-1-1,0 0 1,1 1 0,-1-1-1,1 0 1,-1 0 0,1 0-1,0 0 1,0 0 0,0 0-1,0-1 1,0 1 0,0 0-1,1-1 1,-1 0 0,1 0-1,-1 0 1,2 1-15,-1-1 4,-1-1 0,1 1 1,0-1-1,-1 0 0,1 0 0,-1 0 1,1 0-1,0-1 0,-1 1 0,1-1 1,-1 1-1,1-1 0,-1 0 0,1 0 1,-1 0-1,0 0 0,1 0 0,-1-1 1,0 1-1,0-1 0,0 1 0,0-1 1,0 0-1,0 0 0,-1 0 0,1 0 1,0-1-5,11-13 13,-1 0 1,-1-1-1,-1 0 1,0-1-1,-1 0 1,0-4-14,-5 15 4,0 0 1,0 0 0,1 0-1,0 0 1,0 1-1,0-1 1,6-4-5,19-25-549,-27 32 578,1 0 1,-1 0-1,1 0 1,0 0 0,0 1-1,0 0 1,0 0-1,1-1-29,1 0 18,-4 2 21,0 2-34,1-1-1,0 0 1,0 1 0,0-1 0,-1 1 0,1 0-1,0 0 1,0 0 0,0 1 0,2-1-5,8 5 267,-1 1 1,1 0-1,10 7-267,-9-5-156,-12-6 52,18 1 17,-18-2 98,-1 0-1,1-1 0,0 1 0,-1-1 1,1 0-1,0 1 0,0-1 1,0 0-1,-1 0 0,1 0 0,0-1 1,0 1-1,0 0 0,-1-1 1,1 1-1,0-1 0,-1 1 0,1-1 1,0 0-1,-1 0 0,1 0 1,-1 0-1,1 0-10,2-1 33,0-1-1,0 0 1,-1 1 0,1-1 0,-1-1 0,0 1 0,0 0-1,0-1 1,0 0 0,-1 1 0,0-1 0,1 0-1,-1 0 1,-1-1 0,1 1 0,-1 0 0,1-1-1,-1 0-32,2-13 94,-10 26-84,-2 4 38,0-3-64,-1 0-1,0 0 1,0-1-1,-1 0 1,0-1-1,0 0 0,-9 3 17,-70 36-577,-1-19-225,82-25 642,5-1 198,0-1 0,0 0 1,0 0-1,0 0 1,0 0-1,0-1 1,1 1-1,-1-1 1,-2-1-39,-15-1-282,-13-5-12,29 6 253,1 0 0,-1 1 1,0-1-1,0 1 0,1 0 1,-1 1-1,0-1 0,0 1 1,-4 0 40,7 1 18,0-1 0,0 0 0,0 0 0,0 1 1,0-1-1,1 1 0,-1 0 0,0 0 1,0-1-1,1 1 0,-1 0 0,0 0 1,1 1-1,-1-1 0,1 0 0,0 0 1,-1 1-1,1-1 0,0 1 0,0-1 1,0 1-1,0 0 0,0-1 0,0 1 1,0 1-19,-3 3 77,-4 7 247,-23 47-40,30-58-256,1-2-34,0 0-174,0 0-3,-24 4 177,22-3 4,1-1 0,-1 1 1,0-1-1,0 1 0,1-1 0,-1 1 0,0-1 0,0 0 1,1 0-1,-1 0 0,0 0 0,0 0 0,0 0 1,1-1-1,-1 1 0,0 0 0,0-1 0,1 0 1,-1 1-1,0-1 0,1 0 0,-1 0 0,1 0 0,-1 0 1,1 0-1,-1 0 0,1 0 0,0 0 0,0-1 1,-1 1-1,1-1 0,0 1 0,0-1 2,-1-1-16,0 0 0,0 1-1,0-1 1,0 1 0,0-1-1,-1 1 1,1 0 0,-1 0-1,0 0 1,0 0 0,1 0-1,-1 0 1,0 1 0,-1 0-1,1-1 1,0 1 0,0 0-1,0 1 1,-1-1 0,1 1-1,-1-1 17,-1 1-19,-1 1-1,0-1 0,1 1 0,0 0 1,-1 0-1,1 1 0,0 0 0,-1 0 1,1 0-1,0 0 0,0 1 0,-2 1 20,-3 3-3,0 0-1,0 1 0,0 0 1,1 1-1,0 0 0,1 0 1,0 1-1,0 0 1,1 0-1,0 1 0,-2 6 4,1 0 29,2 1-1,0-1 1,1 1-1,0 0 1,-1 18-29,6-35 20,0 0 0,0 0 0,0 0 0,0 0 0,0 0 0,-1 0 0,1 0 0,0 0 0,0 0-1,-1 0 1,1 0 0,-1 0 0,1 0 0,-1 0 0,1 0 0,-1 0 0,0-1 0,0 2-20,1-2 7,-1 0-1,1 0 1,0 0 0,-1 0-1,1-1 1,-1 1 0,1 0-1,-1 0 1,1 0 0,0 0-1,-1 0 1,1-1-1,-1 1 1,1 0 0,0 0-1,-1-1 1,1 1 0,0 0-1,-1 0 1,1-1 0,0 1-1,-1 0 1,1-1 0,0 1-1,0-1 1,0 1-1,-1 0 1,1-1-7,-19-38 95,15 31-79,-1-6-64,0 1 0,1-1 0,1 0 0,0 0-1,1 0 1,0 0 0,1-1 0,1-6 48,-3-26 129,3 46-122,-1-12-12,0 1 0,0-1 0,-1 1 1,-1 0-1,0-1 0,-1 1 0,0 1 1,-1-1-1,-5-9 5,0 4 2,10 16-14,-1 0 0,1-1 0,-1 1 0,1 0 0,-1 0 0,1 0 0,-1-1 0,0 1 1,0 0-1,1 0 0,-1 0 0,0 0 0,0 0 0,0 1 0,0-1 0,0 0 0,0 0 0,0 1 0,-1-1 0,1 0 0,0 1 0,0-1 0,0 1 0,-1 0 0,1-1 0,0 1 0,0 0 0,-1 0 0,1 0 0,0 0 0,-1 0 1,1 0-1,0 0 0,-1 0 0,1 0 0,0 1 0,0-1 0,-1 0 0,1 1 12,-6 1-8,1 0 0,0 1 1,0 0-1,0 0 0,1 0 0,-1 1 1,1 0-1,-1 0 0,1 0 1,1 0-1,-1 1 0,1 0 0,-1 0 1,1 0-1,-1 2 8,-10 16-8,1 1 0,1 0 0,0 3 8,3-6-20,-12 25 11,6-11 183,-2-2 1,-9 13-175,24-38 237,2-6-200,1 0 0,-1 0-1,0 0 1,0 0 0,0 0 0,0 0 0,0 0-1,0-1 1,0 1 0,-1 0 0,1-1 0,-1 2-37,-6 4-11,7-6-43,1-1-21,-28-16-497,16 4 504,1 0 0,1-1 1,0 0-1,1-1 1,1 0-1,-4-8 68,5 10 91,6 10 18,0 0 1,0 0-1,0 0 1,0 0-1,0 0 0,0-1 1,1 1-1,-1 0 1,1 0-1,-1 0 1,1-1-1,0 1 0,0 0-109,1-17 108,-1 10-409,0 0-1,0 1 1,0-1-1,-1 0 1,-1-5 301,1 12-99,1 2-13,0 0 25,0 0 77,0 0 18,0 0 12,0 0 49,-9 10 39,1 1 1,0 0-1,-5 8-108,-22 29-234,34-47 330,-1 0-65,1 0 0,-1 0 0,0 0 0,0 0 0,0 0 0,0 0 0,0-1 0,1 1 1,-1-1-1,0 1 0,0-1 0,0 0 0,-1 0 0,1 0 0,0 0-31,-6-24-324,-4-25 398,10 33-94,1 10 161,0 0 0,0 0 0,1-1 0,0 1 0,1 0 0,-1-2-141,5-11 304,1 0 0,7-15-304,2-3 484,-13 30-457,1 0 1,0 0 0,0 0 0,0 0-1,1 1 1,0-1 0,0 1 0,1 0-1,2-2-27,8-10-2787,-8 9-7373</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3"/>
    </inkml:context>
    <inkml:brush xml:id="br0">
      <inkml:brushProperty name="width" value="0.05" units="cm"/>
      <inkml:brushProperty name="height" value="0.05" units="cm"/>
    </inkml:brush>
  </inkml:definitions>
  <inkml:trace contextRef="#ctx0" brushRef="#br0">1721 1165 11384,'0'0'0,"0"0"0,15 0 0,0 0-8064</inkml:trace>
  <inkml:trace contextRef="#ctx0" brushRef="#br0" timeOffset="1">1739 1131 1712,'0'0'0,"0"0"0,0 0 0,0 0-16,0 0 16,0 0-16,6-11 16,0 0-776</inkml:trace>
  <inkml:trace contextRef="#ctx0" brushRef="#br0" timeOffset="2">1789 1008 2696,'2'-3'780,"68"-120"3081,-41 66-2662,-3-1 1,2-11-1200,8-35 2014,0-23-2014,-29 102-25,5-14 419,12-46 607,-22 75-1001,14-20-415,-8 21 16,-3-6 501,4-6 392,25-11 300,-29 28-818,0 0 0,0 0 0,0 0 0,1 1 0,0-1 0,-1 1 1,1 1-1,1-1 0,3 0 24,-8 3 104,0 1 0,1-1-1,-1 1 1,0 0 0,1 0 0,-1 0 0,0 0-1,0 0 1,0 0 0,0 0 0,0 1 0,0-1 0,0 1-1,0-1 1,1 3-104,23 28 358,-19-22-337,0 0 0,1-1 0,0 1 0,1-2 0,0 1 1,0-1-1,1 0 0,7 4-21,-15-11 27,-2-1 43,0 0-56,1 1-1,-1-1 0,0 1 1,1-1-1,-1 0 1,0 1-1,1-1 0,-1 1 1,1-1-1,-1 0 1,1 0-1,-1 1 0,1-1 1,-1 0-1,1 0 1,-1 1-1,1-1 0,-1 0 1,1 0-1,-1 0 1,1 0-1,0 0 1,-1 0-1,1 0 0,-1 0 1,1 0-1,-1 0 1,1 0-1,-1 0 0,1-1 1,0 1-1,-1 0 1,1 0-14,21-6 140,-15 2-142,-1 0 1,1 0-1,-1-1 0,0 0 1,0 0-1,0 0 0,-1-1 1,0 0-1,0 0 1,-1 0-1,4-6 2,5-12-81,-1 0-1,8-21 82,11-25 120,6 12-296,-36 58 176,0-1 1,0 0-1,0 1 1,-1 0-1,1-1 1,0 1 0,0-1-1,0 1 1,0 0-1,0 0 1,0 0-1,0-1 1,1 1 0,-1 0-1,0 0 1,0 1-1,0-1 1,0 0-1,0 0 1,0 0 0,0 1-1,0-1 0,24 10 110,-14 1-93,0 0 0,-1 2 0,-1-1 0,0 1-1,-1 0 1,2 6-17,38 86 66,-43-92-25,0 0-1,0 0 1,2 0-1,-1-1 1,2 1 0,-1-2-1,2 1 1,0-1 0,0 0-1,10 8-40,-17-19 10,0-1 0,0 1 0,0-1-1,0 1 1,0-1 0,0 1-1,-1-1 1,1 0 0,0 0-1,-1 0 1,1 0 0,0-1 0,1 0-10,-2 1-7,14-10-2,1-1-1,-2-1 1,1 0-1,-2-1 1,0-1-1,-1 0 1,0 0-1,-1-1 1,-1-1-1,-1 0 1,0 0-1,-1-1 0,3-11 10,-9 20-56,10-15-30,-11 23 72,-1 1-2,20 48-8,-4 61 31,-11-70-5,0-15 141,2-32 106,0-5-154,7-7-99,-2-1-1,0 0 0,-1 0 1,5-17 4,-9 19-4,2 0 1,0 1 0,0 1 0,2-1 0,0 1-1,1 1 1,3-2 3,-15 17 1,1 0 0,0 0 0,-1 0 1,1 0-1,0 0 0,0 0 0,0 1 0,0-1 0,0 0 0,0 0 0,0 1 1,0-1-1,0 0 0,0 1 0,0-1 0,0 1 0,0 0 0,1-1 0,-1 1 0,0 0 1,0-1-1,0 1 0,1 0 0,-1 0 0,0 0 0,1 0-1,1 2 3,-1 1 1,1-1-1,-1 0 0,0 0 0,0 1 1,0-1-1,0 1 0,0 0 0,0 0 0,0 2-3,8 12-50,-2 0 0,0 1 0,-1-1 0,-1 2 0,1 7 50,0-1 18,1-1 1,1 0 0,3 3-19,-6-16-2,-5-10 6,0 1-1,0-1 0,0 0 1,0 0-1,0 1 0,0-1 1,0 0-1,0 0 0,0 0 1,1 0-1,-1 0 0,0 0 1,1-1-1,-1 1 0,1 0 1,-1-1-1,1 1 0,-1-1 1,1 1-1,-1-1 0,1 0 0,0 0 1,-1 0-1,1 0 0,0 0 1,-1 0-1,2 0-3,1-1 17,0 0-1,1-1 1,-1 1 0,-1-1-1,1 1 1,0-1 0,2-2-17,-6 4 0,7-4 10,-1-1 0,0 1 0,0-1 0,-1 0-1,1-1 1,-1 1 0,0-1 0,-1 0 0,1 0 0,-1-1-1,0 1 1,-1-1 0,3-5-10,14-29-27,-1-1-1,-1-1 0,-1-8 28,-12 43 32,-1 18-15,0 37-5,-1-13-6,1-13 227,-2 0-1,0 1 0,-1 2-232,-1-23 120,0-1-6,0 0-124,8-21 130,-4 3 42,-2 8-213,0-1 0,1 1 0,0-1 0,3-4 51,5-16-263,-10 29 256,-1 2-51,0 0-202,0 0 48,12 20 588,32 101 516,-2 8-892,-34-78 84,-7-50-96,-1-1 2,13 37-20,9 17-410,-16-42 453,-1 0 1,0 1-1,-1 0 1,0 0 0,-1 0-1,1 6-13,12 201 25,-14-200 495,-2-28-18,-6-31-397,-44-212-664,37 208 578,-1 1 0,-8-11-19,-13-37-767,-10 0 810,44 88 2,-16-39-120,5 10-213,-5-18-302,17 48 591,0 0 2,0 1 0,0-1 0,0 0 0,0 1 0,0-1 0,0 1 0,0-1 0,0 0 0,0 1 0,0-1 0,0 1 0,-1-1 0,1 1 0,0-1 0,0 0 0,-1 1 0,1-1 0,0 1 0,-1-1 0,1 1 0,-1 0 0,1-1 0,0 1 0,-1-1 0,1 1 0,-1 0 0,1-1 0,-1 1 0,1 0 0,-1 0 0,0-1 0,0 1-3,-2 2 6,-1 0 1,0 1-1,1-1 1,-1 1-1,1 0 1,0 0-1,0 0 1,0 0-1,0 0 1,1 1-1,-1-1 0,1 1-6,-52 74 290,43-60-173,0 0 0,-1-1 0,-1-1 1,-1 0-1,0-1 0,-1 0 0,-10 7-117,-54 31-619,78-52 626,-1-1-1,0 1 1,1 0 0,-1-1-1,0 1 1,0-1-1,1 0 1,-1 1 0,0-1-1,0 0 1,1 0 0,-1 0-1,0 0 1,0-1-1,0 1 1,1 0 0,-1-1-1,0 1 1,0-1 0,1 0-1,-1 1 1,1-1-1,-1 0-6,-36-23-163,35 21 71,-5-4-75,1 0 0,1 0 0,-1 0 0,1-1 0,0 0 0,1 0 0,-2-4 167,1 2 42,-1 0 1,0 0-1,0 1 0,-2-1-42,-37-31 699,45 40-946,1 1 10,0 0 236,0 0 121,-6 4 116,0 0 1,0 1-1,1-1 1,0 1-1,0 0 0,-1 2-236,5-5-1,-1-1 0,1 1 0,-1-1 0,0 1-1,1-1 1,-1 0 0,0 0 0,0 0 0,0 0 0,0 0-1,0 0 1,0-1 0,0 1 0,0-1 0,0 1-1,-1-1 1,1 0 0,0 0 0,0 0 0,0 0-1,-2 0 2,-3-1-16,0 0 0,0-1-1,0 0 1,0 0-1,0-1 1,1 0-1,-5-2 17,-76-48-108,85 52 89,-1 0-1,1 1 1,-1 0-1,1-1 1,-1 1-1,1 0 0,-1 0 1,0 0-1,1 0 1,-1 1-1,1-1 0,-1 1 1,1 0-1,-1-1 1,1 1-1,-1 0 0,1 1 1,0-1-1,0 0 1,-1 1-1,1-1 1,0 1-1,0-1 0,0 1 1,1 0-1,-3 2 20,-5 5 11,0 1 0,1 0 0,0 0 0,-4 9-11,-13 23 82,18-28-102,0-1 0,-2 0 0,1-1 0,-2 1 0,0-2-1,-4 5 21,12-14-1,0-1 0,0 1-1,0-1 1,0 1 0,0-1-1,0 0 1,0 0 0,0 0-1,0 0 1,-1 0 0,1-1-1,0 1 1,-1 0 0,1-1-1,-1 0 1,1 0 0,0 0-1,-1 0 1,1 0 0,-1 0-1,1 0 1,0-1-1,-1 1 1,1-1 0,0 0-1,-1 0 1,1 0 0,0 0-1,0 0 1,0 0 0,-1-1 1,-2-1-100,0-1 1,1 1-1,-1-1 0,1 0 1,0 0-1,0 0 1,1-1-1,-1 1 1,1-1-1,0 0 1,0 0-1,1 0 0,-2-4 100,-21-70 338,24 77-124,1 2-226,0 0-340,0 0-13,-5 3 206,2-3 145,1 1 0,-1 0 0,1 0 0,-1 0 0,1 0 0,0 1-1,0-1 1,-1 1 0,1-1 0,0 1 0,0 0 0,0 0 0,1 0 0,-1 0 0,0 1 14,-18 22-8,19-23 5,0 0-1,0 1 0,-1-1 0,1-1 1,-1 1-1,0 0 0,0 0 0,1 0 1,-1-1-1,0 1 0,0-1 1,-1 0-1,1 1 0,0-1 0,0 0 1,-1 0-1,-1 0 4,-3 1-22,1-1 0,-1 0-1,0 0 1,0 0 0,0-1 0,0 0 0,1 0 0,-1-1 0,0 0-1,0 0 1,1-1 0,-1 1 0,-5-4 22,-5-1-108,1-2 1,0 0-1,1-1 0,-9-7 108,16 11 8,-12-5 109,16 10-114,0 0 1,0 1-1,0-1 1,0 1 0,0 0-1,0 0 1,0 0 0,-2 1-4,-1 2-30,0 0 0,0 0 0,0 1 0,1 0 1,0 0-1,0 0 0,0 1 0,1 0 1,0 0-1,0 0 0,1 1 0,-1 0 1,0 2 29,3-6-1,-3 6 1,-2 2 0,-1 1 0,2-2 0,0 7 245,6-17-238,0 0 1,0 0-1,0 1 0,0-1 0,0 0 0,0 0 0,0 0 0,0 0 0,0 1 0,0-1 0,0 0 0,0 0 0,0 0 0,0 0 1,0 1-1,0-1 0,-1 0 0,1 0 0,0 0 0,0 0 0,0 0 0,0 0 0,0 1 0,0-1 0,-1 0 0,1 0 0,0 0 0,0 0 1,0 0-1,0 0 0,-1 0 0,1 0 0,0 0 0,0 0 0,0 0 0,-1 0 0,1 0 0,0 0 0,0 0 0,0 0 0,0 0 1,-1 0-1,1 0 0,0 0 0,0 0 0,0 0 0,0 0 0,-1 0 0,1 0 0,0 0 0,0-1 0,0 1 0,0 0 0,0 0 0,-1 0 1,1 0-1,0 0 0,0 0 0,0-1 0,0 1 0,0 0 0,0 0 0,0 0 0,0 0 0,-1-1-7,-1 0 7,-1 0-66,2 0 41,0 0 0,0 1 0,0-1 0,0 1 0,0-1 0,0 1 0,-1 0 0,1 0 0,0-1 0,0 1 0,0 0 0,-1 0 0,1 0 0,0 0 0,0 1 0,0-1 0,-1 0 0,1 0 0,0 1 0,0-1 0,0 0 0,0 1 1,-1 0 17,-1 0 12,0 0 0,0 0 0,0 0 1,1 1-1,-1-1 0,0 1 0,1 0 1,-1-1-1,1 1 0,0 0 1,-1 1-1,1-1 0,0 0 0,0 1 1,1-1-1,-1 1 0,0 0 1,1-1-1,0 1 0,-2 3-12,-2 8 125,0 1 0,1-1 0,-2 15-125,-1 1 66,6-25-65,-17 77 4,18-81 55,-7 23 5,3 6-47,4-23 50,-1 0-1,0 0 1,0 0-1,-1 0 1,0 0-1,0 0 1,-1 0-68,-1 0 19,-1 1-20,4-6-6,1-2-1,-8 11-6,-5 16-102,6-9 6,-1-1 0,0 0 1,-1-1-1,-1 0 1,-3 2 109,12-17-32,1-1 8,-2 5 41,-19 14 5,18-16-5,0-1 1,0 1-1,0 0 1,0 0-1,1 1 1,0-1-1,0 1 1,0-1-1,-1 3-17,-4 6 60,6-10-52,1-2-8,-5 5-56,0 1 0,0 0 0,1 0 0,0 0 0,-1 3 56,-7 41 15,12-49-135,-2 19-24,2-11 144,-1 0 1,0-7 6,1-2 1,0 0 50,0 0 205,11 30 28,-4-4-311,-7-23 21,11 10-30,-9-11-70,-2-2 36,43 16 974,-33-13-821,0 0 0,0-1-1,0 0 1,1 0 0,-1-1 0,0-1 0,1 0 0,2 0-90,-12 0 6,6 0-5,-1 1 0,1 0-1,-1 1 1,1 0 0,-1 0 0,0 0-1,0 1 1,0-1 0,0 2 0,2 1-1,-1-1-13,1 0 0,-1-1 0,1 0 0,-1 0 0,1 0-1,3-1 14,180 22-9,-167-23-7,0-1 1,0-2-1,-1 0 0,4-2 16,30-3-22,-16 2 29,1 3 1,0 1 0,0 3-1,26 4-7,144 29 344,-176-24-313,-30-8-34,0-1 0,0 0 0,0-1 1,0 1-1,0-1 0,0 0 0,0-1 0,1 1 3,8 0 12,-1 1-1,0 0 0,0 1 0,0 1 0,0 0 0,5 3-11,-5-2 17,-1-1 0,0 0 0,1-1 0,0 0 0,0-2-1,5 1-16,41-4 516,-22-1-438,0 2-1,-1 2 0,1 1-77,46 1 656,-36-5-633,-32 0-132,0 1-1,0 1 1,0 1 0,6 1 109,-21-2-4,10 2 13,1 0 1,-1-1-1,1-1 0,-1 0 0,2 0-9,16 0-9,-25-1 4,20-3 161,-17 2-123,-1 1 1,1 0-1,-1 0 1,1 1 0,-1 0-1,2 0-33,-2 0-17,4-1-2,-1 0-1,0-1 1,-1-1 0,1 0 0,0 0 0,-1 0-1,1-1 1,1-1 19,7-3-33,59-30 706,-51 24-1001,-20 11 307,0-1-1,-1 0 1,0 0-1,1 0 1,-2-1-1,1 0 1,0 1-1,-1-1 1,0-1-1,0 1 1,-1 0-1,1-1 1,-1 1-1,1-6 22,-2 9 29,5-26 355,-4 19-388,-1 0 0,0 0-1,0 0 1,-1 0-1,0 0 1,-2-8 4,1-10-124,-11 5-288,2 7 409,-2-16-15,2-1 1,0 0-1,1-8 18,-12-5 316,15 33-334,5 10-4,1 2-16,0 0 6,-3-11 15,1 4-160,2 14 95,1 9 61,1 0 0,1 0-1,0 0 1,1-1-1,1 0 1,6 14 21,6 22 39,-23-65 220,1-1 1,0 0-1,1 0 0,-1-14-259,-1-40-206,8 60 209,-1 8-4402,-1 1-5766</inkml:trace>
  <inkml:trace contextRef="#ctx0" brushRef="#br0" timeOffset="3">549 938 3504,'41'3'0,"-29"-3"233,0 1 0,-1 0 1,0 1-1,4 1-233,-45 5 743,17-3-526,-4-1-67,-3 1 170,20-5-307,0 0-1,0 0 1,0 0 0,0 0 0,0 0-1,1 0 1,-1 1 0,0-1 0,0 0-1,0 0 1,0 0 0,0 0-1,0 0 1,0 0 0,0 1 0,0-1-1,0 0 1,0 0 0,0 0 0,0 0-1,0 0 1,0 1 0,0-1 0,0 0-1,0 0 1,0 0 0,0 0 0,0 0-1,0 0 1,0 1 0,0-1-1,0 0 1,0 0 0,0 0 0,0 0-1,-1 0 1,1 0 0,0 0 0,0 1-1,0-1 1,0 0 0,0 0 0,0 0-1,0 0 1,0 0 0,-1 0 0,1 0-1,0 0 1,0 0 0,0 0-1,0 0 1,0 0 0,0 0 0,-1 0-1,1 0 1,0 0 0,0 0 0,0 0-1,0 0 1,0 0 0,-1 0 0,1 0-1,0 0 1,0 0 0,0 0 0,0 0-1,0 0 1,0 0 0,-1 0-1,1 0-12,6 3 312,-1 1 0,0 0 0,0 1 0,0-1 0,-1 1 0,1 0 0,0 2-312,12 12 428,4-1-136,-13-11-121,0 0 0,0 0 0,-1 1 1,0-1-1,0 2 0,0 0-171,5 13 123,-6-10 29,1-1 0,0 1 0,1-1 0,1-1 0,1 3-152,-7-12-3,0 1 1,0-1-1,1 1 1,-1-1-1,0 0 1,1 0-1,-1-1 1,1 1-1,-1-1 0,1 1 1,-1-1-1,1 0 1,-1 0-1,1-1 1,-1 1-1,2-1 3,26 0 65,-9 5 179,0 1 1,21 7-245,-20-5-150,0 0 1,16 0 149,-32-6 22,1 0 1,0-1 0,0 0 0,-1 0-1,1 0 1,0-1 0,-1-1 0,1 1-1,-1-1 1,3-1-23,35-10 240,-33 11-207,0-1 0,0-1-1,-1 0 1,10-5-33,-11 3 84,0 1-1,1 1 1,-1-1 0,1 2 0,0-1 0,0 2 0,0-1 0,0 2 0,1-1 0,-1 2-1,1-1 1,-1 1 0,1 1-84,13 0 168,-1-1-1,1-2 1,-1 0-1,8-3-167,-14 2 13,-1 0 0,1 1 0,-1 1-1,1 1 1,0 0 0,-1 2 0,1 0-1,12 3-12,-7 2 94,0-1 0,-1-1 0,2-1 0,-1-1 0,0-2 0,1 0 0,-1-1 0,1-1 0,-1-1 0,0-2 0,4-1-94,23-4 160,0 1 1,1 2-1,28 2-160,-43 2 41,121-15 999,-117 11-1028,-1-1 0,0-2 0,33-13-12,-32 10 21,-14 4-8,1 1-1,0 1 0,0 1 0,0 2 0,1 0 0,-1 2 1,1 1-1,-1 1 0,21 5-12,-6-2-7,1-1 0,-1-2 1,10-2 6,6 0-90,18-5 304,-54 3-210,-1 1 0,1 1 0,18 2-4,-4 0-91,36-3 91,34 1 31,-36 6 249,62 13-280,-2-2 26,-85-7-88,-21-6 209,0 1 1,-1 1 0,0 1-1,0 1 1,0 1 0,-1 2-1,0 0 1,7 5-148,11 9 188,1-2-1,2-2 1,35 12-188,-65-28 46,0-1-1,0-1 1,0 1 0,1-2 0,11 0-46,-10 0 16,0 0-1,0 1 1,-1 0 0,10 4-16,-2-1 141,0 0 0,-1-2 0,1 0 0,1-2 1,-1 0-1,0-2 0,0 0 0,9-3-141,-15 0 112,1-1 0,-2 0 0,1-2 0,-1 0 0,0-1 0,0 0 0,1-2-112,51-26 267,-61 33-254,1 0-1,-1-1 1,0 1 0,0-2 0,0 1 0,-1-1 0,0 1 0,0-1 0,0-1 0,0 1-1,-1-1 1,4-5-13,-5 6 3,1 0 1,0 0-1,0 0 0,1 1 0,-1 0 0,5-3-3,-2 1-40,-5 5 135,-2 1 37,0 0 56,0 0-63,0 0-324,0 0-87,0 0-26,0 0 28,0 0 120,0 0 66,0 0 132,-9 1-14,1 0 0,-1 0-1,1 1 1,0 0 0,0 0 0,0 1 0,0 0 0,-2 2-20,-41 12 71,40-15-185,0 1 0,0-1 0,0 2-1,1-1 1,-1 2 0,1-1 0,0 2 0,0-1-1,-5 5 115,8-6 0,0 0-1,-1 0 1,1-1-1,-1 0 1,-7 2 0,-30 12-235,26-7 144,-1-1 1,0-1-1,0-1 0,-1 0 1,0-2-1,0-1 0,0 0 1,0-1-1,-1-2 0,1 0 1,-1-1-1,-13-2 91,16 0 108,-1 2 0,0 0-1,1 2 1,-1 0 0,1 1 0,-19 5-108,10 1 91,19-5-184,0-1-1,-1 0 1,1 0 0,-1-1-1,0-1 1,0 1-1,0-2 1,0 1-1,-3-2 94,-22-1-62,-25-2-133,-37-9 195,80 10 52,-1 0 0,1 1 1,-1 1-1,0 1 0,1 1 0,-1 0 0,0 1 0,1 1 0,0 0 0,-4 3-52,15-5 9,1 0-1,-1 0 1,0-1-1,0 1 0,1-1 1,-1 0-1,0-1 1,-2 0-9,-10 0-32,-177-1-410,148 1 434,21 0 253,0 1 0,-18 2-245,-44 6-192,-12-3 192,90-5-38,-223 7-256,183-5 306,0-2 0,0-2 0,-11-4-12,59 5 1,-26-1-116,1-1-1,0-2 1,0-1 0,-17-6 115,-227-68 84,241 70-147,1-1-1,1-1 0,0-1 0,1-1 0,-25-18 64,2 2-339,34 21 340,-1 2 1,0 0-1,0 1 1,0 0-1,-1 1 1,1 1-1,-1 1 1,0 1-1,-16 0-1,22 1-2,0-1 1,0 0-1,0-1 0,1 0 0,-5-2 2,-29-7 25,-3 1-136,-31-12 111,33 9-86,-32-5 86,-71-6 30,72 13-264,-22 1 234,16 2-76,50 6 138,0 2 0,-8 1-62,14 1 15,0-1 0,0-2 0,-25-4-15,0-2-194,0 3-1,-35 2 195,7 0-18,43 1 97,1-1 0,1-1-1,-1-2 1,1-2 0,-10-4-79,-10-9-414,-48-26 414,22 10-1165,48 18-1289,7 3-6286</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7"/>
    </inkml:context>
    <inkml:brush xml:id="br0">
      <inkml:brushProperty name="width" value="0.05" units="cm"/>
      <inkml:brushProperty name="height" value="0.05" units="cm"/>
      <inkml:brushProperty name="color" value="#00A0D7"/>
    </inkml:brush>
  </inkml:definitions>
  <inkml:trace contextRef="#ctx0" brushRef="#br0">503 1639 2424,'1'-7'567,"-1"1"0,1 0 1,0-1-1,1 1 0,-1 0 0,1 0 1,0 0-1,2-3-567,11-43 455,-7-5-120,-4 4-283,-3-29-52,-5 27 81,-3 1 0,-3-4-81,9 51 1,0 0 0,0 1-1,0-1 1,-1 1 0,0 0-1,0-1 1,-1 1 0,0 0-1,-3-5 0,-7-13 117,9 19-53,-16-43-9,-6-33-37,-4-30-18,-4-11 2856,-11-12-2856,17 53 224,27 77-219,-8-20 118,2-1 0,1 0 0,0 0-1,2 0 1,1-1 0,1-5-123,3-12-42,0 29 109,-1 0 0,0 0 1,-2-13-68,0 62 2038,4 31-2242,0-60 160,-1 0-1,1 0 0,0 0 0,1 0 1,0-1-1,-1 1 0,2-1 45,12 33 11,1 27 132,-2-7 11,2 0 1,2-2-1,3 0-154,2 5 71,-4 1 1,1 11-72,1 2-116,-8-16 153,6 49-37,-8 2 30,-5-49 36,-2-33 6,-2 0 0,-1 15-72,-1 18 260,0-6-16,-2 1 0,-9 51-244,8-89 63,2 0-1,-1 1 1,2-1-1,3 18-62,-1 0 76,2 108 290,-5-142-352,0-2 6,0 0 16,0 0 62,0 0 235,0 0 22,0-25-10,-2-21-93,-2 1 0,-5-15-252,-3-39 328,5-12-293,5 55-18,-3-1-1,-2 1 0,-10-37-16,-22-65 815,32 129-871,-2 1 0,-12-26 56,-4-14 33,10 13-7,5 19 9,-1 1 0,-13-25-35,9 24 24,1-2-1,2 1 0,1-2 1,0-9-24,-4-27 13,3-1 0,2-18-13,-12-142 228,21 222-211,-2-30-62,3 42 5,0 2 34,-1-2 123,1 2-107,0-1-1,0 1 0,0 0 1,0 0-1,0-1 0,0 1 1,-1 0-1,1-1 0,0 1 1,0 0-1,0 0 0,0-1 0,0 1 1,-1 0-1,1 0 0,0-1 1,0 1-1,0 0 0,-1 0 1,1 0-1,0-1 0,0 1 1,-1 0-1,1 0 0,0 0 1,0 0-1,-1 0 0,1-1 1,0 1-1,0 0 0,-1 0 1,1 0-1,0 0 0,-1 0 1,1 0-1,0 0 0,-1 0 1,1 0-1,0 0 0,0 0 1,-1 0-1,1 0 0,0 1 1,-1-1-1,1 0 0,0 0 1,0 0-1,-1 0 0,1 0 1,0 1-1,0-1 0,-1 0 1,1 0-1,0 1-9,-5 2 16,1 0-1,0 0 1,0 1-1,0-1 1,1 1-1,-1 0 1,1 1-1,0-1 1,0 0-1,0 1 1,0 0-1,1-1 1,-1 5-16,-4 11-5,0 0 1,2 0 0,1 1 4,-7 22-36,5-15 59,0 1 0,2 0 0,1 2-23,0 2 39,-2 1 0,-2 0-39,4-24 145,0 0 0,0-1 0,-1 1 0,-5 7-145,9-16-87,0-1-43,0 0-108,0 0 12,0 0 150,0 0 37,2-32 33,2 0 0,1 0 0,1 0 0,4-7 6,-1 2-9,10-55 24,-7 28 148,6-8-163,-31 84 875,-4 11-964,3 5 97,0 0-1,3 1 1,0 0 0,2 1 0,0 0 0,3 1-1,-2 12-7,-1 22-260,9-63 222,0-2-6,0 0-10,14-20 65,-4-2-8,0 0 1,-2-1-1,0 0 0,-1-5-3,-1 6 5,1 0-1,1 1 0,1 0 1,5-9-5,-11 24 45,0-1 0,-1 1 1,0-1-1,0 0 0,0-4-45,4-11 46,1 1-31,-6 15-24,1-1 0,-1 1 1,2 0-1,-1 0 1,1 0-1,0 0 1,0 0-1,0 1 1,1-1-1,4-4 9,-7 9 71,-1 1 233,1 0-298,-1 0 1,1 0 0,-1-1-1,0 1 1,1 0 0,-1 0 0,1 0-1,-1 0 1,1 0 0,-1 0-1,1 0 1,-1 0 0,1 0-1,-1 0 1,0 0 0,1 0-1,-1 0 1,1 0 0,-1 0 0,1 1-1,-1-1 1,0 0 0,1 0-1,-1 0 1,1 1 0,-1-1-1,0 0 1,1 1 0,-1-1-1,0 0 1,1 1 0,-1-1 0,0 0-1,0 1 1,1-1 0,-1 0-1,0 1-6,15 12-175,58 75 101,-66-80 122,0-1 0,1 0-1,0 0 1,4 2-48,-4-3 42,-1-1 1,0 2 0,0-1 0,-1 1-1,4 4-42,19 26-37,-18-25-11,-1 0 0,0 1-1,-1 0 1,-1 1-1,0-1 1,-1 2-1,5 13 49,-11-26 102,-1-2 70,-1-33 585,0 18-763,-1 1 0,-1 0 0,-1 0 1,0 0-1,-1 0 0,0 1 0,-1 0 0,0 0 0,-1 0 0,-9-11 6,-1-2-63,-2 1 0,0 1 0,-19-16 63,37 39 55,1 1 9,0 0-26,21 28-7,-13-19-30,48 66 261,-23-33-44,-27-37-223,-1 1 0,0 1 1,0-1-1,0 1 0,-1 0 1,0 0-1,2 4 5,-1 1 65,6 12-1381,-8-11-3040,-3-13-7027</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8"/>
    </inkml:context>
    <inkml:brush xml:id="br0">
      <inkml:brushProperty name="width" value="0.05" units="cm"/>
      <inkml:brushProperty name="height" value="0.05" units="cm"/>
      <inkml:brushProperty name="color" value="#00A0D7"/>
    </inkml:brush>
  </inkml:definitions>
  <inkml:trace contextRef="#ctx0" brushRef="#br0">417 1181 1440,'-1'-15'955,"0"0"0,1-1 0,0 1 0,1 0 0,1 0 0,1-7-955,3-30 2191,-8-61-1163,-4 0-1,-5 1 1,-12-42-1028,8 35 883,6 41 766,-9-24-1649,18 99-1,-6-12 3,5 13 6,1 2 59,-2-9 658,-1 31-725,0 0 0,1 0 0,1 0 0,1 1 0,1-1 0,0 0 0,3 7 0,2 28 183,-3 29 105,-6 80-288,1-143-47,1 1 0,1-1 0,1 1 0,1-1 0,1 1 1,1-1-1,1 0 0,2-1 0,2 7 47,-5-15-222,2-1 822,-6-13-587,1 0 0,-1 0 0,1 0 0,-1 0 0,0-1 0,1 1 0,-1 0 0,1 0 0,-1-1 0,0 1 0,1 0 0,-1-1 0,0 1 0,1 0 0,-1-1 0,0 1 0,0 0 0,1-1-1,-1 1 1,0-1 0,0 1 0,0 0 0,0-1 0,0 1 0,1-1 0,-1 1 0,0-1 0,0 1 0,0-1 0,0 1 0,0-1-13,5-19 179,-1 0 1,-1 0-1,-1-1 0,0 1 0,-2-1 1,-1-17-180,1-27 76,0-191 617,-4 33-269,4 217-289,-1 0 0,0-1 0,0 1 0,-1 0 0,1 0 0,-2-2-135,2 7 386,1 1-23,0 0-406,0 0-78,-6 36 84,-13 168 147,2-16-80,7-110 21,4 1 0,4-1 1,3 1-1,8 60-51,-7-117-59,-2-17 38,0 0 1,0-1 0,0 1 0,1-1 0,0 1 0,0 0-1,0-1 1,0 0 0,1 1 0,0-1 0,0 0-1,0 0 1,0 0 0,1 0 0,-1 0 0,1 0-1,2 2 21,-1-2 0,-4-4 0,1 1 0,-1-1-1,0 1 1,0-1 0,1 1 0,-1-1 0,0 1-1,1-1 1,-1 1 0,1-1 0,-1 0 0,1 1-1,-1-1 1,1 1 0,-1-1 0,1 0-1,-1 0 1,1 1 0,-1-1 0,1 0 0,-1 0-1,1 0 1,0 0 0,-1 1 0,1-1 0,-1 0-1,1 0 1,0 0 0,-1 0 0,8-1 5,-6 1-2,-1 0-1,1-1 1,0 1 0,0 0-1,-1-1 1,1 0 0,0 1-1,-1-1 1,1 0 0,-1 0-1,1 0 1,-1 0 0,1 0-1,-1 0 1,0 0 0,1 0-1,-1-1 1,0 1 0,0-1-1,0 1 1,0-1 0,0 1-1,0-1 1,-1 1 0,1-1-1,0 0-2,2-5 2,-1 0-1,0-1 0,0 1 1,0 0-1,-1-4-1,4-58 163,-3 0-1,-2 0 0,-4 0 1,-6-22-163,2 4-253,4 57 343,-1 1 0,-5-16-90,-6-30-24,15 69 19,0 3 4,1-1 0,-1 1 0,0-1 0,-1 1 0,1-1 0,0 1 0,-1 0 0,-2-4 1,3 6 73,1 1 7,-4 13-25,-4 20-54,2 0-1,1 0 1,2 1-1,1 0 1,2 28-1,-1 4-2,1 133-45,2-72 21,6-57-334,-8-69 167,0-1 163,0 0 61,5-11 86,2-4-60,0 0 0,-2-1-1,0 0 1,-1 0 0,0 0-1,0-8-56,8-105 285,-10 90-192,9-118-412,-8-132 319,-11 208 261,-13-55-261,20 127 0,-11-37 2,11 44 12,1 2 34,0 0 0,0 0-32,0 0 3,0-1-15,-1 1 1,1-1-1,-1 1 1,1-1-1,-1 1 1,1 0-1,-1-1 1,0 1-1,1-1 1,-1 1-1,0 0 1,1 0-1,-1-1 0,0 1 1,1 0-1,-1 0 1,0 0-1,1 0 1,-1 0-1,0 0 1,0 0-1,1 0 1,-1 0-1,0 0 0,0 0-4,-19 2 276,11 3-239,0 0 1,0 0 0,0 1-1,1 0 1,0 0-1,0 1 1,1 0 0,-1 1-1,2-1 1,-1 2-1,1-1 1,-3 5-38,-3 3 40,0-1-1,-13 12-39,-13 9-10,12-9-211,-2-2-1,-9 5 222,-23 16 15,58-44-209,2-2-14,6-12 23,23-38 170,2 1 0,2 1 0,2 2 1,2 2-1,2 1 0,2 2 0,5-1 15,1 6 233,-50 38 320,-28 20-217,1 1 1,-21 21-337,-3 20-13,-14 25 13,25-31-34,29-39-17,1 1 1,1 0-1,-1 5 51,35-43-524,91-140 833,-22 42-229,-83 106-42,0-1-1,0 0 0,-1-1 1,2-7-38,14-21 214,-22 39-52,4-14-3,4 12-139,6 13 231,-4 1-233,-1 2-1,-1-1 0,0 1 0,-1 0 0,0 1 1,-1 0-1,2 6-17,8 25 391,10 37-391,-26-78 0,2 3 1,-1 1-1,0 1 0,-1-1 0,0 0 1,0 4-1,-1-11 8,0-1 9,1 0 3,-1 0 0,1 0 0,-1-1 0,1 1 0,-1 0 0,1 0 0,-1 0 0,1-1 1,-1 1-1,0 0 0,1-1 0,-1 1 0,0 0 0,1-1 0,-1 1 0,0 0 0,1-1 0,-1 1 0,0-1 0,0 1 0,1-1 0,-1 1 0,0-1 1,0 1-1,0-1 0,0 1 0,0-1 0,0 1 0,0-1 0,0 1 0,0-1 0,0 1 0,0-1 0,0 1-20,-3-32 95,-14-28-124,-39-68 109,160 246 103,-89-104-132,1 0 1,0-1 0,1-1 0,1 0 0,5 2-52,47 32 57,-38-22 388,-25-20-888,0 1 0,0 0 0,0 0 0,-1 0 0,0 1 1,-1 0-1,1 0 0,-1 0 0,0 1 0,0 0 1,-1 0-1,0 0 0,0 1 0,0 1 443,23 67-8717,-13-36 2604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29.982"/>
    </inkml:context>
    <inkml:brush xml:id="br0">
      <inkml:brushProperty name="width" value="0.05" units="cm"/>
      <inkml:brushProperty name="height" value="0.05" units="cm"/>
      <inkml:brushProperty name="color" value="#ED7D31"/>
    </inkml:brush>
  </inkml:definitions>
  <inkml:trace contextRef="#ctx0" brushRef="#br0">1527 68 1624,'-20'7'1008,"18"-6"-229,-1 11 1398,-9 23-927,2 2 1,0 6-1251,4-14 172,-2-1 1,0 0-1,-2 0 0,-12 24-172,-1-6 103,6-12 94,-2 0-1,-11 14-196,-8 2 895,20-27-662,0 1 1,-7 16-234,21-35 5,0 1 0,0-1 0,-1 0 0,0 0 0,0 0 0,0 0 0,-4 2-5,-4 3 2,-4 5 14,1-1 0,-1-1 0,-1-1-1,0 0 1,-1-1 0,-1-1 0,1-1 0,-1-1 0,-14 4-16,20-9 42,0 0 0,0 0 0,0-1 0,0-1 0,0 0 0,0-1 0,0-1 0,0 0 0,0-1 0,0 0 0,0-2 0,0 1 0,1-1 0,-1-1 0,-9-5-42,12 5-6,0 1 0,0 0 0,0 0 0,0 2-1,-1-1 1,-4 1 6,-42-11 48,49 10 20,-1 1 1,1 0-1,-1 1 1,0 0-1,0 0 1,0 1-1,0 1 1,1-1-1,-1 2 1,0-1-1,0 2-68,8-3 31,0 0-1,0 0 1,0 1 0,0-1-1,0 1 1,0-1-1,1 1 1,-1 0-1,0-1 1,0 1-1,1 0 1,-1 0-1,0 1 1,1-1 0,-1 0-1,1 0 1,0 1-1,-1-1 1,0 2-31,1-1 31,1-1 0,0 0 0,-1 1 0,1-1 0,0 1-1,-1-1 1,1 0 0,0 1 0,0-1 0,0 1 0,1-1 0,-1 1 0,0-1 0,0 0 0,1 1 0,-1-1 0,1 1 0,-1-1 0,1 0 0,0 1-31,2 3 55,0 0 1,0-1 0,0 0-1,0 0 1,1 0-1,0 0 1,0 0 0,0-1-1,0 0 1,1 0 0,-1 0-1,1 0 1,1 0-56,2 1 90,0-1 0,0-1 0,0 1 0,0-1 0,1 0 0,-1-1 0,1 0-1,-1-1 1,1 1 0,-1-2 0,0 1 0,1-1 0,5-1-90,2-2 156,0 0 1,0-1-1,0-1 0,-1 0 1,1-1-1,7-5-156,23-16 525,16-14-525,24-15 196,-10 11-60,-3-2 1,-2-4-1,18-20-136,-47 36 51,-1-3-1,-2-1 0,-2-2 1,-1-1-1,-3-2 1,16-28-51,-30 42-42,2 2 1,2 0 0,22-23 41,-40 48 10,12-34 10,-17 37 0,0 1-26,0 0-124,0 0 41,-19 24 509,-22 33-431,3 2 1,-26 55 10,40-71-42,-3-1 1,-2-1-1,-1-2 0,-2-1 1,-8 6 41,-31 30-200,-15 8 200,62-62 11,0 0-1,-2-1 1,0-2 0,-1-1-1,0-1 1,-2-1-11,-5-1 239,0-1 0,-2-2-239,-31 11 106,52-17-87,0-1 1,0 0-1,0-1 1,-1 0-1,0-1 0,1-1 1,-1-1-1,1 0 1,-1-1-1,-3-2-19,-7 1 8,-52-10-80,53 7 25,-1 2-1,1 0 1,-17 1 47,40 3-5,-5 0 5,1 0 0,0 0-1,-1 1 1,1-1 0,0 1-1,0 1 1,0-1 0,0 1 0,0 0-1,0 0 1,0 1 0,-3 2 0,8-5-3,1 0-34,0 0-33,0 0-110,0 0 55,0 0 330,3 0 35,65 6-192,-53-4-37,0 0 0,0-1 0,0 0 0,0-2 0,1 0 0,-1 0-1,12-4-10,12-5-16,-4 2 87,1-2-1,-2-1 0,0-2 1,0-1-1,28-17-70,-32 15 169,1 2-1,0 0 0,11-1-168,39-17 17,-55 19 21,-1-1-1,-1-1 1,0 0 0,19-18-38,82-80 421,-112 99-455,0 0 0,-1-1 1,-1 0-1,0-1 1,-1 0-1,8-17 34,4-17 304,12-39-304,-3 7-21,-14 42 8,-16 38-1,-1 2-39,0 0-150,0 0 7,0 0 176,-1 14 19,-1 0-1,0 0 1,-2 0 0,1 0-1,-2-1 1,1 0-1,-5 8 2,-7 20-26,7-15 73,-1 0-1,-1-1 0,-1 0 1,-2-1-1,0 0 0,-1-1 0,-16 17-46,2-5 24,4-4 44,-2-1 0,0-2 0,-2 0 0,-13 8-68,39-35 0,-63 49 19,-51 27-19,81-54 57,2 1 1,-7 8-58,8-5 2,-1-3 1,-17 9-3,31-21-6,-1-2 0,0 0 0,0-1 0,-1-1 0,0-1 1,0-1-1,-1-1 0,0-1 0,-18 0 6,-233 0-59,125-5-170,147 1 153,2 0 50,0 0-3,0 0-84,0 0 27,0 0 178,0 0 8,2-1-130,16-5 34,1 1 0,-1 1-1,1 0 1,0 2 0,0 0 0,0 1 0,10 2-4,14-3-23,24-2-82,0-3 0,22-8 105,-63 8 7,0-2-1,0-1 0,-1-1 0,-1-1 0,0-2 1,0 0-1,10-9-6,69-38 128,-10 8 186,-1-3 0,-3-4 0,33-33-314,-100 74 35,-1-1 0,-1-1 0,-1-1 1,-1-1-1,-1 0 0,0-1 0,4-13-35,-18 30 31,-1 0 0,0 0 0,0-1 0,-1 1 0,0-1-1,0 1 1,-1-1 0,0 1 0,0-1 0,-1 1 0,0-5-31,-1-21 52,2 32-57,0 0-1,1 1 0,-1-1 0,0 0 0,0 0 0,0 0 0,-1 0 1,1 0-1,0 1 0,0-1 0,0 0 0,-1 0 0,1 0 0,0 1 1,-1-1-1,1 0 0,0 0 0,-1 1 0,1-1 0,-1 0 0,1 1 1,-1-1-1,0 0 0,1 1 0,-1-1 0,0 1 0,1-1 0,-1 1 1,0 0-1,0-1 0,1 1 0,-1-1 0,0 1 0,0 0 0,0 0 1,1 0-1,-1-1 0,0 1 0,0 0 0,0 0 0,0 0 0,1 0 1,-1 0-1,0 1 0,0-1 0,0 0 0,0 0 0,1 0 0,-1 1 1,0-1-1,0 0 0,1 1 0,-1-1 0,0 1 0,0-1 0,1 1 0,-1 0 7,-3 1-11,0 0 1,0 0-1,0 0 1,1 1-1,-1 0 1,1 0 0,0 0-1,0 0 1,0 0-1,-2 4 10,-25 53-1,16-31-50,0-1-1,-17 23 52,0 1 83,24-40-54,0 1 0,-1-1 0,0-1 0,-1 0 0,-3 4-29,-39 35-64,23-23-25,0 1 0,2 1 1,-14 21 88,25-30 13,-2 0-1,0-2 1,-1 0 0,-16 11-13,-5 7 70,28-28-45,1 0 0,-1-1 0,-1-1-1,1 0 1,-1 0 0,0-2 0,0 1 0,-1-1 0,1-1-1,-1 0 1,-6 0-25,-2 2-9,-17 2-55,0-2-1,0-2 1,-17-1 64,6-2 367,-36-6-367,-26-1-405,99 7 421,1-1 1,-1 0-1,0 0 0,1-1 0,-1-1 0,1 0 0,0-1 0,0 0 0,0 0 1,1-1-1,-10-6-16,18 10-32,2 1-26,0 0-94,0 0 7,0 0 124,0 0 31,0 0-14,4 1-34,1 0 0,-1 0 0,0 1 0,0-1 0,-1 1-1,1 0 1,0 0 0,1 1 38,13 6-108,0-3 147,0 0 1,1-2-1,-1 0 0,1 0 1,0-2-1,4 0-39,40 0 155,11-3-155,-72 1-8,35-3 70,-1-2 0,0-1 0,0-2 0,0-1 0,-1-2 0,-1-1 0,0-2 0,-1-2 0,16-10-62,-23 11 20,0-2 0,15-14-20,-5 4 2,42-30 146,26-27-148,-74 56 80,-1-1 0,-1-1 0,-2-1 0,14-22-80,-27 32-37,0 0-1,-2-1 1,-1 0 0,-1-1 0,-1 0 0,3-15 37,-7 11-605,-5 27 578,0 1-1,0-1 1,0 1 0,0 0-1,0-1 1,0 1 0,0 0-1,0 0 1,0-1 0,1 1-1,-1 0 1,0 0 0,1 0-1,-1 0 1,0 0-1,1 0 1,-1 0 0,1 0-1,0 0 1,-1 1 27,-103 155 243,62-94-228,32-46-18,-1-1 1,0 0 0,-1-1-1,0 0 1,-1-1 0,-1 0-1,-7 4 3,-3 1-1,-47 36-30,-45 47 31,112-98 2,-1 0-1,0-1 0,0 1 0,0-1 0,-1 0 0,-3 1-1,-28 19 8,4 11-128,24-24 61,0 0 0,-1 0-1,0-1 1,-8 5 59,9-8 9,-1-1 0,0-1 0,0 1 1,0-2-1,-1 1 0,1-1 0,-1-1 0,-5 1-9,-23 2-258,-28-1 258,53-3-51,-132 0 199,32-7-247,50-3 16,62 9 127,2 0 100,-2-1-4,-15-1-244,17 2 96,-1 0 1,1 1 0,-1-1-1,1 0 1,-1 0-1,1 0 1,-1 0-1,1 0 1,-1 0-1,1 0 1,-1 0 0,0 0-1,1-1 1,-1 1-1,1 0 1,-1 0-1,1 0 1,-1-1-1,1 1 1,0 0 0,-1 0-1,1-1 1,-1 1-1,1-1 1,-1 1-1,1 0 1,0-1 0,-1 1-1,1-1 1,0 1-1,-1-1 1,1 1-1,0-1 1,0 1-1,0-1 1,-1 1 0,1-1-1,0 1 1,0-1-1,0 1 1,0-1-1,0 1 1,0-1-1,0 1 1,0-1 0,0 1-1,0-1 1,0 0-1,0 1 1,0-1-1,1 1 8,1-21 21,1 0 0,1 0 0,0 0-1,2 1 1,3-7-21,42-99 114,-37 93-94,2 0-1,2 0 1,1 2 0,1 0 0,1 1-1,17-15-19,-17 19-20,0 0-1,-2-1 0,0-1 0,-2-1 0,-2-1 0,1-2 21,-13 27 3,0 0 0,0 0 0,0 1 0,0-1 0,1 1 1,0 0-1,0 0 0,0 0 0,4-2-3,10-10-27,-3 4 49,-17 23 24,-4 9-30,0-1-77,0 0 0,-2 0 0,0-1 0,-1-1-1,0 1 1,-2-1 0,0-1 61,-26 45-68,28-46 227,-1 0 0,-1-1 0,-5 5-159,-24 34-174,5 2 74,3-6-38,3 1 1,-5 14 137,-8 10 161,30-54-47,0 0 1,-5 15-115,15-32-90,3-8 46,8-25 49,16-41 40,-15 47-45,29-63 104,8-9-104,-32 69 23,1 1 0,1 1 0,1 0 1,2 1-1,12-12-23,-24 27-77,-1-1 1,0 1-1,-1-1 0,0-1 1,2-4 76,13-22 60,-21 36 195,0 1-1,0 0-220,0 0-66,0 0-56,-3 3 74,0 1 1,0-1 0,1 0 0,-1 1-1,1 0 1,-1 0 0,0 2 13,-1 0-5,-24 39-25,2 2 0,-17 44 30,-11 20-26,12-14 33,29-64 88,-1-1 0,-8 11-95,10-19 158,-15 27-127,26-49-11,1-2-2,0 0-26,0 0 2,0 0 18,0 0 26,0 0 86,0 0-20,0 0-184,0 0-16,0 0 102,-2 1 21,-40 38-44,41-39 13,1 1 0,0 0-1,0-1 1,0 1 0,0 0 0,0-1 0,0 1 0,0 0 0,0 0 0,0-1 0,1 1 0,-1 0 0,0-1 0,0 1-1,1-1 1,-1 1 0,0 0 0,1-1 0,-1 1 0,0-1 0,1 1 0,-1-1 0,1 1 0,-1-1 0,1 1 0,-1-1-1,1 1 5,5 7-75,-4-5 75,0 0-1,0-1 0,0 1 0,0 0 0,0-1 0,1 0 0,-1 0 1,1 0-1,0 0 0,-1 0 0,1 0 0,0-1 0,0 1 1,0-1-1,0 0 0,0 0 0,1 0 0,-1 0 0,0 0 0,2-1 1,5 3 1,156 48 65,-127-40-47,-1 1 0,-1 2 0,0 1 0,6 5-19,-25-10 8,-1 0 1,0 1-1,-1 0 0,0 2 0,-1 0 1,0 0-1,-2 2 0,1 0 0,3 6-8,1 1 64,-13-17-23,0 1 0,-1 0 1,1 0-1,-1 1 0,0 0 0,-1-1 0,1 1 0,-1 0 0,0 2-41,0 21-80,-3-25 83,0-1 1,0 1-1,1-1 1,0 1-1,-1-1 0,2 0 1,0 4-4,-1-1 254,-2-7-246,1 1 0,-1-1 0,1 0 0,0 1 0,-1-1 0,1 1 0,-1-1 0,0 0 0,1 1 0,-1-1 0,1 0 0,-1 0 0,1 0 0,-1 1 0,0-1 0,1 0 0,-1 0 0,1 0 0,-1 0 0,0 0 0,1 0 0,-1 0 0,0 0 0,0 0-8,-11-2 31,0 0-1,0-1 1,0-1-1,0 1 1,1-2-1,0 0 1,0 0-1,0-1 1,0 0-1,-8-7-30,-18-9 79,8 7-46,5 3-29,1 0 0,1-2 0,0 0 0,1-1 1,1-2-1,-13-12-4,4-2-19,-97-96 288,109 108-440,11 13 131,0 0 1,0 1-1,0-1 0,0 1 1,-1 1-1,0-1 1,0 1-1,0 0 0,-7-2 40,11 5-140,3 1 2,0 0 118,0 0 26,0 0-28,0 0-5,0 0-2,3 2 7,27 20 100,-2 2-1,-1 1 0,-1 1 0,4 7-77,-2-3 18,0-2-1,2 0 1,18 11-18,-23-18-14,-1 0 0,-1 2 1,0 1-1,-2 0 1,14 22 13,-23-30-22,23 21-42,-26-30 73,-1 1 0,-1 0-1,0 1 1,3 3-9,21 41 561,-31-51-437,0-2-112,0 0-30,0 0 12,0 0-26,0 0 3,-8-11 48,-29-42 37,27 36-68,-1 1 0,-1 0 1,-1 1-1,0 0 12,-36-36-60,20 20 296,-2 1 0,-22-17-236,-25-20-102,41 34-127,-25-16 229,22 28-4,40 21-8,1 0 0,-1 0 0,0 0 0,0 1 0,0-1 0,0 0 0,0 0 0,0 0 0,0 0 0,0 0 0,0 0 0,0 0 0,0 1 0,0-1 0,0 0 0,0 0-1,0 0 1,0 0 0,0 0 0,0 0 0,0 1 0,0-1 0,0 0 0,0 0 0,0 0 0,0 0 0,0 0 0,0 0 0,0 0 0,0 1 0,0-1 0,0 0 0,0 0 0,0 0 0,-1 0 0,1 0-1,0 0 1,0 0 0,0 0 0,0 0 0,0 1 0,0-1 0,0 0 0,0 0 0,-1 0 0,1 0 0,0 0 0,0 0 0,0 0 0,0 0 0,0 0 0,0 0 0,-1 0 0,1 0 0,0 0 0,0 0-1,0 0 1,0 0 0,0 0 0,0 0 0,0 0 0,-1 0 0,1 0 0,0 0 0,0 0 0,0-1 0,0 1 12,8 18-130,14 19 307,5-4-147,0-1 0,2-1-1,2-2 1,33 26-30,5 4 23,-8 1 86,10 15-109,-62-67 818,-21-26-617,-27-32-28,13 24-143,-2 2-1,-1 0 1,-1 2 0,-17-10-30,6 5-20,-50-29 33,64 41-32,1 0 1,0-2 0,2-1 0,-10-9 18,8 3 18,-2-7-10,23 27-23,1-1 0,1 0-1,-1-1 1,1 1 0,0-1-1,0 1 1,0-1 0,1 0-1,0 0 1,0 0-1,0 0 1,1-1 0,0 1-1,0-5 16,-3-14-254,3 15 256,0 0 1,1 0-1,0 0 1,0 0-1,1 0 0,0 0 1,1 0-1,1-3-2,2-17 1,-2 5 49,1-1 0,1 1 0,2 1 0,0-1 0,1 1-1,2 0 1,11-21-50,3 5 110,3 1-1,0 2 0,10-8-109,-2 12 21,-27 27-107,-1 0-1,0-1 0,0 0 1,-1 0-1,0-1 87,21-20-1,-17 19 77,-7 10-34,-10 17-27,-20 27-55,1-7 27,1-3 33,3 2 0,-9 19-20,-4 5-41,25-47 40,1 1 0,1 0 1,0 1-1,1 0 0,1 0 1,0 1-1,2 0 0,-1 3 1,12-51 26,1 0-1,2 0 1,4-8-26,0 0-3,5-13 20,2 2-1,3 0 1,22-34-17,-23 32-75,-18 40 5,-1 0 0,2 1 0,0 0 1,0 0 69,-6 10 6,7-10 0,-2 1-56,-5 10 50,1 0 0,-1 0 0,0 0 0,0 0-1,1 0 1,-1 0 0,0 0 0,0 0 0,1 0 0,-1 1 0,0-1 0,0 0-1,1 0 1,-1 0 0,0 0 0,0 1 0,0-1 0,1 0 0,-1 0 0,0 1 0,0-1-1,0 0 1,0 0 0,1 1 0,-1-1 0,0 0 0,0 0 0,0 1 0,0-1-1,0 0 1,0 1 0,0-1 0,0 0 0,0 0 0,0 1 0,0-1 0,0 0-1,0 1 1,0-1 0,0 0 0,0 0 0,-1 1 0,2 4-5,-1 0 1,-1 0-1,1 0 0,-1 1 1,0-1-1,0 0 0,0 0 1,-1 0-1,0 0 0,0-1 1,-1 2 4,-8 26 14,-57 238 447,37-172-460,20-50-29,-3 18-16,-8 14 44,21-78 0,1 0 0,-1 0 0,1 0 1,0 0-1,0 0 0,0 0 0,0 0 0,0 0 0,0-1 0,0 1 0,1 0 0,-1 0 0,1 0 0,-1 0 0,1 0 0,0-1 0,-1 1 0,1 0 0,0 0 0,0-1 0,1 1 0,-1-1 0,0 1 1,0-1-1,1 0 0,-1 1 0,5 3 9,1 0 1,-1-1-1,1 1 1,0-1 0,5 1-10,6 5-212,51 27 177,-29-17 40,164 85-11,-195-99 145,1 1 0,0 0 0,-1 0 0,-1 1 1,7 6-140,-11-10 106,0 0 1,0-1 0,1 1 0,0-1-1,0 0 1,3 1-107,13 9-119,-19-12-397,2 5-1012,-1-1-2557,-3-5-7356</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9"/>
    </inkml:context>
    <inkml:brush xml:id="br0">
      <inkml:brushProperty name="width" value="0.05" units="cm"/>
      <inkml:brushProperty name="height" value="0.05" units="cm"/>
      <inkml:brushProperty name="color" value="#00A0D7"/>
    </inkml:brush>
  </inkml:definitions>
  <inkml:trace contextRef="#ctx0" brushRef="#br0">19 40 3320,'0'0'0,"0"0"0,-10-21 0,2 2-2016</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0"/>
    </inkml:context>
    <inkml:brush xml:id="br0">
      <inkml:brushProperty name="width" value="0.05" units="cm"/>
      <inkml:brushProperty name="height" value="0.05" units="cm"/>
      <inkml:brushProperty name="color" value="#00A0D7"/>
    </inkml:brush>
  </inkml:definitions>
  <inkml:trace contextRef="#ctx0" brushRef="#br0">53 0 9144,'0'0'0,"0"0"0,-27 36 0,1-2-6384</inkml:trace>
  <inkml:trace contextRef="#ctx0" brushRef="#br0" timeOffset="1">77 0 1528,'0'0'0,"-7"11"0,-6 7 0,-7 11-672</inkml:trace>
  <inkml:trace contextRef="#ctx0" brushRef="#br0" timeOffset="2">141 0 1888,'-6'7'111,"-9"11"845,15-17-936,0-1 0,0 1-1,0-1 1,0 1 0,0-1-1,0 1 1,0-1 0,0 1-1,1-1 1,-1 1 0,0-1-1,0 1 1,0-1 0,1 1-1,-1-1 1,0 0 0,0 1-1,1-1 1,-1 1 0,0-1-1,1 0 1,-1 1 0,1-1-1,-1 0 1,0 0 0,1 1-1,-1-1 1,1 0 0,-1 0-1,1 0 1,-1 1 0,1-1-1,-1 0 1,1 0 0,-1 0-1,1 0 1,-1 0 0,1 0-1,-1 0 1,1 0 0,-1 0-1,0 0 1,1 0 0,-1 0-1,1 0 1,0-1-20,41 4 273,-29-3-109,0 1 0,0 0 1,0 1-1,0 0 0,0 1 0,0 1 0,-1 0 0,1 0 0,2 3-164,-5-1 58,0 0-1,0 1 1,-1 1-1,0-1 1,0 2-1,-1-1 0,0 1 1,0 0-1,-1 1 1,0-1-1,-1 2 1,4 6-58,3 10 528,-1 1 0,-2-1 1,0 2-1,1 13-528,11 66 675,-19-87-391,-3-21-264,0 0 0,0 1 1,0-1-1,0 0 1,0 0-1,0 1 1,0-1-1,0 0 1,0 0-1,-1 1 1,1-1-1,0 0 0,0 0 1,0 1-1,0-1 1,-1 0-1,1 0 1,0 0-1,0 1 1,0-1-1,-1 0 1,1 0-1,0 0 0,0 0 1,-1 0-1,1 1 1,0-1-1,0 0 1,-1 0-1,1 0 1,0 0-1,0 0 1,-1 0-21,-1 0 146,-1-1 1,1 0-1,0 0 1,-1 1 0,1-1-1,0-1 1,0 1-1,0 0 1,0-1-1,0 1-146,-11-6 262,-4-3-313,-1 0 0,2-2-1,0 0 1,0 0 0,1-2-1,0 0 1,1 0 0,-6-11 51,1 4 28,-10-12 523,21 22-411,-1 0-1,0 1 0,-1 0 1,0 0-1,-1 1 1,-4-2-140,7 4-32,0 0 0,1 0 1,-1 0-1,1-1 1,1 0-1,0 0 1,0-1-1,-1-3 32,2 6 139,5 5 155,0 1 0,-25-32-167,10 17 338,13 14-495,2 1 206,-1-1 17,0-1-211,-1 1 0,1-1-1,0 0 1,-1 1 0,1-1 0,0 0 0,0 0 0,0 1-1,0-1 1,0 0 0,1 0 0,-1 0 0,1 0 0,-1 0-1,1-2 19,0 3 1,0-1 0,1 1 0,-1 0 0,1-1 0,0 1-1,-1 0 1,1 0 0,0 0 0,0-1 0,0 1 0,0 0-1,0 0 1,0 0 0,0 0 0,0 0-1,-1 1 3,2-1 62,-2 1 111,37 0-16,-7 0-243,71 2-297,-90-1 509,1 1 0,0 0 0,-1 1 0,0 0 0,1 1 0,-1 0 0,3 2-129,42 31 51,-49-33-21,3 2 76,28 24-46,-34-26-53,0 0 1,0 0 0,0 1 0,0 0-1,-1-1 1,0 1 0,0 0 0,0 1-1,-1-1 1,1 0 0,-1 1 0,-1 0-1,2 5-7,3 15 69,-2 0 0,1 16-69,-2-17 11,-2-21-3,0 0 1,-1 0-1,1 0 1,-1 0-1,0 0 1,0 0-1,-1 0 1,1 0-1,-1 0 0,0 0 1,0 0-1,0 0 1,-1 0-1,1-1 1,-1 1-1,0 0 1,0-1-1,0 1 1,0-1-1,-1 0 0,0 0 1,1 0-1,-2 1-8,0 0 51,3-2-32,1-2-52,-2 0-7,0 0 49,-1 0 1,0-1-1,1 1 1,-1 0 0,0-1-1,1 0 1,-1 1-1,1-1 1,-1 0 0,1-1-1,0 1 1,-1 0 0,1 0-1,0-1 1,0 0-1,0 1 1,0-1 0,0 0-1,0 0 1,0 0 0,1 0-10,-4-6 35,0 0 1,1 0 0,0 0-1,0 0 1,1-1 0,-2-4-36,-9-28 9,-3 1 1,-6-8-10,-3-9 38,24 54-7,0 0 0,1 0 0,-1 0 0,-1 0 0,1 1 1,0-1-1,-1 1 0,1 0 0,-1 0 0,0-1 0,0 2 0,-1-2-31,-41-20 553,22 12-417,-7-3-321,-2 0 0,-7-1 185,31 13 76,-1 0-317,12 7-96,3 7 440,-2-5-85,1 0 0,-1-1 0,1 0 1,1 1-1,-1-2 0,1 1 0,0-1 0,4 4-18,60 39 58,-17-12 2,-36-25 0,1 0 0,17 7-60,-31-16-8,-3-2-4,-1 0 5,1 0 11,0 0 0,0 0 0,0 0 1,0-1-1,0 1 0,0 0 0,0-1 0,0 1 0,0-1 0,0 1 0,0-1 0,-1 1 1,1-1-1,0 0 0,0 1 0,-1-1 0,1 0 0,0 0 0,-1 1 0,1-1 0,-1 0 0,1 0 1,-1 0-1,1 0 0,-1 0 0,0 0 0,0 0 0,1 0 0,-1 0 0,0 0 0,0 0 0,0 0 1,0 0-1,0 0 0,0 0 0,0 0 0,0 0 0,0 0 0,-1 0 0,1 0 0,0 0 1,-1 0-6,0-5 30,0-1-1,-1 0 1,0 1-1,0-1 0,-1 1 1,0-1-29,0 1-22,0-1 98,-1 0 1,1 0-1,0 0 0,1 0 1,-1-3-77,0 4-22,0 2-302,11 11 72,29 40 208,-10-9 75,-18-17 446,-10-14-96,-6-11-294,-73-72 88,72 68-561,16 17 320,35 40 466,-18-10-1244,-1 4-6052,-14-23 970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3"/>
    </inkml:context>
    <inkml:brush xml:id="br0">
      <inkml:brushProperty name="width" value="0.05" units="cm"/>
      <inkml:brushProperty name="height" value="0.05" units="cm"/>
      <inkml:brushProperty name="color" value="#00A0D7"/>
    </inkml:brush>
  </inkml:definitions>
  <inkml:trace contextRef="#ctx0" brushRef="#br0">349 2784 1712,'-41'24'2587,"74"-68"-716,-19 2-460,4-13 1392,-10 39-2469,-1 0 1,0 0 0,-1 0-1,-1-1 1,0 0 0,-2 0 0,0 0-1,0 0 1,-2-3-335,6-26 370,-5 28-152,0-1 0,-2 1-1,0-5-217,1-31 310,0 14-56,-1 1 0,-2-1 0,-2-2-254,-2-27-47,3 6 201,-5-60 428,5 77-494,1 1 1,2 0 0,4-17-89,-1 6 89,-3-41-89,0 75 226,0 0 0,2 0 0,1 1 0,1-2-226,-1 3 110,0-1 1,-1 0-1,-1 1 1,-2-7-111,-21-168-130,3 42 130,17 141 3,0-1-1,0 1 0,-1 0 0,0 0 0,-1 0 1,-1 0-1,0 0 0,0 1 0,-1 0 0,-1 0 0,-1-1-2,-1 0 0,2 2 0,5 1 12,2 7 48,0 2 2,0 0-42,1 23 21,0-13-34,1 1-1,0-1 1,0 0 0,1 1-1,0-1 1,5 9-7,7 25 3,-7-9 34,-3 1 0,-1 0 0,-1 0 0,-2 0 0,-2 0 0,-1 0 0,-2 0 0,-2 4-37,-1 14 10,-3 25-16,-19 67 6,-12 43 361,15-69-398,-5-2-1,-6 0 38,25-83 10,1-3 25,2 1 0,-4 22-35,-44 253-94,56-300 109,-1 0 0,0 0 0,-1 0 0,0-1 0,0 1 0,-1-1-15,-1 4 16,0 0 0,1 0 0,1 0 0,0 1 0,-2 10-16,5-21 20,-1 0 0,-19 24-24,11-13-47,18-26-61,20-29-43,28-67 709,24-76-554,-58 125 536,2-20-536,17-47 147,-25 86-101,-4 12 45,-1-1-1,-2 0 0,6-33-90,1-10 907,4-5-907,-2 10 596,1-25-596,-5-21 107,-5-1 1,-5-110-108,-14 91-42,11 74 92,-1 31-50,-1 1 0,-1 0 0,-2-7 0,2 21 17,1 0 0,0 0 0,1 0 1,2-9-18,1-13 61,-3 8-50,-2 1 0,0-1 0,-2 1 0,-1-1-11,-1 6-39,-1-1 1,-7-16 38,-5-21-17,-4 0 31,5 32 2,-10-9-21,11 10-44,8 12 30,-1 1 1,-1 0-1,0 0 0,-9-8 19,18 23-1,-2-4-3,-1 1-1,1 0 0,-1-1 0,1 0 0,0 1 0,1-1 0,-1 0 0,1-1 0,-1 1 0,1 0 0,0-1 0,1 1 0,-1-1 0,1 0 0,0-1 5,1 6-4,0 0-1,0 0 0,0 0 0,0 0 0,0 0 1,-1 0-1,1 0 0,0 0 0,0 1 0,0-1 1,0 0-1,0 0 0,0 0 0,0 0 0,0 0 1,0 0-1,0 0 0,0 0 0,0 0 0,-1 0 1,1 0-1,0 0 0,0 0 0,0 0 0,0 0 1,0 0-1,0 0 0,0 0 0,0 0 0,0 0 1,-1 0-1,1 0 0,0 0 0,0 0 0,0 0 1,0 0-1,0 0 0,0 0 0,0 0 0,0 0 1,0 0-1,0 0 0,0 0 0,-1 0 0,1 0 1,0-1 4,-3 20-39,-1 27 54,5 2 100,-1 6-121,-4 33 6,2-68 80,-1-1 1,-1 1-1,0 0 0,-2-1 1,0 0-1,-4 8-80,-14 28-8,7-12-213,-2-1 1,-2-1 0,-7 6 220,22-34 32,-4 6 68,10-18-107,0 0 0,0 0 0,0 0 0,-1 1 1,1-1-1,0 0 0,0 0 0,-1 0 0,1 0 0,0 0 0,0 0 0,-1 0 0,1 1 0,0-1 0,0 0 0,-1 0 0,1 0 0,0 0 0,0 0 0,-1 0 0,1 0 1,0-1-1,-1 1 0,1 0 0,0 0 0,0 0 0,-1 0 0,1 0 0,0 0 0,0 0 0,-1 0 0,1-1 0,0 1 0,0 0 0,0 0 0,-1 0 0,1-1 0,0 1 0,0 0 1,0 0-1,0 0 0,-1-1 0,1 1 0,0 0 0,0 0 0,0-1 0,0 1 0,0 0 0,0-1 0,0 1 0,0 0 0,0 0 0,0-1 0,0 1 0,0 0 7,-3-8-24,0-1 0,1 1 0,0-1-1,0 1 1,1-1 0,0 0 0,1 1-1,0-1 1,0 0 0,2-5 24,2-21-173,9-33 173,-12 63-1,7-25-54,1 1-1,1 0 0,10-18 56,-3 8-25,-3 10 113,-10 20-39,1 0-1,-1 0 0,-1 0 0,0 0 1,2-10-49,-4 17 8,-1 2 310,0 0 1,0 0-324,0 0-69,0 0 34,-6 14 34,-16 32 250,-11 22-362,-12 41 118,32-71 12,2 2 0,-1 13-12,20-85-276,1 1 0,11-26 276,5 2 23,2 2 1,2 1-1,31-41-23,-27 48-22,-2 0-215,24-23 237,-31 31-21,-22 31 26,1 1-1,1-1 0,-1 1 1,1-1-1,0 1 0,0 1 1,0-1-1,1 0 0,0 1 1,0 0-5,-3 2 20,1 0 1,-1 0-1,1 1 0,0-1 1,-1 1-1,1 0 1,0-1-1,0 1 0,0 1 1,0-1-1,0 0 1,0 1-1,0-1 1,0 1-1,0 0 0,0 0 1,0 0-1,0 0 1,0 1-1,0-1 1,0 1-1,0 0 0,0 0 1,0 0-1,1 1-20,1 1 22,-1-1 0,0 1 0,0 0 0,0 1 0,0-1 0,0 1 0,-1-1 0,1 1-1,-1 0 1,0 1 0,-1-1 0,1 0 0,-1 1 0,1 1-22,7 15-28,4 11 84,1-1-1,1-1 1,2 0 0,9 11-56,0-5-103,-26-35 136,-1-1-10,2 0 14,2 2 471,-7-13-184,-6-6-357,0 0 0,-2 1 0,0 1 0,-1-1 33,3 6-21,1 0-1,1-1 1,-1 1 0,2-2-1,-1 1 1,2-1-1,-1 0 1,2-1-1,0 1 1,-1-3 21,5 13 0,0 2-24,0 0 9,0 0 44,0 0-27,0 0-154,3 3-3,61 74 108,-37-42-43,1-1-1,18 14 91,-39-41 56,0-1 1,1 0-1,0 0 1,0-1-1,0 0 1,1 0-1,-1-1 1,3 0-57,-9-3 275,-2-1 31,0 0-110,-1-2-178,0 1 0,-1-1 0,1 0 0,0 1-1,0-1 1,-1 1 0,1 0 0,-1-1 0,0 1 0,1 0-1,-2-1-17,-6-4 46,-35-38 388,-32-39-434,39 41-29,19 19 21,15 18 6,-1 1 1,0-1-1,0 1 1,0-1-1,0 1 1,-1 0-1,-1-1 2,3 4 2,1 0 0,0 0-1,-1 0 1,1 0-1,0 1 1,-1-1 0,1 0-1,-1 1 1,1 0-1,-1 0 1,0 0-1,1 0 1,-1 0 0,1 0-1,-1 1 1,1-1-1,-1 1 1,1-1 0,0 1-1,-2 1-1,-17 7-3,1 1-1,0 1 1,0 1-1,1 1 1,-7 7 3,-12 7 17,-68 41-1195,29-24-4958,44-26-4417</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4"/>
    </inkml:context>
    <inkml:brush xml:id="br0">
      <inkml:brushProperty name="width" value="0.05" units="cm"/>
      <inkml:brushProperty name="height" value="0.05" units="cm"/>
      <inkml:brushProperty name="color" value="#00A0D7"/>
    </inkml:brush>
  </inkml:definitions>
  <inkml:trace contextRef="#ctx0" brushRef="#br0">185 90 10936,'0'0'0,"-22"-4"0,-14-3 0,14 3-3912,5 1 3912,17 3-3912,24 7 3912,1 0-880</inkml:trace>
  <inkml:trace contextRef="#ctx0" brushRef="#br0" timeOffset="1">72 115 816,'43'-7'33,"-42"7"-31,-1 1 0,0-1-1,0 1 1,0-1 0,0 0-1,0 1 1,0-1 0,0 1-1,0-1 1,0 1 0,0-1 0,0 0-1,0 1 1,-1-1 0,1 1-1,0-1 1,0 0 0,0 1-1,0-1 1,-1 1 0,1-1-1,0 0 1,0 1 0,-1-1-1,1 0 1,0 1 0,-1-1 0,1 0-1,0 0 1,-1 1 0,1-1-1,-1 0 1,1 0 0,0 0-1,-1 0 1,1 1-2,-20 18 311,19-18-248,-12 11 237,8-8-308,0 0 1,0 1-1,1-1 0,-1 1 1,1 0-1,0 0 1,1 0-1,-1 1 0,1-1 1,0 1-1,0 0 0,1 0 1,0 0-1,-2 5 8,-1 6 304,1 0 0,1 0-1,0 0 1,1 0 0,1 0 0,1 0-1,0 1 1,1-1 0,1 0 0,1 4-304,1-5 120,1 0 0,0-1 0,1 1 1,1-1-1,0-1 0,1 1 1,1-1-1,0 0 0,1 0-120,-8-12 507,3-2-356,0-1 0,1 1 0,-1-1-1,0 0 1,0-1 0,0 1 0,0-1 0,0 0 0,0 0 0,0 0 0,0-1 0,-1 0 0,1 0 0,-1 0 0,0 0 0,0-1-1,0 1 1,0-1 0,-1 0 0,2-3-151,0 0 142,0-1-1,0 0 1,-1 0 0,0 0-1,0 0 1,-1-1-1,0 0 1,-1 0 0,0 1-1,0-1 1,0-7-142,10-80 412,12-40-412,-20 116 353,-2 0 0,-1 1 1,0-6-354,4-45 421,-5 69-593,0 1 35,1-1 215,-1-1 0,0 1 0,1 0 1,-1 0-1,0-1 0,0 1 0,0 0 0,0-1 1,0 1-1,0 0 0,0 0 0,0-1 0,-1 1 1,1 0-1,0-1-78,-8 1 25,4 0-9,1 1 1,0 0 0,-1 0-1,1 0 1,-1 0-1,1 0 1,0 1 0,-1-1-1,1 1 1,0 0-1,0 0 1,0 0 0,-1 1-1,1-1 1,0 1 0,-2 1-17,1 0-7,0-1 0,1 0 1,-1 1-1,1 0 1,-1 0-1,1 0 1,0 0-1,0 0 1,1 0-1,-1 1 1,1 0-1,-1-1 0,1 1 1,0 0-1,1 0 1,-2 3 6,-3 6-2,-6 15-4,1 0 0,-7 30 6,2-6-9,12-35-25,0 1 1,1 0-1,1-1 1,1 1-1,0 0 1,2 7 33,-1-1-36,-1 0-1,-1 0 1,-1 1 36,3-16-455,3-10 202,10-21 162,16-36 189,-10 5 225,2-16-323,-4 15-90,8-16 90,4-18 674,-29 87-433,0 1 71,0 0 72,0 0-29,0 0-207,0 0-64,0 0-47,0 0-14,-3 0-19,1 1 1,-1 0-1,1 0 1,-1 0-1,1 0 1,0 1-1,-1-1 1,1 0-1,0 1 1,0 0-1,0-1 1,0 1-1,0 0 1,0 1-5,-25 29 93,22-25-90,0 1 0,1 0 0,0 0 0,1 0 0,0 1 0,0-1 0,1 1 1,0 0-4,-11 79-81,7-44 61,3-24-2,0-6-36,1 0 1,0 0-1,1 1 1,1-1-1,0 0 1,1 0 0,1 7 57,-2-21-8,0 1 1,0-1 0,0 1 0,0-1 0,1 0-1,-1 1 1,0-1 0,0 1 0,0-1 0,0 0-1,1 1 1,-1-1 0,0 1 0,0-1 0,1 0 0,-1 1-1,0-1 1,0 0 0,1 0 0,-1 1 0,1-1-1,-1 0 1,0 0 0,1 1 0,-1-1 0,0 0-1,1 0 1,-1 0 0,1 0 0,-1 0 0,0 1-1,1-1 1,-1 0 0,1 0 0,-1 0 0,1 0 0,-1 0-1,0 0 1,1-1 0,-1 1 0,1 0 0,-1 0-1,1 0 1,-1 0 0,0 0 0,1-1 0,-1 1-1,1 0 1,-1 0 0,0 0 0,1-1 0,-1 1-1,0 0 1,0-1 0,1 1 0,-1 0 0,0-1 0,0 1-1,1 0 1,-1-1 0,0 1 0,0-1 0,1 1 7,1-3 5,0 0 0,1 0 0,-1 0 1,0-1-1,-1 1 0,1 0 1,-1-1-1,2-2-5,15-75 366,2-34-366,-12 65 45,-7 44-80,3-10 202,-1 12-18,-2 11-78,-8 74-171,5-61 81,0 1 0,0 0 0,2 0 0,2 17 19,-2-37-2,0-1 0,0 0 0,0 0 0,0 0 0,0 1 1,0-1-1,0 0 0,0 0 0,0 0 0,0 1 0,0-1 1,0 0-1,0 0 0,0 0 0,0 0 0,0 1 0,0-1 1,0 0-1,0 0 0,0 0 0,1 1 0,-1-1 0,0 0 1,0 0-1,0 0 0,0 0 0,0 1 0,0-1 0,1 0 1,-1 0-1,0 0 0,0 0 0,0 0 0,0 0 0,1 0 1,-1 0-1,0 1 0,0-1 0,0 0 0,1 0 0,-1 0 1,0 0-1,0 0 0,0 0 0,1 0 0,-1 0 0,0 0 1,0 0-1,0 0 0,1 0 0,-1 0 0,0 0 1,0 0-1,0-1 0,0 1 0,1 0 2,9-13 67,7-23 31,-11 20 56,-2-1-1,0 1 0,-1-1 1,-1 0-1,-1 0 0,0-11-153,-1 27 52,0 0-35,0 1 0,1-1 0,-1 0 0,0 1 0,0-1 0,0 1 0,0-1 0,0 0 0,0 1 0,0-1 1,0 0-1,0 1 0,0-1 0,-1 1 0,1-1 0,0 0 0,0 1 0,-1-1 0,1 1 0,0-1 0,0 1 0,-1-1 0,1 0 0,-1 1 0,1 0 0,-1-1 1,1 1-1,0-1 0,-1 1 0,0-1 0,1 1 0,-1 0 0,1 0 0,-1-1 0,1 1 0,-1 0 0,0 0 0,1-1 0,-1 1 0,1 0 0,-1 0 0,0 0 1,1 0-1,-1 0 0,0 0 0,1 0 0,-1 0 0,1 0 0,-1 0 0,0 1 0,1-1 0,-1 0 0,1 0 0,-1 1 0,0-1 0,1 0 0,-1 1 0,0-1-17,-11 9 0,9-5-7,1 0 0,0 0 0,0 0 0,0 0-1,0 0 1,1 0 0,0 1 0,-1-1-1,2 0 1,-1 1 0,0-1 0,1 1 7,-1 60-129,1-44 110,0 54-61,0-74 24,0-1-173,0 0 6,0 0 199,1-3 49,20-54-187,-2 0-1,-3-2 0,0-12 163,-7 12 779,-9 55-762,0-1 0,0 0 0,0 1 0,-1-1 0,0 1-1,0 0 1,0-1 0,0 1 0,-1 0 0,1-1 0,-1 1 0,-1-1-17,-3-3 7,5 6 9,0 1-1,-1 0 0,1 0 0,0 0 0,-1 0 1,1 0-1,-1 0 0,1 0 0,-1 0 0,0 0 1,1 1-1,-1-1 0,0 1 0,1-1 0,-1 1 1,0 0-1,0-1 0,1 1 0,-1 0 0,0 0 1,0 0-1,1 1 0,-1-1 0,0 0 0,0 1 0,1-1 1,-1 1-1,0 0-15,-3 0 4,-1 2-1,1-1 1,0 1 0,-1 0 0,1 0-1,1 0 1,-1 1 0,0-1 0,1 1 0,0 1-1,-2 1-3,1-1-12,-1 2-12,0 0 0,0 0 0,1 0 0,0 1 0,1-1-1,-1 1 1,2 1 0,-1-1 0,1 0 0,0 1 0,1-1 0,0 1 0,0 0 0,1 0-1,0 9 25,0 6-54,2 1 0,1 0 0,1 0-1,6 23 55,-9-47-4,0-1 0,0 0-1,0 0 1,0 0 0,0 0-1,0 1 1,0-1-1,0 0 1,0 0 0,0 0-1,0 1 1,1-1 0,-1 0-1,0 0 1,0 0-1,0 0 1,0 0 0,0 1-1,0-1 1,0 0 0,1 0-1,-1 0 1,0 0-1,0 0 1,0 0 0,0 1-1,0-1 1,1 0-1,-1 0 1,0 0 0,0 0-1,0 0 1,1 0 0,-1 0-1,0 0 1,0 0-1,0 0 1,0 0 0,1 0-1,-1 0 1,0 0 0,0 0-1,0 0 1,1 0-1,-1 0 1,0 0 0,0 0-1,0 0 1,0 0-1,1-1 1,-1 1 0,0 0-1,0 0 1,0 0 0,0 0-1,0 0 1,1 0-1,-1 0 1,0-1 0,0 1-1,0 0 1,0 0 0,0 0-1,0 0 1,0-1-1,0 1 5,14-20 59,10-30 86,-15 23-203,-2 0 0,0-1 0,-2 0 0,1-16 58,15-104 80,-21 146 58,0 2 269,0 0-15,0 0-322,0 0-92,-4 6 73,0 1 0,0 0 0,1 0 0,0 0 0,0 0 0,0 0 0,1 0-1,-1 7-50,-1 0-113,-7 32 80,2 1 1,2 1-1,0 39 33,-4 33-36,5-65-866,5-18-4367,1-25-1791</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8"/>
    </inkml:context>
    <inkml:brush xml:id="br0">
      <inkml:brushProperty name="width" value="0.05" units="cm"/>
      <inkml:brushProperty name="height" value="0.05" units="cm"/>
      <inkml:brushProperty name="color" value="#996633"/>
    </inkml:brush>
  </inkml:definitions>
  <inkml:trace contextRef="#ctx0" brushRef="#br0">1 479 3768,'58'1'243,"-52"-1"970,-7 3 0,-17 29 982,18-30-2091,1 0 0,-1-1 0,1 1 0,-1 0 0,1-1 0,0 1 0,0 0 0,-1-1 0,1 1 0,0-1 0,1 0 0,-1 1 0,0-1 0,0 0 0,1 1 0,-1-1 0,0 0 0,2 0-104,109 84 2269,-100-78-2083,0-2 0,1 0 0,-1 0-1,1-1 1,0-1 0,0 0 0,0 0 0,1-2 0,3 1-186,28 4 254,-7 1-24,42 8 214,-1 3 0,14 8-444,-69-20 149,0 0 1,1-2-1,5 0-149,10 2 224,37 3 167,-36-5-325,26 7-66,-12-3-88,1-2-1,1-3 0,-1-2 0,21-4 89,8 2 17,33 4-17,-64 2-11,45 3 122,0-3-1,13-6-110,167-1 679,26-22-474,-182 16-149,1 5 0,39 8-56,36-1-1,-142-7 2,0-2 1,46-11-2,-11 1-8,705-72 1194,-629 71-1030,0-7-1,-1-8 0,23-13-155,32 2 184,-121 25-71,54-18-113,-51 2 67,13-11-67,59-20 329,-147 53-330,0-1-1,-1-2 1,-1-1-1,21-15 2,52-28 354,-77 44-409,-21 13-19,-2 1-148,0 0 4,0 0 150,0 0 38,0 0-12,-22-2-153,-12 8 150,-1 3 0,2 0-1,-1 2 1,1 2 0,1 1 0,-7 5 45,-28 11-232,-52 29 100,80-38 95,0-2 0,-1-1 0,-1-3 0,0-1 37,-145 29-593,-135 11 593,70-13-180,77-12 147,-84 1 33,52-7-73,101-10-156,-72 0 229,95-10-16,1 4-1,0 3 0,-13 7 17,-105 16 82,72-12-112,-1-6 0,-93-2 30,15-20-512,3-1 700,103 8 184,-67-10-372,86 3-77,-18-2-280,1-4 1,-40-12 356,-169-45 178,240 53-392,0-3 0,1-3 0,1-2 1,-58-33 213,82 39 256,33 17-247,1-1 1,0 0-1,0 0 0,1 0 0,-1-1 0,1 0 0,0-1 0,0 0 0,0 1 0,0-2 0,1 1 0,0-1 0,0 0 0,1 0 0,-1 0 0,-1-4-9,5 9-12,1 1-44,0 0-184,0 0-1,0 0 161,0 0 44,0 0 17,0 0-2,11 23-147,-6-16 110,-1 0 1,1 0-1,0 0 1,1-1-1,0 0 1,0 0-1,0 0 1,1-1 0,5 4 57,14 7-55,0-1 1,4 1 54,8 4 208,-16-7-23,40 23 105,1-3 0,2-3 0,25 7-290,147 53 39,-102-37 76,-74-34 193,1-3 0,1-3-1,0-2 1,45 1-308,29 5 167,22 8 112,2-8 1,-1-6-1,29-8-279,94-15 26,252-46-26,-444 40 242,74-27-242,-6 2 146,243-55 46,86-2-223,-153 36 4,223-43-130,-502 91 124,-1-1-1,0-3 1,-2-3 0,0-2-1,27-18 34,-22 15-8,2 3 0,10-1 8,4-2-14,10-8 14,-37 15-252,28-14-102,-21 13-556,-52 21 598,-2 1 172,0 0 73,0 0 30,0 0 11,0 0 2,-12 9 7,-115 81-1007,-41 16 1024,117-77-576,-25 8 576,33-16-84,-39 16 166,0-3 0,-2-3 0,-6-4-82,-305 61-540,60-16 125,-202 83 1187,339-85-809,139-50 22,-2-2 0,0-4 1,0-2-1,-55 4 15,-552 42 1430,474-54-1229,0-8-1,1-9 1,-43-15-201,173 23-24,-15 1 24,37 4-12,1-3-1,-1-1 1,1-2-1,-13-4 13,-253-60 16,253 62 35,0 3-1,-39 1-50,32 2 36,1-2-1,-8-5-35,-17-13-106,22 4 75,16 4 27,1-1-1,-5-4 5,-14-5-2,13 6 3,1-2-1,1-2 0,1-3 1,-32-21-1,45 19-326,0-1 0,-6-9 326,11 10 277,-1 0 0,-15-7-277,45 33 10,0 0 0,-1 0-1,1 0 1,0 0-1,0 0 1,0 0-1,0 0 1,0-1-1,1 1 1,-1 0-1,0-1 1,1 1-1,-1-1 1,1 1 0,-1 0-1,1-1 1,-1 0-10,1 0 21,-1 0-101,1 2-168,14-1 192,0 2 0,0 0 0,0 1-1,0 0 1,0 1 0,-1 0-1,1 1 1,-1 1 0,0 0-1,1 2 57,57 17 217,12 2-531,17 10 314,8 3 231,-6-1 455,34 21-686,4 3 187,-52-26-129,187 71 248,-82-52-298,-84-23 268,1-4-1,50 3-275,84 0 89,82-7-89,66-18 385,-301-10-250,1-5 0,-2-4 0,24-8-135,17-7 68,-9 3-39,57-23-29,103-31 17,-43 14-71,32-29 34,-21 7-334,-130 44 276,7-8 78,50-19-12,-130 50 8,-1-3 0,-1-1 0,-1-2 0,14-13 4,1 1-16,52-25 16,144-50-364,-140 64 288,-37 25-83,-77 24 160,7 2-577,-24 13 453,-2-1 0,0 0 0,0-1 0,-15 6 123,-83 43-91,91-50 250,-52 24 45,31-15-389,-41 26 185,36-19-213,-1-1 1,-1-3-1,-1-2 1,-2-2-1,1-3 0,-59 10 213,-75 20-155,68-16 654,-82 9-499,-163 29-75,170-29-175,-38-3 250,138-26 172,-291 24 56,-28-27-556,-33 0 1816,-55 24-1488,228-19-163,71-6 64,65-6 269,1-5-1,-56-12-169,-144-6 203,278 20-209,-1-3 0,1-3 0,-26-8 6,-39-13 162,-12-11-162,99 29 183,-150-51 707,159 51-658,-2 1 148,0-3 1,1 0 0,0-2 0,-11-9-381,32 18 87,0 1-128,1-1 0,1 1 0,-1-1 0,1-1 0,-2-1 41,8 6-378,1 2-680,-1-3 45,-24-50-8984,19 39 5704</inkml:trace>
  <inkml:trace contextRef="#ctx0" brushRef="#br0" timeOffset="1">6238 382 12376,'0'0'0,"0"0"0,25 37 0,-1 1-8808</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0"/>
    </inkml:context>
    <inkml:brush xml:id="br0">
      <inkml:brushProperty name="width" value="0.05" units="cm"/>
      <inkml:brushProperty name="height" value="0.05" units="cm"/>
      <inkml:brushProperty name="color" value="#996633"/>
    </inkml:brush>
  </inkml:definitions>
  <inkml:trace contextRef="#ctx0" brushRef="#br0">1 479 3768,'58'1'243,"-52"-1"970,-7 3 0,-17 29 982,18-30-2091,1 0 0,-1-1 0,1 1 0,-1 0 0,1-1 0,0 1 0,0 0 0,-1-1 0,1 1 0,0-1 0,1 0 0,-1 1 0,0-1 0,0 0 0,1 1 0,-1-1 0,0 0 0,2 0-104,109 84 2269,-100-78-2083,0-2 0,1 0 0,-1 0-1,1-1 1,0-1 0,0 0 0,0 0 0,1-2 0,3 1-186,28 4 254,-7 1-24,42 8 214,-1 3 0,14 8-444,-69-20 149,0 0 1,1-2-1,5 0-149,10 2 224,37 3 167,-36-5-325,26 7-66,-12-3-88,1-2-1,1-3 0,-1-2 0,21-4 89,8 2 17,33 4-17,-64 2-11,45 3 122,0-3-1,13-6-110,167-1 679,26-22-474,-182 16-149,1 5 0,39 8-56,36-1-1,-142-7 2,0-2 1,46-11-2,-11 1-8,705-72 1194,-629 71-1030,0-7-1,-1-8 0,23-13-155,32 2 184,-121 25-71,54-18-113,-51 2 67,13-11-67,59-20 329,-147 53-330,0-1-1,-1-2 1,-1-1-1,21-15 2,52-28 354,-77 44-409,-21 13-19,-2 1-148,0 0 4,0 0 150,0 0 38,0 0-12,-22-2-153,-12 8 150,-1 3 0,2 0-1,-1 2 1,1 2 0,1 1 0,-7 5 45,-28 11-232,-52 29 100,80-38 95,0-2 0,-1-1 0,-1-3 0,0-1 37,-145 29-593,-135 11 593,70-13-180,77-12 147,-84 1 33,52-7-73,101-10-156,-72 0 229,95-10-16,1 4-1,0 3 0,-13 7 17,-105 16 82,72-12-112,-1-6 0,-93-2 30,15-20-512,3-1 700,103 8 184,-67-10-372,86 3-77,-18-2-280,1-4 1,-40-12 356,-169-45 178,240 53-392,0-3 0,1-3 0,1-2 1,-58-33 213,82 39 256,33 17-247,1-1 1,0 0-1,0 0 0,1 0 0,-1-1 0,1 0 0,0-1 0,0 0 0,0 1 0,0-2 0,1 1 0,0-1 0,0 0 0,1 0 0,-1 0 0,-1-4-9,5 9-12,1 1-44,0 0-184,0 0-1,0 0 161,0 0 44,0 0 17,0 0-2,11 23-147,-6-16 110,-1 0 1,1 0-1,0 0 1,1-1-1,0 0 1,0 0-1,0 0 1,1-1 0,5 4 57,14 7-55,0-1 1,4 1 54,8 4 208,-16-7-23,40 23 105,1-3 0,2-3 0,25 7-290,147 53 39,-102-37 76,-74-34 193,1-3 0,1-3-1,0-2 1,45 1-308,29 5 167,22 8 112,2-8 1,-1-6-1,29-8-279,94-15 26,252-46-26,-444 40 242,74-27-242,-6 2 146,243-55 46,86-2-223,-153 36 4,223-43-130,-502 91 124,-1-1-1,0-3 1,-2-3 0,0-2-1,27-18 34,-22 15-8,2 3 0,10-1 8,4-2-14,10-8 14,-37 15-252,28-14-102,-21 13-556,-52 21 598,-2 1 172,0 0 73,0 0 30,0 0 11,0 0 2,-12 9 7,-115 81-1007,-41 16 1024,117-77-576,-25 8 576,33-16-84,-39 16 166,0-3 0,-2-3 0,-6-4-82,-305 61-540,60-16 125,-202 83 1187,339-85-809,139-50 22,-2-2 0,0-4 1,0-2-1,-55 4 15,-552 42 1430,474-54-1229,0-8-1,1-9 1,-43-15-201,173 23-24,-15 1 24,37 4-12,1-3-1,-1-1 1,1-2-1,-13-4 13,-253-60 16,253 62 35,0 3-1,-39 1-50,32 2 36,1-2-1,-8-5-35,-17-13-106,22 4 75,16 4 27,1-1-1,-5-4 5,-14-5-2,13 6 3,1-2-1,1-2 0,1-3 1,-32-21-1,45 19-326,0-1 0,-6-9 326,11 10 277,-1 0 0,-15-7-277,45 33 10,0 0 0,-1 0-1,1 0 1,0 0-1,0 0 1,0 0-1,0 0 1,0-1-1,1 1 1,-1 0-1,0-1 1,1 1-1,-1-1 1,1 1 0,-1 0-1,1-1 1,-1 0-10,1 0 21,-1 0-101,1 2-168,14-1 192,0 2 0,0 0 0,0 1-1,0 0 1,0 1 0,-1 0-1,1 1 1,-1 1 0,0 0-1,1 2 57,57 17 217,12 2-531,17 10 314,8 3 231,-6-1 455,34 21-686,4 3 187,-52-26-129,187 71 248,-82-52-298,-84-23 268,1-4-1,50 3-275,84 0 89,82-7-89,66-18 385,-301-10-250,1-5 0,-2-4 0,24-8-135,17-7 68,-9 3-39,57-23-29,103-31 17,-43 14-71,32-29 34,-21 7-334,-130 44 276,7-8 78,50-19-12,-130 50 8,-1-3 0,-1-1 0,-1-2 0,14-13 4,1 1-16,52-25 16,144-50-364,-140 64 288,-37 25-83,-77 24 160,7 2-577,-24 13 453,-2-1 0,0 0 0,0-1 0,-15 6 123,-83 43-91,91-50 250,-52 24 45,31-15-389,-41 26 185,36-19-213,-1-1 1,-1-3-1,-1-2 1,-2-2-1,1-3 0,-59 10 213,-75 20-155,68-16 654,-82 9-499,-163 29-75,170-29-175,-38-3 250,138-26 172,-291 24 56,-28-27-556,-33 0 1816,-55 24-1488,228-19-163,71-6 64,65-6 269,1-5-1,-56-12-169,-144-6 203,278 20-209,-1-3 0,1-3 0,-26-8 6,-39-13 162,-12-11-162,99 29 183,-150-51 707,159 51-658,-2 1 148,0-3 1,1 0 0,0-2 0,-11-9-381,32 18 87,0 1-128,1-1 0,1 1 0,-1-1 0,1-1 0,-2-1 41,8 6-378,1 2-680,-1-3 45,-24-50-8984,19 39 5704</inkml:trace>
  <inkml:trace contextRef="#ctx0" brushRef="#br0" timeOffset="1">6238 382 12376,'0'0'0,"0"0"0,25 37 0,-1 1-8808</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69"/>
    </inkml:context>
    <inkml:brush xml:id="br0">
      <inkml:brushProperty name="width" value="0.05" units="cm"/>
      <inkml:brushProperty name="height" value="0.05" units="cm"/>
    </inkml:brush>
  </inkml:definitions>
  <inkml:trace contextRef="#ctx0" brushRef="#br0">18 22 992,'0'0'0,"0"0"0,-8-10 0,-2-1-264</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70"/>
    </inkml:context>
    <inkml:brush xml:id="br0">
      <inkml:brushProperty name="width" value="0.05" units="cm"/>
      <inkml:brushProperty name="height" value="0.05" units="cm"/>
    </inkml:brush>
  </inkml:definitions>
  <inkml:trace contextRef="#ctx0" brushRef="#br0">321 5015 2424,'0'0'67,"0"0"1,-1-1-1,1 1 0,0-1 1,0 1-1,0 0 0,0-1 0,0 1 1,0-1-1,0 1 0,0-1 1,0 1-1,0-1 0,0 1 1,0 0-1,0-1 0,0 1 1,1-1-1,-1 1 0,0 0 1,0-1-1,0 1 0,1-1 0,-1 1 1,0 0-1,0-1 0,1 1 1,-1 0-1,0-1 0,1 1 1,-1 0-1,0 0 0,1-1 1,-1 1-1,1 0 0,-1 0 1,0 0-1,1 0 0,-1-1 1,1 1-1,-1 0 0,1 0 0,-1 0 1,0 0-1,1 0-67,29-1 2973,-12 0-2934,8-2 175,-14 2-50,0 0 0,-1-1 0,1 0-1,-1-1 1,0 0 0,0-1-1,0-1 1,7-3-164,13-11 303,-2-1 0,0-2 1,-1-1-1,-1-1 0,-2-1 0,0-1 0,-2-1 0,12-19-303,-22 29 108,-1 0 0,-1-1 0,0 0-1,-1-1 1,-1 0 0,2-9-108,6-13 222,2 1 1,2 1 0,1 1-1,21-26-222,-7 9 426,14-31-426,-40 67 100,-1-2 1,0 1-1,-2-1 0,-1 0 0,0-1 0,0-10-100,15-77 119,14-33-119,-7 32 391,-1-25-391,-3-72-87,-4 47 1625,-1-118-1538,-17 219 39,0-19-50,9-47 11,-4 62 561,-3-36-561,-1 28 155,0-59-168,-3 66-73,3-1-1,8-41 87,-4 47 28,-2-1-1,-3-16-27,0-11 59,7-271 568,10 0-676,-19 320 42,-1 18 2,2 0 0,0 0 0,2-4 5,11-67 79,-3-1 0,-4-22-79,3 14 109,-6 67-115,-1-1 0,-1-5 6,6-38 34,-5 58-26,0 1-1,-2 0 1,0-1-1,-1-5-7,-1-36-33,2 40 38,-2 0 0,0-1-1,-2-7-4,-2-9 32,1 1-1,2-21-31,2 56 17,0 1 19,0 0 2,0 0-12,0 0-46,0 0-176,0 0-13,0 0 124,0 0 50,0 0 62,0 0 5,0 0-58,0 0-15,12 43-41,-6-21 83,0 0 0,-1 0 0,-2 1 0,0 0 0,-1 8-1,-1-24 6,-1-1-1,1 0 1,1 0 0,-1 0-1,1 0 1,0 0 0,0-1 0,3 5-6,-2-5-1,-1 1-1,0 0 1,0 0 0,0 0 0,0 0 0,-1 1 0,0-1 0,0 5 1,3 129-107,-2 84 175,-1-186-103,-3 31 35,0-46-11,2 0-1,0 0 1,1 0-1,1 0 1,2-1-1,1 5 12,39 171 70,-35-152-99,2 42 29,-5-40-25,9 41 25,-6-43 50,-2 1-1,-1 22-49,9 59 73,27 164-217,-23-142 110,20 63 34,-13-128 4,-17-61 0,-2 1-1,0 0 0,1 17-3,-4-18 14,1-1-1,2 0 0,4 11-13,5 15 27,-2 1-8,-3-1-1,5 46-18,-9-52 3,1-1-1,2 0 0,2-1 0,2 0 1,1-1-1,16 28-2,-19-42-16,1 3-52,2 1 0,0-2 0,10 11 68,-7-8-5,0 0 0,-2 0 1,8 26 4,-7-18 154,1 0 0,10 13-154,13 14-172,2-2 0,38 42 172,-29-44 18,-2 3-1,-2 4-17,-37-54 2,0 0-1,1 0 1,1-2-1,0 1 1,1-2-1,8 7-1,12 5-6,0-1-1,15 5 7,-24-12 38,0 2 0,14 12-38,-20-14 128,1-1 0,1-1 0,19 10-128,-32-20 121,1-1 0,1 0 0,-1 0-1,0-1 1,2 1-121,11 2 615,-20-6-559,0 1 1,0 0-1,0 0 1,0-1-1,0 0 1,0 1-1,0-1 1,0 0-1,-1 0 1,1 0-1,0 0 1,0 0-1,-1 0 1,1 0-1,0-1-56,6-4-87,-6 5 92,-2 1-80,2-4 6,0 0-1,0 0 1,-1-1-1,1 1 1,-1 0 0,0-1-1,-1 1 1,1-1-1,-1-1 70,0 5-125,0 1-7,0 0 56,0 0 60,0 0 168,0 0 10,0 0-140,0 0-49,0 0-66,0 0 23,-45 15 258,16 2-115,-19 10-2,38-22-235,7-4 139,0 1-1,0-1 1,0 0 0,0 1 0,0-1-1,0-1 1,0 1 0,0 0-1,0-1 26,-320 48 260,192-21-149,-10 9-111,117-31-26,-1-1 0,1-1 1,-5-1 25,-18 2-31,-210 18 247,150-15-221,96-6 17,0-1 0,0 0 0,0-1 1,0 0-1,-9-2-12,-38-3 35,-63 14-294,25-1 111,-29 5 163,34-2-87,-8 0-42,65-8 106,1 2 0,-21 4 8,-37 6-18,-40 1-126,52-5-334,-74 0 478,118-12-9,27 0 14,-1 2 0,1-1 0,-1 1 0,1 1 0,-4 0-5,-68 9-70,-1-4-1,-14-3 71,87-2-56,-1-1 0,1 2-1,0-1 1,0 1 0,0 0 0,0 1-1,1-1 1,-1 2 0,1-1-1,-1 1 57,-18 4-263,23-7 242,-1-1 0,1 1 0,0 0 1,0 0-1,1 0 0,-1 0 0,0 1 0,0-1 0,0 1 1,1 0-1,-1-1 0,1 1 0,-1 0 0,1 1 0,-1 0 21,-14 13-92,15-15-14,2-1-198,0 0 44,0 0 342,21 13-87,-14-9-16,0 0 0,0 0-1,0-1 1,0 0 0,0 0-1,1 0 1,0-1 0,-1-1-1,1 1 1,0-1 0,0 0-1,4-1 22,20 0-167,-1-1 0,20-4 167,3 0-3,94-10 380,75-19-377,-65 8-324,28 4 324,-75 8 127,-65 6-113,39 0-14,-40 6-96,46-1-47,0-4 0,59-13 143,-91 12 1,1 2 1,57 3-2,-54 2-26,-10-1 31,361 0 92,-335 1-78,1-4 1,-1-3 0,-1-3-1,11-6-19,227-51 226,-196 41-237,-2-4 1,11-10 10,-102 32-33,52-10-3069,-54 14-5658</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71"/>
    </inkml:context>
    <inkml:brush xml:id="br0">
      <inkml:brushProperty name="width" value="0.05" units="cm"/>
      <inkml:brushProperty name="height" value="0.05" units="cm"/>
    </inkml:brush>
  </inkml:definitions>
  <inkml:trace contextRef="#ctx0" brushRef="#br0">666 72 2696,'0'0'65,"0"0"74,-5 3 193,-38 28 1491,2 1 0,1 3 0,-20 23-1823,39-37-14,0-1 1,-2 0-1,-7 3 14,22-15-12,1 0-1,-1 0 1,1 1 0,0 1 0,1-1-1,-3 7 13,7-13 3,-44 82 685,-4-12 271,-22 46-959,55-84 263,1 0 0,2 0 0,-7 27-263,10-33 21,2-13-14,8-15-140,1-1 43,0 0 285,0 0 18,0 0-226,0 0-15,0 0 151,0 0 57,0 0 80,0 0-28,0 0-190,0 0-36,18-15 8,-7 6-8,-1 0 0,0-1 0,0-1-1,7-10-5,5-5 80,-10 14-98,0 0-1,1 2 1,1-1-1,6-3 19,2-1-63,68-66 281,-51 51-232,-15 10-2,-2-2 0,20-23 16,2-3 8,-42 46 109,-2 2 166,0 0-9,4 1-268,0 0 0,0-1 0,-1 1 0,1 1 0,0-1-1,-1 0 1,1 1 0,-1 0 0,1 0 0,-1 0-6,9 5 276,-11-5-287,1 0 1,1-1-1,-1 0 1,0 1-1,0-1 1,0 0-1,1 0 0,-1 0 1,1-1-1,-1 1 1,1 0-1,-1-1 11,0 0-321,-2 0-728,0 0-1151,0 0-3904</inkml:trace>
  <inkml:trace contextRef="#ctx0" brushRef="#br0" timeOffset="1">632 1046 2160,'1'-3'-83,"-4"-30"496,2 32-386,1 1-1,0-1 1,0 1 0,0 0 0,0-1 0,-1 1 0,1-1 0,0 1 0,0-1 0,-1 1 0,1-1 0,0 1 0,-1 0 0,1-1-1,0 1 1,-1 0 0,1-1 0,-1 1 0,1 0 0,0 0 0,-1-1 0,1 1 0,-1 0 0,1 0 0,-1 0 0,1 0 0,-1-1 0,1 1-1,-1 0 1,1 0 0,-1 0 0,1 0 0,-1 0 0,1 0 0,-1 0 0,1 1 0,-1-1 0,1 0 0,-1 0 0,1 0 0,-1 0-1,1 1 1,0-1 0,-1 0 0,1 0 0,-1 1 0,1-1 0,0 0 0,-1 1 0,1-1 0,-1 0 0,1 1 0,0-1 0,0 1 0,-1-1-27,-5 5 346,1 1 1,0-1 0,0 1 0,0 0 0,0 2-347,-17 19 660,0-4 613,11-12-2428,0 0 0,0 0-1,-1-1 1,-12 7 1155,5-4-1393</inkml:trace>
  <inkml:trace contextRef="#ctx0" brushRef="#br0" timeOffset="2">334 1224 2072,'0'1'29,"1"1"0,-1-1 0,1 1 0,-1 0 0,0-1 0,0 1 0,0 0 0,0 0 0,0-1 0,0 1 0,0 0 1,0-1-1,-1 1 0,1 0 0,-1-1 0,1 1 0,-1 0 0,0-1 0,0 1 0,1-1 0,-1 0 0,0 1 0,-1 0-29,-33 40 14,13-17-320,14-13 392,1 0 1,1 1-1,0 0 0,0 0 1,1 1-1,1-1 0,0 1 1,-1 11-87,-6 20 529,-2 0 0,-3-1 1,-2 3-530,14-37 468,0 0 0,1 0 0,0 1 0,1-1 1,0 0-1,0 11-468,33-24 753,-21 1-750,-1-2 1,1 1-1,0-1 1,-1-1-1,0 0 0,0 0 1,0 0-1,-1-1 0,0-1 1,0 0-1,-1 0 1,1 0-1,-1-1 0,-1 0 1,0 0-1,0 0 0,2-5-3,1-1 144,2 0 0,-1 1 0,13-11-144,30-24 367,-38 30-325,2 2-1,-1 0 1,2 1 0,0 1-1,1 1 1,0 0 0,1 2-1,18-8-41,-37 18 147,30-22 449,-31 23-907,4-2 829,-1 1-5997,-3 1 2842</inkml:trace>
  <inkml:trace contextRef="#ctx0" brushRef="#br0" timeOffset="3">555 1136 1264,'19'-18'4,"-16"15"-47,-8 6 1,-9 8 31,-36 21 72,49-31 27,-5-1 243,-1 0 1,0 1-1,1 0 0,-1 0 0,1 0 0,-1 1 1,1 0-1,0 0 0,0 1 0,0 0 0,0 0 1,0 0-1,1 1 0,-1 0 0,-4 4-331,-16 9 1048,2-3-401,18-9-645,0 1-1,0-1 1,1 2 0,0-1 0,1 0-1,-1 1 1,1 0 0,0 0 0,1 1-2,-31 74-995,24-57 234,-4 12-3139</inkml:trace>
  <inkml:trace contextRef="#ctx0" brushRef="#br0" timeOffset="4">644 1848 8880,'0'0'0,"0"0"0,-12 7 0,1 0-6184</inkml:trace>
  <inkml:trace contextRef="#ctx0" brushRef="#br0" timeOffset="5">451 2049 4936,'0'0'0,"4"-11"0,3-6 0,-7 17 40,-17 13-40,1 4 40,-6 9-40,0-4-1368,-3 2 1368,13-9-1360,2-6 1360,-12 15-896</inkml:trace>
  <inkml:trace contextRef="#ctx0" brushRef="#br0" timeOffset="6">237 2230 1176,'0'0'0,"0"0"0,-4 11 0,-5-4-8,-4 1 8,4-1 0,3-3 0,-9 7-400</inkml:trace>
  <inkml:trace contextRef="#ctx0" brushRef="#br0" timeOffset="7">46 2502 1080,'0'0'0,"7"-15"0,7-12 0,-14 27 320,0 0-320,-7 16 320,-1 10-320,1-2-72,-3 2 72,6-10-72,0-10 72,-4 16-688</inkml:trace>
  <inkml:trace contextRef="#ctx0" brushRef="#br0" timeOffset="8">1 2642 3320,'9'-31'455,"-9"27"273,-5 21-315,1-1-340,4-10-327,8-11 471,22-27-68,2 0 1,1 3-1,13-9-149,-36 32 90,-1 0-1,1 1 1,1 0 0,7-2-90,27-13 71,60-40 1316,-94 56-1276,0-1-1,0 1 1,0 1-1,12-2-110,20-7 355,10-4 331,-52 16-386,2 0 0,17-3-168,-4-4 1263,-13 6-1037,-5-1-456,0 0 0,-1 0 0,1 0-1,0 1 1,0-1 0,-1 0 0,1 1 0,-1 0 0,0 0 0,-1-1 98,-3 2-115,-1 1 0,1 0 0,0 1 0,0 0 0,-1 0 1,1 0-1,1 1 0,-1 0 0,0 0 0,1 1 0,-2 1 115,-4 1-308,-21 11 23,0 1 0,2 2 1,0 1-1,-9 10 285,32-26-251,0 1 0,0-1 0,-1 0-1,0-1 1,0 0 0,0-1 0,0 1 0,-1-2 251,-2 2 194,-1 1 0,1 0 0,0 0 0,-7 6-194,6-3 344,4-3-97,1 0 0,0 0 0,0 1 0,1 0 0,-1 1 0,-2 3-247,9-9-85,1-1-254,-27 18-2194,27-18 2574,0 0 0,-1 1 0,1-1 0,0 0 0,0 0 0,0 0 0,-1 0 0,1 0 0,0 1 0,0-1 0,-1 0 0,1 0 0,0 0 0,0 0 0,-1 0 0,1 0 0,0 0 0,-1 0 0,1 0 0,0 0 0,0 0 0,-1 0 0,1 0 0,0 0 1,0 0-1,-1-1 0,1 1 0,0 0 0,0 0 0,-1 0 0,1 0 0,0 0 0,0 0 0,0-1 0,-1 1 0,1 0 0,0 0 0,0 0 0,0-1 0,-1 1 0,1 0 0,0 0 0,0-1 0,0 1 0,0 0 0,0 0 0,0-1 0,0 1 0,0 0 0,-1-1-41,1-21 833,11-31 651,-8 46-1386,0 0 0,1 0 0,0 0 0,0 1 0,0-1 0,1 1 0,0 0 0,4-3-98,14-20-380,-12 13 256,0 2 0,2-1 0,0 2 1,4-4 123,22-24 762,13-8-796,-39 39 46,0-1 0,-1-1 0,9-11-12,21-19 52,-35 37-45,-1-1 1,1 0-1,-1 0 0,0 0 1,-1-1-1,0 0 1,0 0-1,4-8-7,14-21 70,-7 14 361,-9 11-389,25-37 56,-29 45-2,0 0 0,0 1 0,0-1 0,1 1 0,-1 0 0,0 0 0,1 0 0,0 0-96,-3 1-66,39-26 14,-18 14 705,-15 10-552,0-1-1,0 0 0,-1 0 0,0-1 0,1 0 0,0-1-100,3-5-4985,-10 11 312</inkml:trace>
  <inkml:trace contextRef="#ctx0" brushRef="#br0" timeOffset="9">1132 0 2784,'0'0'23,"-1"1"0,1-1 0,-1 0 0,1 0 0,0 0 0,-1 0 0,1 0 0,0 1 0,-1-1 0,1 0 0,0 0 0,-1 1 0,1-1 0,0 0-1,-1 1 1,1-1 0,0 0 0,0 1 0,-1-1 0,1 0 0,0 1 0,0-1 0,0 0 0,0 1 0,-1-1 0,1 1 0,0-1 0,0 1 0,0-1 0,0 0 0,0 1 0,0-1 0,0 1 0,0-1 0,0 0 0,0 1 0,0-1 0,1 1 0,-1-1 0,0 0 0,0 1 0,0-1 0,0 1 0,1-1 0,-1 0 0,0 1 0,0-1 0,1 1-23,0 0 664,-1-1-358,7 2-265,1 0 0,-1 1 0,0-1 0,0 1 0,0 1 0,0-1 0,-1 1 0,0 1 0,1-1 0,-1 1-41,20 12 459,-2-5-361,-2 1-1,1 0 1,-2 2-1,0 1 1,-1 1-1,0 0 1,-2 1-1,0 1 1,-1 1-1,14 21-97,-13-15-356,6 11 1213,14 26-857,-31-49 548,0 1 0,-1-1 0,-1 1 0,0 0 0,-1 1 0,0 8-548,26 109 2171,-30-131-2183,0-2 3,0 0 3,1 2 67,-1 1-1,0-1 0,0 1 0,0-1 1,0 1-1,-1-1 0,1 1 1,0-1-1,-1 1-60,-25-18-197,-32-16-430,29 17 652,-21-8 235,-28-7-389,34 10 881,-32-13-677,63 24-243,1 1 1,0-1-1,1-1 1,-2-3 167,-23-15 31,26 20 404,-1 0 0,1 1 0,-11-4-435,18 8-32,1 1-1,-1 0 0,0 0 1,0 0-1,1 1 1,-1-1-1,0 1 1,0-1-1,0 1 0,1 0 1,-4 0 32,3 0-18,2 0 12,1 0-78,0 0-2,0 0 85,0 0 57,0 0 8,6 5 9,0 0 0,0-1-1,1 1 1,-1-2 0,2 1-73,3 1 43,1-1 1,-1 0-1,1-1 0,0 0 0,5-1-43,19 6-35,29 23 1,-45-23 138,-1 1 1,1 1 0,-2 0-1,8 7-104,12 6 318,-5-7-275,-26-14-46,-1 0-1,0 1 1,0 0-1,0 1 0,0-1 1,-1 1-1,3 3 4,25 7 331,-32-12-304,1 1-1,17 1-110,-15-5 91,26 12-180,-29-11 334,-1 0 48,0 0 46,0 0-26,0 0-163,0 0-45,0 0-10,0 0-1,0 0 13,0 0-7,0 0-56,0 0 17,6-14 185,-5 12-182,0 0-1,0 0 1,0 0-1,0 0 1,0-1-1,0 1 1,-1 0-1,1-1 1,-1-1 20,1-30 2,-2 1 0,-2-1 0,-1 1 0,-1 0 0,-2 0 0,-1 1 0,-4-7-2,11 38 14,-1 0-21,-1-1 1,1 1 0,0-1 0,-1 0 0,1 0 0,0 0 0,0 0-1,0 0 1,1 0 0,-1-1 0,0 1 0,0-2 6,-2-3-16,-1 0 1,0 1-1,0 0 0,-1 0 1,-5-5 15,4 6 57,0 1 1,1 0 0,-1 0 0,-1 0 0,1 1-1,0 0 1,-1 0 0,0 1 0,0 0 0,-2-1-58,-30-9 183,5 0-186,19 7 7,1 0 1,-1-2-1,1 0 0,1 0 0,-1-2 0,-2-2-4,-37-21-538,48 28 617,0 1 0,0 0-1,0 0 1,0 0 0,0 1 0,-1 0 0,1 0-1,-7-1-78,11 3-17,1-1 8,-2-1 16,-14-8-81,5 6 37,11 3 53,1 1 40,0 0 8,0 0-24,0 0 1,-14-3 140,10 2-4875,4 1-3251</inkml:trace>
  <inkml:trace contextRef="#ctx0" brushRef="#br0" timeOffset="10">1293 864 3504,'-32'-10'208,"28"9"832,6 4-897,0 1 1,0-1 0,0 0-1,0 0 1,1 0-1,-1 0 1,1 0-1,0 0 1,-1-1 0,1 1-1,1-1 1,-1 0-1,0 0-143,4 4 167,20 19 644,-19-18-738,-1 1 1,1-2 0,0 1-1,1-1 1,0 0-1,6 3-73,-1-3 127,0 1 1,-1 0-1,0 1 0,0 0 1,-1 2-1,11 9-127,-17-10 219,0 0-1,-1 0 1,0 1-1,-1 0 0,0 0 1,-1 0-1,2 8-218,11 28-4,-14-42-1,2 7 216,-1 0 0,1 0 0,-2 0 0,1 4-211,5 17 1688,-7-30-1861,-1-2 13,0 0 192,0 0 78,0 0 124,0 0-6,0 0-143,0 0-22,0 0 33,0 0-4,-9-10-53,1-1 0,1 0 1,0 0-1,0 0-39,-24-34-43,-25-28 303,50 65-267,-1 0 0,0 0-1,0 1 1,-1 0 0,-5-4 7,-13-12 6,-59-66 251,28 39 39,55 49-292,0 0 0,1 0 1,-1 1-1,0-1 0,0 0 1,0 1-1,0-1 0,0 1 0,0 0 1,0 0-1,0 0 0,-2 0-4,-11-2-72,4-2-41,0-1 1,1 0 0,-1-1 0,1 0 0,0-1 0,-1-1 112,-6-4 506,15 11-189,2 1-123,-23-2-144,22 2-74,0-1 0,0 1 0,1 0 0,-1 0 0,0-1 0,0 1 0,0 0 0,0 0-1,1 0 1,-1 0 0,0 0 0,0 0 0,0 0 0,0 1 0,1-1 0,-1 0 0,0 0 0,0 1 24,1 0-6,0 0 0,-1 0 0,1 0 0,0 0 1,0 0-1,0 0 0,0 1 0,0-1 1,0 0-1,0 0 0,0 0 0,1 0 0,-1 0 1,0 0-1,1 1 0,-1-1 0,1 0 0,-1 0 1,1 0-1,0 0 6,-1 1 1,0 3-4,13 8 0,-9-11 6,0 1 0,0-1 0,1 0 0,-1 0 0,0 0 0,1-1 0,-1 0 0,5 1-3,31 12 36,25 18 469,-47-24-509,0 1 0,0 1 1,-1 0-1,0 1 0,15 13 4,13 12-34,-33-28 98,-1 1 1,0 1 0,0-1-1,-1 2 1,0-1 0,1 4-65,-8-10-6,-1-1 1,1 0 0,1 0 0,-1 0 0,0 0 0,1 0 0,-1-1 0,1 0 0,0 1-1,0-1 1,0-1 5,2 2-6,-1 0-1,1 1 1,0 0-1,-1-1 1,0 2-1,0-1 1,0 0 0,2 4 6,1 2 0,-3-2 10,23 26-12,2 8 724,-28-40-508,-2-2-109,0 0-45,0 1-43,4 15-15,-2 9 3,-2-23 23,0-2 8,0 0-8,0 0-5,0 0-31,0 0 10,0 0 76,-2 0 2,-37 4-99,15-16-310,8 2 491,2 4-107,1 0 0,-1 1 0,0 0-1,-1 1 1,1 1 0,-1 0 0,1 1 0,-1 1-1,-3 0-54,-31-5-471,-33 0 547,80 6-112,2 0 8,0 0 6,0 0 2,-1-1-16,-23 8-250,23-6 347,1-1 18,0 0 1,0 0 8,0 0 33,0 0 35,0 0 88,0 0-18,0 3-215,1 0-1,-1 0 1,1 0-1,-1 0 0,1 1 1,0-1-1,0 0 0,0-1 1,1 1-1,-1 0 1,1 0-1,-1 0 0,1-1 1,0 1-1,0-1 0,0 0 1,1 1-1,-1-1 1,0 0-1,1 0 0,0 0 1,-1-1-1,1 1 0,2 1-10,3 0 23,1 1-1,-1-1 1,1 0-1,-1-1 0,1 0 1,0 0-1,0-1 0,4 0-22,2 0 65,0 1-1,-1 0 0,1 1 1,-1 1-1,0 0 0,0 1 1,-1 1-1,5 2-64,7-1 81,-20-6-66,0 0-1,0 0 0,0 0 1,-1 1-1,1 0 0,-1 0 0,4 2-14,-5-3 4,0 1 0,1 0-1,-1 0 1,0 1-1,0-1 1,0 1-1,-1-1 1,1 1-1,-1 0 1,2 2-4,-2-3 3,0 1-1,0-1 1,1 1 0,-1-1-1,1 0 1,-1 0 0,1 0 0,0 0-1,0 0 1,0 0 0,0-1-1,1 1-2,-3-2-20,1 2 0,12 16 145,-3-6 502,-10-13-611,-1 1-1,1-1 1,-1 1-1,1-1 0,-1 0 1,1 1-1,-1-1 1,1 1-1,-1-1 1,0 0-1,1 1 0,-1-1 1,0 0-1,0 1 1,1-1-1,-1 0 1,0 0-1,0 1 0,0-1 1,0 0-1,0 0 1,0 1-1,0-1-15,2-20 71,-2 20 237,0 1-10,0 0-302,0 0-110,-15-35-1193,-17-18 1455,-6 34-120,-66-40-935,95 55 941,-1 0 0,1 1 0,-1-1-1,0 2 1,0 0 0,0 0-1,-1 0 1,1 1 0,0 1 0,-1 0-1,1 0 1,0 1 0,0 1-1,-4 0-33,-22 4 225,15-3-692,0 1 1,0 1 0,-11 4 466,30-8-2589,2-1-7039</inkml:trace>
  <inkml:trace contextRef="#ctx0" brushRef="#br0" timeOffset="11">1299 1815 13000,'0'0'0,"13"-1"0,9-2 0,-11 3-4008,-4 0 4008,-7 0-4008,9 0 4008,-9 0-704,0 0 704,0 0-704,0 0 704,0 0-2032</inkml:trace>
  <inkml:trace contextRef="#ctx0" brushRef="#br0" timeOffset="12">1478 1830 3504,'-14'0'208,"11"0"832,6 2 0,56 34 1088,2-4 0,13 4-2128,11 20 1832,-79-52-1717,-1 2 1,1-1 0,-1 0 0,0 1 0,-1 0 0,0 0 0,0 0-1,0 1 1,1 3-116,-4-5-24,0-4 19,-1 0 1,0 0 0,0 0 0,1 0-1,-1 0 1,1 0 0,-1-1-1,1 1 1,-1 0 0,1 0 0,0 0-1,-1 0 1,1 0 0,0-1-1,0 1 1,-1 0 0,1-1-1,0 1 1,0-1 0,0 1 0,0 0 4,2 0 54,11 10 1126,-24-23-178,-56-63-1053,63 72 10,-5-6 5,0 1 1,0 0-1,-1 1 0,0 0 1,0 0-1,-2 0 36,-82-54 338,80 51-346,-1 0 0,0 1 1,0 1-1,-1 0 1,0 1-1,0 0 1,0 2-1,-1 0 1,0 0-1,0 2 1,-1 0-1,1 0 1,-1 2-1,0 0 8,6 0-61,2 1 153,0-1-1,1 1 0,-1 1 0,0-1 1,1 2-1,-7 0-91,13-1-273,2-1-3,0 0 209,0 0 62,0 0 18,0 0 4,22 18 193,-4-8-90,0-1 1,1-1-1,-1-1 1,1-1-1,15 4-120,45 15 242,-32-5-279,-2 2 0,22 14 37,-62-33 77,0 0 0,0 1 1,0-1-1,0 1 0,-1 0 0,0 0 0,0 0 0,0 0 1,0 1-1,-1 0 0,1-1 0,-1 1 0,0 1 0,-1-1 0,1 1-77,-1-4-33,8 31-18,-9-27 63,1-1 0,0 0-1,0 1 1,0-1-1,1 0 1,0 2-12,6 11 70,12 67-91,-20-83-50,-1-2-103,0 0 96,19 22 1024,-14-13-944,-1-1 0,-3-6 4,-1-2 5,0 0 12,0 0 11,0 0 18,0 0-1,0 0-20,0 0 57,0 0 232,0 0 1,0 0-242,-6-1-67,0 0 0,0-1 0,0 1 0,1-1 1,-1-1-1,1 1 0,-2-1-12,-10-4 17,4 2-30,-1 0-24,-1-1 0,1 0 0,-5-4 37,17 9 22,0 0 0,0 1 0,0-1 0,0 0 0,0 1 0,0 0 0,-1-1 0,1 1 0,0 0 0,0 0 0,0 0 0,-1 0-22,-10 0 24,11 0-122,2 0-6,-17 2-306,9 0 156,13-2 140,17-1 125,-1 2 0,1 0-1,-1 0 1,17 5-11,-27-3-35,-1 0-1,0 1 0,0 0 1,0 1-1,3 2 36,41 15-11,-43-19 84,0 0 0,0 0 0,-1 1 0,1 1 0,-1 0 1,0 0-1,3 3-73,-5-4-8,12 3 2,-14-3 47,-10-2 65,-26-5 215,-42-11 147,-29-27-710,11 23 364,81 16-122,1 1-72,7 1-286,1 0 23,0 0 366,0 0 43,0 0-204,0 0-17,0 0 124,37-1 33,69-6-4,-24 1 81,66 4-87,-138 3 57,0 1 0,0 0 0,0 1-1,-1 0 1,4 1-57,-11-3 44,-2-1-27,0 0 7,0 0 66,0 0 46,0 0 102,0 0-38,0 0-254,0 0-38,0 0 86,-3-2 9,0 1 0,0-1 0,-1 1 0,1 0 0,0 0-1,-1 0 1,1 0 0,-1 1 0,-2-1-3,6 1 1,-9-1-30,0-1-1,1-1 1,-1 0 0,1 0-1,0 0 1,0-1 0,0-1-1,0 1 1,1-1 0,-1 0 0,-3-5 29,-10-10-197,1 0 0,0-1 0,1-3 197,4 5 136,-2 0 1,0 1-1,-1 1 0,-13-9-136,-12-9 386,25 20-545,-1 0 0,0 1 0,-10-4 159,13 9 167,12 6-147,-1 0 1,1 1-1,-1-1 0,0 1 1,0 0-1,1 0 1,-1 1-1,-1 0 1,1 0-1,-3-1-20,-44-9-1891,-4-8-3923,27 8-1219</inkml:trace>
  <inkml:trace contextRef="#ctx0" brushRef="#br0" timeOffset="13">554 1936 5208,'0'0'0,"-3"-10"0,-4-5 0,3 7 488,2 4-488,2 4 488,0 0-488,0 0-1512,-2 8 1512,2-8-1512,0 0 1512,0 0-1512</inkml:trace>
  <inkml:trace contextRef="#ctx0" brushRef="#br0" timeOffset="14">467 2023 3952,'8'-13'612,"-16"28"1285,-7 13-1114,0 5-414,2-6 31,0 0-1,-2-1 1,-4 3-400,14-21 53,-2 0 0,1-1 0,-1 0 0,0 0 1,-1-1-1,0 1 0,0-2 0,0 1 0,0-1 0,-8 3-53,-6 1-22,-1-1 0,0-1 0,-19 4 22,42-11 0,-12 2 2,0 1 0,0 1 0,0 0 1,0 1-1,-6 3-2,7-1-190,0 1 0,0 1 0,1 0 1,0 0-1,1 1 0,-5 6 190,12-14 57,0 0 0,1-1 0,-1 1 0,1 0 0,-1 0 0,1 0 0,0 1 0,0-1 0,-1 0 0,2 0 0,-1 1 0,0-1 0,0 1 0,1-1 0,-1 1 0,1-1 0,0 1 0,0-1 0,0 1 0,0-1 0,0 1 0,0-1 0,1 1 0,-1-1 0,1 0 0,0 1 0,0-1 0,0 1-57,0-1 263,-1-2-191,0 0-4,0 0 240,13 4 280,-4-3-498,0-1 1,0 1-1,0-2 1,0 1 0,0-1-1,0-1 1,0 1-1,0-1 1,0-1 0,-1 0-1,6-3-90,52-11-20,50-8 436,-69 13 1055,0 3-1,4 1-1470,29-5 527,-27 2-4891,-44 8-3176</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86"/>
    </inkml:context>
    <inkml:brush xml:id="br0">
      <inkml:brushProperty name="width" value="0.05" units="cm"/>
      <inkml:brushProperty name="height" value="0.05" units="cm"/>
    </inkml:brush>
  </inkml:definitions>
  <inkml:trace contextRef="#ctx0" brushRef="#br0">1152 24 1976,'4'3'-289,"10"11"1331,-17-12 35,-11-4-462,1-1 61,0-2-1,0 1 1,-11-7-676,23 10 441,1 1 72,-38 3 1089,-9-4 29,30 0-504,33 0 763,0 3-1749,0 0 0,0 1 0,-1 0 0,1 2 0,-1 0 0,0 0 0,0 2 0,1 0-141,30 12 457,-21-11-443,-11-3 87,-1-1 1,1 2-1,-1 0 1,0 1-102,11-3 1938,-40-12-1926,0 0 0,0 0 0,-1 2 0,0 0 0,0 1 0,-1 0 0,-10 0-12,13 2 259,-4-1 82,0 1 0,0 1 0,-11 0-341,-13-1 500,41 3-512,2 0 24,-2-1 3,0 0 0,0 0 0,0 0-1,-1 0 1,1 1 0,0-1 0,-1 1 0,1-1 0,0 1 0,-1 0 0,1 0 0,-1 0-15,-1-1-12,15 1 3,109 15-205,-118-15 296,-2 0 78,0 0 46,0 0 118,0 0 8,0 0-104,0 0-67,-30-14-197,15 9 144,0 1-1,0 1 1,-11-1-108,-25-7-187,-3 5 395,52 5-279,2 1-257,0 0-422,-11-2-3549,2 0 2145,-2 1-6506</inkml:trace>
  <inkml:trace contextRef="#ctx0" brushRef="#br0" timeOffset="1">580 524 5024,'0'0'0,"1"-14"0,3-8 0,3-12-3288</inkml:trace>
  <inkml:trace contextRef="#ctx0" brushRef="#br0" timeOffset="2">580 529 2872,'0'-29'-37,"1"13"7766,-29 25-4211,15-3-3236,-1-1 1,0-1-1,-1 0 0,-3 1-282,8-4 154,0 1-1,1 1 1,-1 0-1,1 0 1,0 1-1,0 0 1,0 0-1,0 1 1,1 0-1,-7 7-153,12-10 51,0 0 0,0 1 1,1-1-1,-1 0 0,0-1 0,-1 1 0,1 0 0,0-1 1,0 0-1,-1 0 0,0 1-51,-2 0 27,-1 0 1,1 1 0,0 0-1,0 0 1,0 0-1,0 1 1,1 0-1,-1 0 1,-3 4-28,-19 14 113,16-12 66,0-1 0,1 2-1,-7 7-178,-17 43 177,-65 55 795,94-106-960,1-3-9,-16 19 94,20-26-93,0 1 1,0-1 0,0 1 0,0-1 0,0 0 0,1 0-1,-1 1 1,0-1 0,0 0 0,0 0 0,0 0 0,0 0 0,0 0-1,0 0 1,0 0 0,0 0 0,0 0 0,0-1 0,0 1-1,-1-1-4,0 1 47,2 0-42,1-18-9,0 1-1,2 0 0,0-1 0,0 1 1,2 0-1,0 1 0,3-4 5,13-53 44,19 5 332,-7 22-435,-16 22 326,2 0 0,0 1-1,2 1 1,13-10-267,-24 23 2,0 1 1,0 0-1,1 1 0,0 0 0,1 1 1,0 0-1,2 0-2,-11 5 11,1-1 0,-1 0 0,0 1 0,0-2-1,-1 1 1,1 0 0,0 0 0,-1-1 0,2-1-11,10-9 53,-12 11-43,0 0-1,-1-1 1,1 1 0,-1 0 0,0-1 0,1 1 0,-1-1 0,0 1 0,-1-1 0,1 1-1,0-1 1,-1 0 0,1 1-10,2-11 108,7-9-2,1 1 0,1 1 0,1 0-1,12-14-105,15-24 349,-36 52-269,0-1-1,1 1 1,-1 0 0,1 1 0,0-1 0,2 0-80,-7 5 11,2 0-69,32-29-45,3 7 223,-35 22-95,3 0 293,-1 2 794,-2 11-1006,-3-9-100,0 0-1,1 0 1,-1 0-1,0 0 1,-1 0-1,1-1 1,0 1-1,-1-1 1,0 1-1,1-1 1,-1 1-1,0-1 1,0 0-1,0 0 1,-1 0-1,1 0 0,0 0 1,-3 1-6,-21 23 79,12-5-61,2 0 1,1 1 0,1 0-1,0 0 1,1 3-19,-21 48 53,27-67-40,-1-1 0,0 1-1,0-1 1,0-1 0,-1 1-1,0 0 1,0-1-1,0 0 1,0 0 0,-1-1-1,1 0 1,-1 0 0,0 0-1,0 0 1,0-1 0,-4 1-13,-19 10-111,22-9 96,0 0-1,0 1 1,0 0 0,1 0-1,0 1 1,0 0-1,0 0 1,1 0-1,-2 3 16,-16 16-22,-4 4-279,-21 23-6477,35-36-4721</inkml:trace>
  <inkml:trace contextRef="#ctx0" brushRef="#br0" timeOffset="3">509 1052 1888,'-8'-7'471,"-10"-5"3464,18 12-3858,-1 0 0,1 1 0,-1-1-1,1 0 1,0 0 0,-1 1 0,1-1 0,-1 0 0,1 1 0,0-1 0,-1 0-1,1 1 1,0-1 0,-1 0 0,1 1 0,0-1 0,-1 1 0,1-1-1,0 1 1,0-1 0,0 0 0,0 1 0,-1-1 0,1 1 0,0-1-1,0 1 1,0-1 0,0 1 0,0-1 0,0 1 0,0-1 0,0 1 0,0-1-1,0 1 1,1-1 0,-1 1 0,0-1 0,0 1 0,0-1-77,0 2 981,0-2 163,-7 21 1340,4-16-2341,1 0 1,-1 0-1,0-1 0,0 0 1,-1 1-1,1-1 1,-1 0-1,0-1 0,0 1 1,0-1-1,0 1 1,-1-1-1,0-1 0,1 1 1,-1-1-1,0 1 1,-1-1-144,-40 26 1100,45-27-762,-2 0-348,0 0 0,0 1 0,0-1 0,0 0 0,0 1 1,0 0-1,0 0 0,1 0 0,-2 1 10,-6 4 2,2-2 68,0-1-1,0 2 1,0-1 0,1 1-1,0 0 1,0 0-1,1 1 1,-1 0 0,1 0-1,1 1 1,0 0-1,0 0 1,0 0-1,1 0 1,0 2-70,-3 8 151,3-3-69,-1-2 1,-1 1 0,0 0-1,-1-1 1,-1 0-83,-26 35 41,8 3 1,25-49 23,-13 14 80,11-11-151,0-1-1,0 0 0,0 1 0,0-1 1,1 1-1,0 0 0,0 0 0,0 0 1,0 0-1,1 0 0,0 1 0,0-1 1,0 0-1,1 1 0,-1-1 0,1 2 7,0-5 19,0-2-2,0 0-10,0 0-38,0 28 482,0-27-458,0 0 0,0 1 0,0-1 0,0 0-1,0 0 1,0 0 0,0 0 0,0 0 0,0 0 0,0 0 0,1 0 0,-1 0-1,0 0 1,1 1 0,-1-1 0,1 0 0,-1-1 0,1 1 0,-1 0 0,1 0-1,0 0 1,-1 0 0,1 0 0,0-1 0,0 1 0,0 0 0,0 0 0,-1-1-1,1 1 1,0-1 0,0 1 0,0-1 0,0 1 0,0-1 0,1 0-1,-1 1 1,0-1 0,0 0 0,0 0 0,0 0 0,0 0 0,0 0 0,0 0-1,0 0 1,1 0 0,-1-1 0,0 1 0,0 0 0,0 0 0,0-1 0,0 1-1,0-1 1,0 1 0,0-1 0,0 0 7,49-28-76,-37 20 60,0 0 0,1 2 0,0 0 0,1 0 0,-1 1 0,3 1 16,12-3-14,52-15-11,-13 2 194,-46 16-47,0-2-1,19-8-121,-36 12-45,1 0 0,-1 0 0,0-1 0,0 1 0,0-1 0,0-1 0,-1 1 0,3-3 45,19-28-3213,-9 10-7713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2T18:30:36.840"/>
    </inkml:context>
    <inkml:brush xml:id="br0">
      <inkml:brushProperty name="width" value="0.05" units="cm"/>
      <inkml:brushProperty name="height" value="0.05" units="cm"/>
      <inkml:brushProperty name="color" value="#ED7D31"/>
    </inkml:brush>
  </inkml:definitions>
  <inkml:trace contextRef="#ctx0" brushRef="#br0">2034 848 2248,'-24'8'2207,"-76"36"-134,76-34-1611,16-5-386,0-2 0,0 1 0,-1-1 0,1 0 0,-1-1 0,0 0 0,0 0 0,-9 0-76,-54 0 801,-186 0 986,214-4-1528,1-3-1,-1-1 0,1-2 0,0-2 0,1-2 1,-9-5-259,-304-92 1412,330 98-1229,0 0 0,1-2 0,1 0 0,0-2 0,1 0 1,1-2-1,0 0 0,-14-17-183,-22-14-365,37 33 407,1-1-1,1-1 1,0 0 0,1-1-1,1-1 1,-2-4-42,-11-28 51,2-1-1,-13-34-50,14 27-21,26 58 5,-1 0-1,1 0 1,0 0-1,-1 0 0,1 0 1,-1 1-1,1-1 1,-1 0-1,1 0 1,-1 0-1,0 0 0,1 1 1,-1-1-1,0 0 1,0 1-1,1-1 1,-1 0-1,0 1 0,0-1 1,0 1-1,0-1 1,0 1 16,0 0-7,0 0 0,1 1 0,-1-1 0,0 0 0,1 1 0,-1-1 0,1 1 1,-1-1-1,1 1 0,-1-1 0,1 1 0,-1-1 0,1 1 0,0 0 0,-1-1 1,1 1-1,0-1 0,-1 1 0,1 0 0,0-1 0,0 1 0,0 0 0,-1 0 7,-1 6 126,1 1-1,-1-1 0,1 1 1,1-1-1,0 8-125,1-1-29,2 1-1,0-1 1,0 0-1,2 0 1,0 0 0,0-1-1,1 0 1,1 0-1,0 0 1,1-1-1,0 0 1,5 5 29,7 8 15,1-2 1,1 0-1,1-1 1,0-1-1,9 4-15,141 98 51,-157-112-30,1-1 0,0-1 0,0 0-1,1-1 1,0-1 0,0-1 0,1 0 0,0-2 0,10 2-21,26 0-17,-1-2 1,27-3 16,-27-1 10,0 2 0,38 8-10,-66-7 45,1-2 0,-1 0 0,1-2 0,11-2-45,37 0 77,66 3 422,-139 0-456,0 0 1,1 0 0,-1 0 0,0 0 0,0 1 0,1-1 0,-1 1 0,0 0 0,0-1 0,0 1 0,0 0 0,1 1-44,-3-2 10,0 0 0,0 0 0,1 0 0,-1 0 0,0 1 0,0-1 0,0 0 0,0 0 0,0 0 0,1 1 0,-1-1 0,0 0 0,0 0 0,0 0 0,0 1 0,0-1 0,0 0 0,0 0 0,0 1 0,0-1 0,0 0 0,0 0 0,0 0 0,0 1 0,0-1 0,0 0 0,0 0 0,0 1 0,0-1 0,0 0 0,0 0 0,0 1 0,0-1 0,0 0 0,0 0-10,-15 10 158,6-7-140,0 0-1,0 0 1,0-1-1,-1 0 1,0 0-1,1-1 0,-1-1 1,-4 1-18,-13-3 88,-1-1 0,-7-2-88,12 2 7,-111-20 149,-112-36-156,189 40 48,2-2 0,0-4-1,1-1 1,2-3-48,-96-45 142,109 57-223,1-3-1,-27-17 82,46 24 37,1-1 0,0 0 0,1-1 0,1-1 0,-14-18-37,-82-98-104,110 128 96,0 0 0,0 0 0,1-1-1,-1 1 1,1-1 0,0 1 0,0-1 0,1 1 0,-1-1 0,1 0 0,0 1 0,0-1 0,1 0 0,-1 1-1,2-3 9,-1 0-21,-1 6-84,2 1 3,2 0 121,1 0 0,-1 1 0,1 0 0,-1 0-1,0 1 1,0-1 0,1 1 0,-1 0-1,0 0 1,0 0 0,0 1 0,-1-1-1,1 1 1,-1 0 0,1 0 0,0 2-19,13 8-91,1 1 23,-1 1 0,0 0 1,-1 1-1,0 1 0,5 8 68,23 36 30,-1 2-30,-9-12 73,36 41-73,-39-61 19,1 0 1,1-2 0,1-2-1,2-1 1,1-2 0,0-1-1,39 16-19,-44-26-42,0 0 0,0-2-1,26 4 43,16 7-36,-56-18 85,1-1-1,-1 0 1,0-2-1,1 0 1,-1 0-1,1-2 1,-1-1-1,14-2-48,-20 3 3,0-1-1,-1 0 0,1 0-1,-1-1 1,1 0 0,-1-1 0,0 0 0,-1-1-1,1 0 1,9-7-2,-13 9 347,-6 6 53,-2-2-393,0 0 1,0 0-1,0 0 1,0 0-1,0-1 1,0 1 0,0 0-1,0 0 1,0-1-1,0 1 1,-1 0-1,1-1 1,0 1-1,-1-1-7,-20 6 8,1-2 1,-1 0-1,0-1 0,0-2 0,-1 0 1,1-1-1,0-1 0,0-1 1,0-2-1,-13-3-8,-13-5 14,0-2 0,1-2 1,0-2-1,-7-6-14,-12-11 91,1-3 0,-45-35-91,79 53-138,-75-59 433,49 35-155,-3 1-140,39 28 30,1-2 1,-14-13-31,6 4 60,25 24 22,1-1 0,0 1 0,-1-1 0,1 0 0,1 0 0,-1 0 0,0 0 0,1 0 0,-2-3-82,1 2 20,1 0 0,-2 0 0,1 0 0,0 0 0,-1 0 0,0 1 1,0-1-1,0 0-20,2 4-2,1 0-30,0 0-6,0 0 4,0 0-3,0 0-22,0 0 5,0 0 36,0 0 49,0 0 154,0 0-34,0 0-294,0 0-58,0 0 60,-1-5 131,0 0 0,0 0 0,-1 0 0,0 1 0,0-1 0,0 0 0,0 1 0,-3-4 10,4 7-46,1 1-52,-22-14 152,17 11-57,-1 0 0,1 1 0,-1 0 0,0 0 0,0 1 0,1-1 0,-1 1 0,0 1 0,0-1 0,0 1 0,0 0 0,0 0 0,0 1 0,0-1 0,0 1 0,0 1 0,0-1 0,0 1 0,0 0 0,-4 3 3,5-3-13,0 0 0,0 1-1,0 0 1,0 0-1,0 0 1,0 0 0,1 1-1,0 0 1,0 0-1,0 0 1,0 1 0,0-1-1,1 1 1,0 0-1,0 0 1,0 0 0,1 0-1,-2 5 14,-5 14-23,2 1 0,0 0 0,-2 22 23,-3 11-268,9-42 267,1-1 0,0 1 0,2 0 0,0 0 0,2 14 1,0 16 82,0-4-28,2 0 1,2-1-1,2 1 0,7 21-54,-15-63 0,0 0 0,0 0 0,1 0 0,-1 0 0,0 1 0,0-1 0,0 0 0,0 0 0,0 0 0,0 0 0,0 0 0,0 0 0,1 0 0,-1 0 0,0 0 0,0 0 0,0 0 0,0 0 0,0 0 0,0 0 0,0 0 0,1 0 0,-1 0 0,0 0 0,0 0 0,0 0 0,0 0 0,0 0 0,0 0 0,0 0 0,1 0 0,-1 0 0,0 0 0,0 0 0,0 0 0,0 0 0,0 0 0,0 0 0,0 0 0,0 0 0,1-1 0,-1 1 0,0 0 0,0 0 0,0 0 0,0 0 0,0 0 0,0 0 0,0 0 0,0 0 0,0-1 0,0 1 0,0 0 0,0 0 0,0 0 0,0 0 0,0 0 0,0 0 0,0 0 0,0-1 0,0 1 0,0 0 0,0 0 0,0 0 0,0 0 0,9-17-3,4-18-4,-3-3 26,-2-1 0,-2 0 0,1-32-19,-3-118 133,-4 166-82,9-194-60,-9 215 17,0 2 236,0 0 17,0 0-194,0 28-38,3 331 1160,-10-97-869,6-265-284,0-1-1,0 0 1,0 0-1,-1 1 1,1-1-1,-1 1 0,0-1 1,-1-1-36,-7-16 40,-3-25-106,2 0-1,2 0 0,-3-47 67,0-30 6,5-61-6,8 179 35,-13-30 80,12 32-135,0 3-1,0 16 10,5 217-216,-1-183 153,2 0-1,3-1 1,9 31 74,3 18 633,-21-96-598,0-2-3,0 0-58,0 0-38,12-20-242,-7 3 337,0 0 0,-1 0 0,-1-1 0,0 1 0,-2-1 0,0 0 0,-1 0 0,0-1-31,-5-41 85,-10-44-85,1 1 424,10 59-380,2 10-63,-2 1 1,-2 1-1,-6-24 19,1 21-65,8 27 77,1-1 0,0 1 0,0-1 1,0 1-1,1-1 0,0-3-12,1 11-36,0 1 33,0 0 22,0 0 44,14-2 62,0 1 1,-1 0 0,1 2 0,0-1-1,7 3-125,-16-3-11,46 7 55,-2 2 0,31 11-44,-40-9 167,0-2-1,0-1 1,1-3 0,30 1-167,12-3-130,-82-3 186,-1 0 148,0 0-1,0 0-150,-2-1-39,-13-8-11,0 1 0,-1 1 0,0 1 0,-1 0 0,1 1 0,-1 1 0,0 1 0,-7-1-3,-8-2 6,-8-2 6,-1 2-1,-31-1-11,53 6 10,-1 1-1,1 1 1,0 1-1,-1 1 1,1 1-1,-16 5-9,-16-6 44,28 3-69,21-5-62,2-1-22,0 0-22,54 18-18,-40-12 154,0-1 0,0-1 0,1 0 0,2-1-5,80 15 6,-63-10 84,1-2 1,0-1 0,1-2-1,-1-1 1,22-3-91,114-19 377,-156 20-346,-12 0 6,1 1-1,-1-1 0,0 0 1,0-1-1,0 1 0,0-1 1,0 1-1,0-1 0,0 0 1,0 0-1,0 0 1,-1 0-1,1-1-36,-2 2 21,-1-1 0,0 1 0,1-1 0,-1 0 1,0 1-1,0-1 0,1 0 0,-1 1 0,0-1 0,0 0 0,0 1 1,0-1-1,0 0 0,0 1 0,0-1 0,0 0 0,0 1 0,0-1 1,0 0-1,0 1 0,-1-1 0,1 0 0,0 1 0,0-1 0,-1 1 1,1-1-22,-9-17 55,2 12-51,-1 0-1,0 1 1,0-1-1,0 2 1,0-1-1,-1 1 1,0 1-1,0-1 1,0 1-1,0 1 1,-7-1-4,-22-4 18,0 2 0,-10 1-18,40 3-3,-28-2-16,0 1 0,0 2 1,1 2-1,-1 1 0,0 1 0,-19 7 19,19-4-24,27-6 16,0 0-1,0 1 1,1 0-1,-1 1 0,0 0 1,1 1-1,-1-1 0,1 1 1,0 1-1,1 0 0,-4 2 9,7-3-17,-1-1-1,1 1 0,1 0 1,-1 0-1,0 1 0,1-1 1,0 1-1,0 0 0,0 0 1,1 0-1,0 0 0,-1 0 1,2 1-1,-1-1 0,1 1 1,0-1-1,0 1 0,0-1 1,1 5 17,0 13-28,1-1 0,1 0 1,1 0-1,4 11 28,3 29-80,-7-35 73,2-1 1,1 0 0,1 0-1,3 4 7,-7-9 2,-3-17 9,0 0 0,1 0 0,0 0 0,-1 0 0,2 0 0,-1-1 0,0 1 0,1 0 0,-1 0 0,1-1 0,0 0 0,0 1-1,1-1 1,-1 0 0,1 0 0,-1 0 0,1 0-11,-1-1-20,-2-2 14,0 0 68,-5-100 14,-12-73-76,10 119 26,6 44-21,0 0 0,-1 1 0,-1-1 0,1 1 0,-1 0 1,-1 0-1,0 0 0,-1-1-5,4 8-1,-1 0 7,2 2-13,0-1 0,0 1 0,0 0-1,0 0 1,0 0 0,0 0 0,0-1 0,0 1 0,0 0 0,-1 0 0,1 0 0,0 0 0,0-1 0,0 1 0,0 0 0,0 0 0,0 0 0,-1 0 0,1 0 0,0-1 0,0 1 0,0 0 0,0 0 0,0 0-1,-1 0 1,1 0 0,0 0 0,0 0 0,0 0 0,-1 0 0,1 0 0,0 0 0,0 0 0,0 0 0,-1 0 0,1 0 0,0 0 0,0 0 0,0 0 0,0 0 0,-1 0 0,1 0 0,0 0 0,0 0 7,-7 37 0,2 0 0,1 0 1,2 0-1,2 0 1,1 1-1,2-1 1,2 0-1,1 0 1,10 30-1,9 28 133,-25-95-133,0 1 0,0-1-1,0 0 1,0 0 0,0 1 0,0-1 0,0 0 0,0 0 0,0 1-1,1-1 1,-1 0 0,0 0 0,0 1 0,0-1 0,0 0 0,0 0-1,0 0 1,1 1 0,-1-1 0,0 0 0,0 0 0,0 0 0,0 1-1,1-1 1,-1 0 0,0 0 0,0 0 0,1 0 0,-1 0 0,0 1-1,0-1 1,0 0 0,1 0 0,-1 0 0,0 0 0,1 0-1,-1 0 1,0 0 0,6-9 4,2-14 6,-8 23-10,2-51 36,-1 0 0,-3-1 0,-1 1 0,-7-22-36,1 0-17,2-55 17,7 57-20,0 69 14,0 2-46,0 0 0,35-29 174,-26 26-105,0 0 0,0 1 0,1 0 0,-1 0 1,1 1-1,-1 0 0,7 1-17,73 4 166,-78-4-156,38 3 39,0-2 1,0-3 0,35-5-50,-84 7 0,69-9 12,64 0-12,-115 5 70,-15 3-55,0 1 0,0-1 1,-1 0-1,1 1 0,0 0 0,0-1 1,-1 1-1,1 0 0,0 1 0,0-1 1,0 0-1,-1 1 0,1-1 0,0 1 1,1 1-16,-2-2 8,-2 0 36,0 0 120,0 0 4,-10 5-102,-79 29 2,83-32-40,-1 0 0,1 0 0,0-1 0,-1 0 0,1 0 0,-1 0 0,1-1 0,-1 0 0,1-1 0,-1 1-28,-11-1 118,-188 1-161,204 0 18,2 0-70,0 0-276,0 0 10,0 0 316,18 0 71,41 0-76,-1 2 1,0 3-1,23 7 50,-50-8 44,1 0 0,0-2 1,0-2-1,-1 0 0,8-3-44,-38 3 3,11-1 60,0 0 0,0-1 0,0 0 1,-1 0-1,2-2-63,-11 3 187,-2 1 87,0 0-20,-2 0-239,-1 0 1,1 0 0,-1-1 0,1 0 0,-1 1 0,1-1 0,0 0-1,-1 0 1,-1-1-16,-6-2 39,-49-12-104,0 3-1,-1 3 1,-54-2 65,86 11 8,1 1-1,-1 2 1,-11 3-8,-15 0-6,31-4-22,1 1-1,0 2 1,0 0-1,1 1 0,-1 1 1,1 1-1,0 0 1,1 2-1,0 1 1,0 0-1,1 1 1,-10 9 28,19-12-2,7-5-19,0-1 0,0 1 0,0 0 0,1 0-1,-1 0 1,1 1 0,-1-1 0,1 0 0,0 1 0,1 0 0,-1-1-1,1 1 1,-1 0 0,1 0 0,0 0 0,0 0 0,1 0 0,-1 0-1,1 0 1,0 3 21,-1 7-23,-2 24 70,1 0 0,2 1 0,2-1 0,1 1 0,2-1 0,2 0 0,10 33-47,-6 13-196,-11-82 229,0-2 5,0 0-10,0 0-16,-7-34-143,-18-81 111,-2-63 20,26 173-7,1-3 12,-1 0-1,0 0 1,0 0-1,-1 0 1,0 0-1,0 1 1,-1-1-1,0 1 1,0-1 0,-1 0-5,4 8-134,-1 9 130,0 0-1,-1 0 0,0 0 1,0 0-1,-1 1 5,-5 22 15,-8 88-75,6 0 0,5 0 0,6 10 60,-1-99-7458,-3-18-4655</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0"/>
    </inkml:context>
    <inkml:brush xml:id="br0">
      <inkml:brushProperty name="width" value="0.05" units="cm"/>
      <inkml:brushProperty name="height" value="0.05" units="cm"/>
      <inkml:brushProperty name="color" value="#996633"/>
    </inkml:brush>
  </inkml:definitions>
  <inkml:trace contextRef="#ctx0" brushRef="#br0">1 479 3768,'58'1'243,"-52"-1"970,-7 3 0,-17 29 982,18-30-2091,1 0 0,-1-1 0,1 1 0,-1 0 0,1-1 0,0 1 0,0 0 0,-1-1 0,1 1 0,0-1 0,1 0 0,-1 1 0,0-1 0,0 0 0,1 1 0,-1-1 0,0 0 0,2 0-104,109 84 2269,-100-78-2083,0-2 0,1 0 0,-1 0-1,1-1 1,0-1 0,0 0 0,0 0 0,1-2 0,3 1-186,28 4 254,-7 1-24,42 8 214,-1 3 0,14 8-444,-69-20 149,0 0 1,1-2-1,5 0-149,10 2 224,37 3 167,-36-5-325,26 7-66,-12-3-88,1-2-1,1-3 0,-1-2 0,21-4 89,8 2 17,33 4-17,-64 2-11,45 3 122,0-3-1,13-6-110,167-1 679,26-22-474,-182 16-149,1 5 0,39 8-56,36-1-1,-142-7 2,0-2 1,46-11-2,-11 1-8,705-72 1194,-629 71-1030,0-7-1,-1-8 0,23-13-155,32 2 184,-121 25-71,54-18-113,-51 2 67,13-11-67,59-20 329,-147 53-330,0-1-1,-1-2 1,-1-1-1,21-15 2,52-28 354,-77 44-409,-21 13-19,-2 1-148,0 0 4,0 0 150,0 0 38,0 0-12,-22-2-153,-12 8 150,-1 3 0,2 0-1,-1 2 1,1 2 0,1 1 0,-7 5 45,-28 11-232,-52 29 100,80-38 95,0-2 0,-1-1 0,-1-3 0,0-1 37,-145 29-593,-135 11 593,70-13-180,77-12 147,-84 1 33,52-7-73,101-10-156,-72 0 229,95-10-16,1 4-1,0 3 0,-13 7 17,-105 16 82,72-12-112,-1-6 0,-93-2 30,15-20-512,3-1 700,103 8 184,-67-10-372,86 3-77,-18-2-280,1-4 1,-40-12 356,-169-45 178,240 53-392,0-3 0,1-3 0,1-2 1,-58-33 213,82 39 256,33 17-247,1-1 1,0 0-1,0 0 0,1 0 0,-1-1 0,1 0 0,0-1 0,0 0 0,0 1 0,0-2 0,1 1 0,0-1 0,0 0 0,1 0 0,-1 0 0,-1-4-9,5 9-12,1 1-44,0 0-184,0 0-1,0 0 161,0 0 44,0 0 17,0 0-2,11 23-147,-6-16 110,-1 0 1,1 0-1,0 0 1,1-1-1,0 0 1,0 0-1,0 0 1,1-1 0,5 4 57,14 7-55,0-1 1,4 1 54,8 4 208,-16-7-23,40 23 105,1-3 0,2-3 0,25 7-290,147 53 39,-102-37 76,-74-34 193,1-3 0,1-3-1,0-2 1,45 1-308,29 5 167,22 8 112,2-8 1,-1-6-1,29-8-279,94-15 26,252-46-26,-444 40 242,74-27-242,-6 2 146,243-55 46,86-2-223,-153 36 4,223-43-130,-502 91 124,-1-1-1,0-3 1,-2-3 0,0-2-1,27-18 34,-22 15-8,2 3 0,10-1 8,4-2-14,10-8 14,-37 15-252,28-14-102,-21 13-556,-52 21 598,-2 1 172,0 0 73,0 0 30,0 0 11,0 0 2,-12 9 7,-115 81-1007,-41 16 1024,117-77-576,-25 8 576,33-16-84,-39 16 166,0-3 0,-2-3 0,-6-4-82,-305 61-540,60-16 125,-202 83 1187,339-85-809,139-50 22,-2-2 0,0-4 1,0-2-1,-55 4 15,-552 42 1430,474-54-1229,0-8-1,1-9 1,-43-15-201,173 23-24,-15 1 24,37 4-12,1-3-1,-1-1 1,1-2-1,-13-4 13,-253-60 16,253 62 35,0 3-1,-39 1-50,32 2 36,1-2-1,-8-5-35,-17-13-106,22 4 75,16 4 27,1-1-1,-5-4 5,-14-5-2,13 6 3,1-2-1,1-2 0,1-3 1,-32-21-1,45 19-326,0-1 0,-6-9 326,11 10 277,-1 0 0,-15-7-277,45 33 10,0 0 0,-1 0-1,1 0 1,0 0-1,0 0 1,0 0-1,0 0 1,0-1-1,1 1 1,-1 0-1,0-1 1,1 1-1,-1-1 1,1 1 0,-1 0-1,1-1 1,-1 0-10,1 0 21,-1 0-101,1 2-168,14-1 192,0 2 0,0 0 0,0 1-1,0 0 1,0 1 0,-1 0-1,1 1 1,-1 1 0,0 0-1,1 2 57,57 17 217,12 2-531,17 10 314,8 3 231,-6-1 455,34 21-686,4 3 187,-52-26-129,187 71 248,-82-52-298,-84-23 268,1-4-1,50 3-275,84 0 89,82-7-89,66-18 385,-301-10-250,1-5 0,-2-4 0,24-8-135,17-7 68,-9 3-39,57-23-29,103-31 17,-43 14-71,32-29 34,-21 7-334,-130 44 276,7-8 78,50-19-12,-130 50 8,-1-3 0,-1-1 0,-1-2 0,14-13 4,1 1-16,52-25 16,144-50-364,-140 64 288,-37 25-83,-77 24 160,7 2-577,-24 13 453,-2-1 0,0 0 0,0-1 0,-15 6 123,-83 43-91,91-50 250,-52 24 45,31-15-389,-41 26 185,36-19-213,-1-1 1,-1-3-1,-1-2 1,-2-2-1,1-3 0,-59 10 213,-75 20-155,68-16 654,-82 9-499,-163 29-75,170-29-175,-38-3 250,138-26 172,-291 24 56,-28-27-556,-33 0 1816,-55 24-1488,228-19-163,71-6 64,65-6 269,1-5-1,-56-12-169,-144-6 203,278 20-209,-1-3 0,1-3 0,-26-8 6,-39-13 162,-12-11-162,99 29 183,-150-51 707,159 51-658,-2 1 148,0-3 1,1 0 0,0-2 0,-11-9-381,32 18 87,0 1-128,1-1 0,1 1 0,-1-1 0,1-1 0,-2-1 41,8 6-378,1 2-680,-1-3 45,-24-50-8984,19 39 5704</inkml:trace>
  <inkml:trace contextRef="#ctx0" brushRef="#br0" timeOffset="1">6238 382 12376,'0'0'0,"0"0"0,25 37 0,-1 1-8808</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2"/>
    </inkml:context>
    <inkml:brush xml:id="br0">
      <inkml:brushProperty name="width" value="0.05" units="cm"/>
      <inkml:brushProperty name="height" value="0.05" units="cm"/>
      <inkml:brushProperty name="color" value="#E71224"/>
    </inkml:brush>
  </inkml:definitions>
  <inkml:trace contextRef="#ctx0" brushRef="#br0">46 1 1264,'-30'16'2063,"28"-14"-638,2-2 104,0 0-237,0 0-777,6 10 631,2 51 1559,-3-27-1445,-2 0-1,0 9-1259,-1-21 277,1 0 1,0 0-1,2 0 0,1-1 0,1 1-277,-4-12-22,13 41-45,3-1-1,1-1 1,14 20 67,-26-54 192,1-1 0,1 0 0,0 0 1,0 0-1,2-2 0,0 1 1,0-1-1,11 7-192,16 9 409,2-1-1,18 8-408,-43-25-42,21 13 221,-1 3 1,7 8-180,21 16 605,-52-41-634,0-1 0,0-1 0,1 0 0,0 0 0,0-1 0,1-1 0,-1 0 0,13 2 29,-14-5 10,-1 0 0,0 1 0,0 1 0,0 0 0,-1 0 0,1 1 0,-1 0 0,0 1 0,0 0 0,-1 1-10,-7-5 92,-2-2 268,0 0 17,0 0-210,0 0-39,-3 8 80,3-7-197,0 0 0,0 0 1,-1 0-1,1 0 0,0 0 1,-1 0-1,1 0 0,0 0 0,-1 0 1,1 0-1,-1 0 0,0 0 1,1 0-1,-1 0 0,0 0-11,-4 1 6,1 0-1,-1-1 1,0 1-1,0-1 1,1 0-1,-1-1 1,0 1 0,0-1-1,0 0 1,0 0-1,0 0 1,0-1-1,0 0 1,1 0 0,-1 0-1,0-1 1,-1 0-6,-9-3 17,1 0 0,0-1 1,0-1-1,0 0 0,-2-3-17,-10-10-37,1 0-1,2-2 1,0-1-1,1-1 1,-16-23 37,-16-16-66,-9-16-37,39 56 118,0 2-1,-2 0 1,-4-1-15,-51-43 7,76 60-10,1-1 1,0 0-1,0 0 0,0-1 0,1 1 0,0-1 1,0 1-1,0-1 0,1 0 0,0 0 1,1-1-1,-1 1 0,2 0 0,-1 0 0,1-4 3,-2-1 5,1-1 0,-2 1-1,0 0 1,0-1-1,-2-2-4,-5-8 17,-2 1 0,0-1-1,-1 2 1,-10-13-17,-1 9 51,20 22-62,0-1-1,0 0 1,0-1 0,0 1-1,1-1 1,-1 1 0,1-1-1,0 0 1,1 0-1,-1-1 1,1 1 0,-1-5 11,2 9-34,1 1-31,0 0-100,0 0 7,0 0 114,-1 8-27,0 0-1,0 0 0,0 0 0,1 0 0,1 0 1,-1 0-1,1 0 0,0 0 0,1 0 0,0 0 0,2 5 72,7 15-15,1 0 0,8 15 15,4 7 214,-17-33-175,1 0 1,0 0 0,1-1-1,1-1 1,0 1 0,1-1-1,1-1 1,0 0 0,1-1-1,0 0 1,1-1-1,1-1 1,0 0 0,0-1-1,8 3-39,2-1-10,-1 1 1,0 0-1,-1 2 0,0 1 0,-2 1 0,0 0 0,5 7 10,6 7 226,22 15-226,23 23 110,-63-58-86,0 0-1,1-1 1,0 0 0,0-2-1,1 1 1,13 3-24,5 5 50,-14-9 34,0 0-1,1-1 1,0-1-1,0-1 1,0-1-1,1-1 1,0-1-1,-1-1 1,1 0-1,0-2 1,5-1-84,-24 1 25,1 0 1,-1 0 0,1 0 0,-1 0-1,1 0 1,-1-1 0,0 1 0,0-1-1,0 0 1,2-2-26,27-12-40,-28 15 57,0-1-1,0 0 1,0 0 0,0 0-1,0 0 1,-1-1 0,1 1-1,-1-1 1,0 0 0,0 0 0,0 0-1,0-1 1,-1 1 0,1-1-1,-1 1 1,0-1 0,0 0-1,0 0 1,0 0-17,6-15 90,0-1 1,-2 0-1,2-7-90,-7 21-48,0 2 72,0-1 0,-1 0 1,0 0-1,0 1 0,0-1 0,0 0 0,-1 1 1,0-1-1,0 0 0,-1-3-24,-4-28 329,6 36-261,-1-2 4,-3-6-58,78 139-875,-60-105 925,1-2-1,1 0 1,1-1 0,8 7-64,-2-1 241,20 31-241,-28-35 487,-13-24-346,-3-2-36,-9-15-89,-132-230-30,135 233 18,0 0 1,0-1 1,-1 1-1,0 0 1,-1 1-1,-1 0 1,-3-4-6,4 9 7,-1 0-1,1 0 1,-1 1 0,0 0-1,-1 1 1,1 0 0,-1 0-1,0 1 1,-6-1-7,15 5-23,1 0 0,0 0 0,0-1 0,0 1 0,0 0 0,0-1 0,0 1 1,0 0-1,0-1 0,0 1 0,1-1 0,-1 0 0,0 1 0,0-1 0,0 0 0,0 1 0,1-1 0,-1 0 23,16-10-191,-11 9 226,9-4-2,1 1 1,-1 0 0,1 1-1,0 1 1,0 0-1,14-1-33,19 1 348,24 1-348,18 0 129,-34-4 49,0-1 0,49-15-178,-68 12 267,-34 9-32,-2 1 18,0 0-132,0 0-30,0 0 10,-7-3-75,0 1-1,0 0 0,0 0 1,0 0-1,0 1 0,-1 0 1,1 1-1,-7 0-25,-62 4 68,67-3-52,-49 4-52,-18 1-201,1 3-1,-46 14 238,81-12-245,54-11-293,52-11-224,263-42 1462,-266 41 603,-76 34-1309,-2 0-72,1 1-1,-7 17 79,0-2-5,16-28 4,1 0 1,0 0 0,0 0-1,1 0 1,0 1-1,-1 10 1,-1 2-43,3-13 39,-8 22-2,12-15-17,0-10 4,-2-5-61,0-2 2,0 0 70,2-2 20,32-53-17,-23 39 15,-1 0 0,0-1 0,2-8-10,-5 10 83,1 0-1,1 1 1,6-10-83,-14 23 120,-1 1-101,-1 3-20,0 1 0,-1-1 0,1 1 0,-1-1 0,0 0 0,0 0 0,0 0 0,0 0 0,-1 1 1,-4 6-1,-35 63 17,24-38 74,-2-2 0,-12 15-90,26-43 45,4-5-19,5-16-16,9-21-47,-4 19-8,1-6-26,2 1 1,0 0-1,9-13 71,-15 30 9,1-3-27,0 0 0,-1 0 0,0-1 0,0 0 0,-1 0 0,0 0 0,2-9 18,-6 18 17,0 1 44,0 0 10,-9 1-59,0 0 0,0 1-1,0 0 1,0 1 0,0 0 0,0 0 0,1 1-1,0 0 1,-1 1 0,2 0 0,-1 0 0,0 0-1,-3 5-11,0-1-42,0 0 0,0 2 0,1-1 0,1 1 0,0 0 0,0 1 0,1 0 0,-2 5 42,10-16-8,-1 0 1,0 0-1,1 0 0,-1 0 0,1 0 1,-1 1-1,1-1 0,0 0 0,0 0 0,-1 0 1,1 0-1,0 1 0,0-1 0,0 0 1,0 0-1,0 0 0,1 1 8,-1-2-2,0 0 0,0 1 0,1-1 0,-1 0 0,0 1-1,1-1 1,-1 0 0,0 1 0,1-1 0,-1 0 0,0 0 0,1 1 0,-1-1 0,1 0 0,-1 0 0,0 0-1,1 0 1,-1 0 0,1 1 0,-1-1 0,1 0 0,-1 0 0,0 0 0,1 0 0,-1 0 0,1 0 0,-1-1-1,1 1 1,-1 0 2,3 0 1,0-1-1,0 0 1,0 0 0,0 0-1,0 0 1,0-1-1,0 1 1,0-1-1,-1 0 1,1 0 0,-1 0-1,5-5 7,-1-1 0,0 0 0,0 0 0,-1 0 0,0-1 0,0 1 0,-1-1 0,0-1 0,-1 1 0,0 0 0,2-9-7,11-30 11,-16 48-4,0-1 1,1 0 0,-1 1 0,0-1 0,0 0-1,0 1 1,0-1 0,0 0 0,0 1 0,0-1-1,0 0 1,-1 1 0,1-1 0,0 1-1,0-1 1,0 0 0,-1 1 0,1-1 0,0 1-1,-1-1 1,1 1 0,-1-1 0,1 1 0,0-1-1,-1 1 1,1-1 0,-1 1 0,1-1 0,-1 1-1,1 0 1,-1-1 0,0 1 0,1 0-1,-1-1 1,1 1 0,-1 0 0,0 0 0,1 0-1,-1 0 1,0 0 0,1-1 0,-1 1 0,0 0-1,1 0 1,-1 1 0,0-1-8,-33 1-89,20 5 86,0 0 0,0 1 0,0 1 0,1 0 0,-11 9 3,12-9-5,-12 14-159,21-20 92,3-2 117,0 0 21,0 0-60,0 0-18,0 0-14,0 0 0,0 0 2,0 0-12,0 0-48,0 0-1,0 0 44,0 0 3,0 0-46,3 2 4,7 6 41,57 42-62,-60-46 98,0 0 1,0 0-1,1 0 0,0-1 1,-1-1-1,1 1 1,0-1-1,0 0 0,1-1 3,-7 0 24,-2-1 172,0 0 7,0 0-150,-19-11-38,-9-4-23,-11-5-235,-32-12 243,71 32-17,0 0 0,-1 0 0,1 0 0,0-1-1,0 1 1,-1 0 0,1 0 0,0 0 0,-1 0 0,1 0-1,0 0 1,0 0 0,-1 0 0,1 0 0,0 0 0,-1 0-1,1 0 1,0 0 0,0 1 0,-1-1 0,1 0 0,0 0 0,0 0-1,-1 0 1,1 0 0,0 1 0,0-1 0,-1 0 0,1 0-1,0 0 1,0 1 0,0-1 0,-1 0 0,1 0 0,0 0-1,0 1 1,0-1 0,0 0 0,0 1 17,-2 16-200,9 25 251,-6-35-127,10 58 65,-8-39-9,2 0-1,0 0 0,2 0 1,0 0-1,12 23 21,-17-43-9,21 19-26,-13-16 37,-8-7 12,-2-2 34,0 0 59,12-8 509,-11 5-612,0 0 1,0 0 0,-1 0-1,1 1 1,-1-1-1,1 0 1,-1 0-1,0 0 1,0 0-1,-1 0 1,1 0 0,-1 0-1,1 0 1,-1 0-1,-1-2-4,-20-52 0,8 23 15,1-1-8,-1 0-1,-2 1 1,-1 0 0,-2 1 0,-15-19-7,33 51-7,0-1-1,0 0 1,0 0-1,0 1 1,0-1-1,-1 1 1,1-1-1,-1 1 1,1-1-1,-1 1 1,0 0-1,1 0 1,-1 0-1,0 0 1,0 0-1,-2-1 8,4 3-8,-1-1-1,1 0 1,-1 0-1,1 1 1,-1-1-1,0 0 1,1 1-1,-1-1 1,1 1-1,0-1 1,-1 1-1,1-1 1,-1 1-1,1-1 1,0 1-1,-1-1 1,1 1-1,0-1 0,0 1 1,-1 0-1,1-1 1,0 1-1,0-1 1,0 1-1,0 0 1,0-1-1,0 1 1,0 0-1,0-1 1,0 1-1,0 0 9,-1 7-77,1 1 1,1-1-1,0 1 0,0-1 0,2 7 77,2 3-25,0-1 1,2 1-1,0-1 0,1 0 0,0-1 0,2 0 0,0 0 1,0-1-1,2 0 0,0-1 0,1 1 25,-2-6 22,26 31-11,-37-40 0,-1 0-1,1-1 0,0 1 1,0 0-1,0 0 0,0 0 1,0 0-1,0 0 0,0-1 1,0 1-1,0 0 0,0 0 1,0 0-1,0 0 0,0 0 1,0 0-1,0-1 0,0 1 1,1 0-1,-1 0 0,0 0 1,0 0-1,0 0 0,0 0 1,0 0-1,0-1 0,0 1 1,0 0-1,0 0 0,0 0 1,1 0-1,-1 0 0,0 0 1,0 0-1,0 0 0,0 0 1,0 0-1,0 0 0,1 0 1,-1-1-1,0 1 0,0 0 1,0 0-1,0 0 0,0 0 1,0 0-1,1 0 0,-1 0 1,0 0-1,0 0 0,0 1 1,0-1-1,0 0 0,0 0 1,1 0-1,-1 0 0,0 0 1,0 0-1,0 0 0,0 0-10,-3-24 133,-9-28-163,3 23 132,-1 1 0,-2 0 0,-1 0 0,-3-2-102,-20-43 157,29 57-188,-1 1 0,0 1 0,-1-1 0,-4-3 31,11 16-81,2 2-248,0 0-21,16 27-15,12 28 363,3 0 1,3-2-1,2-2 0,12 11 2,-6-12 140,14 8-140,-55-57-8,-1-1 44,0 0 63,-5-24 562,-20-46-594,14 45-51,2 0 0,1 0 0,1-1 1,1 0-1,2 0 0,0 0 0,2-2-16,2 23-5,0 1 4,0 0-1,-1 0 1,1 0 0,-1 0-1,0 0 1,0 1 0,0-1-1,0 0 1,-1 1 0,-1-3 1,3 4-2,-13 4-56,8 3 47,0 1-1,1-1 1,0 1 0,0 0 0,0 0 0,1 1 0,0-1 0,0 1 0,1-1 0,0 1 0,0 0 0,0 0 0,1 0 0,0 0 0,0 0 0,1 0 11,-1 24-66,1 0 0,1 0 0,2 1 66,-2-16-35,-1-13 24,0 0 0,1 0 0,-1 0 0,1 0 0,0 0 0,0 0 0,0 0 0,0 0 0,0 0-1,1-1 1,-1 1 0,1-1 0,0 1 0,-1-1 0,1 1 0,1-1 0,-1 0 0,0 0 0,0 0 0,3 1 11,-4-2-2,1 0 0,-1-1 0,1 1 1,-1-1-1,1 0 0,-1 1 0,1-1 1,-1 0-1,1 0 0,-1 0 0,1 0 1,-1 0-1,1 0 0,0-1 0,-1 1 1,1 0-1,-1-1 0,1 1 0,-1-1 1,0 0-1,1 1 0,-1-1 0,0 0 1,1 0-1,-1 0 0,0 0 0,0 0 1,0 0-1,0 0 0,0 0 0,0-1 1,0 1-1,0 0 0,0-1 1,0 1-1,-1 0 0,1-1 0,0 0 2,47-93 128,24-68-128,-30 66 72,-22 71-4,-19 24 7,3-12 404,-4 8-442,0 4 156,-10-8 35,4 6-232,0 1 0,0 0 0,0 0 0,0 0 0,-1 0 0,1 1 0,-1 0 0,1 1 0,-1-1 0,0 1 0,0 1 4,-78-4 1,76 4-2,-47 2 85,2 3 0,-25 6-84,-9 2-60,23-3-381,64-10 213,1 0-49,0 0 50,0 0 190,9 0-22,51 0-127,-13-2 145,-1 3 0,1 1 1,-1 3-1,15 4 41,-51-5 732,-10 1-292,-19 5-158,-30 4-170,14-7-83,0-3 0,0 0-1,-25-2-28,18-1 9,0 2 0,0 2-9,-34 13-225,0 0 216,61-16 82,-7 0-1516,21-2 1202,0 0 0,0-1 0,0 1 0,0 0 0,0-1 0,0 1 0,1-1 0,-1 1 0,0-1 0,0 1 0,0-1 0,1 1 0,-1-1 0,0 0 0,0 1 0,1-1 0,-1 0 0,1 0 0,-1 0 0,0 0 241,1 1-173,0-1 0,0 0-1,-1 1 1,1-1 0,0 0-1,0 0 1,0 1 0,0-1-1,0 0 1,0 1 0,0-1-1,0 0 1,0 1 0,0-1-1,1 0 1,-1 1-1,0-1 1,0 0 0,1 0 173,0-2-1124,0-12-7562</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3"/>
    </inkml:context>
    <inkml:brush xml:id="br0">
      <inkml:brushProperty name="width" value="0.05" units="cm"/>
      <inkml:brushProperty name="height" value="0.05" units="cm"/>
      <inkml:brushProperty name="color" value="#E71224"/>
    </inkml:brush>
  </inkml:definitions>
  <inkml:trace contextRef="#ctx0" brushRef="#br0">84 1944 4848,'2'5'413,"7"17"-892,-5-18 2736,-2-13 4105,31 46-5415,5 13-367,-3 1 1,29 56-581,-35-63 285,2-1 0,2-1 1,2-2-1,19 16-285,40 46 97,-71-73-18,-2 1-1,0 1 0,-3 1 0,0 1 0,-2 1 0,-2 0 1,-1 1-1,0 7-78,-12-32 513,-7-10 87,-7-12-257,12 12-403,-61-65 344,20 21-48,-2 2 1,-35-26-237,62 54 23,1 0 1,1-2-1,0 1 0,1-2 1,1 0-1,1-1 0,0 0 1,-4-10-24,4 11 114,-1-1 1,-1 2-1,-1-1 1,0 2-1,-1 0 1,-16-11-115,-21-21 175,44 37-175,0-1-1,0 0 1,1 0-1,0-1 1,1 0-1,1 0 0,-2-3 1,-2-9-1,1 0 0,0 0-1,-1-12 2,5 11 48,0 0-1,2 1 1,0-2-1,2 1 0,1 0 1,1 0-1,3-11-47,1 2 81,2 0 0,2 0 0,0 1 1,3 0-1,2-3-81,-8 19 63,1 1 0,1 0-1,0 0 1,1 0 0,0 1 0,1 1 0,1 0 0,1 0 0,0 1 0,5-4-63,-11 12 9,1 0 0,0 0 0,0 1 1,1 0-1,0 0 0,-1 1 0,1 0 0,0 0 1,0 1-1,1 0 0,-1 0 0,0 1 0,1 0 0,-1 1 1,1 0-1,-1 0 0,1 1 0,2 0-9,13 3 0,-1 1 0,1 1-1,-2 1 1,1 1 0,19 10 0,-36-15 16,-1 1 0,1-1 0,0 1 0,-1 0 0,0 1 0,3 2-16,-4-4 11,0 1 1,0 0-1,0-1 1,1 0-1,-1 0 1,1-1-1,0 1 1,4 1-12,-7-2 5,0-1 0,0 1 0,0 1 1,0-1-1,0 0 0,0 0 0,-1 1 0,1-1 0,-1 1 0,0-1 1,1 1-1,-1-1 0,0 1 0,0 1-5,2 4 5,14 17 16,-15-22 11,1 0 1,-1-1-1,0 1 0,0 0 1,-1 0-1,1 0 1,0 0-1,-1 1 1,0-1-1,0 0 1,0 1-1,0-1 0,0 0 1,-1 1-1,1-1 1,-1 1-1,0-1 1,0 1-1,-1-1 1,1 1-1,0-1 1,-1 1-1,0 0-32,-4 10 18,-1-1 1,0 0-1,0 0 1,-1 0-1,-1-1 1,0 0-1,-1 0 1,0-1-1,-1 0 1,0-1-1,-1 0 1,-3 2-19,-9 6 68,0-2 0,-1 0 0,-1-1 0,-1-2 1,-22 9-69,-1 4-85,41-21 95,-1 0 0,0 0 0,0-1 0,0 0-1,0 0 1,-1-1 0,0-1 0,0 0 0,-7 1-10,-32 9-110,40-10 98,0 1 0,1-1 0,-1 0 0,0-1 0,-6 0 12,2 2-144,25-9 92,3-3-6,1 0 0,-1 1 0,8-2 58,-8 4 20,-1-1 1,1-1 0,12-8-21,15-17 229,-1-2 0,24-27-229,-62 58 21,-1 1 1,1 0-1,-1-1 1,0 1-1,0-1 1,0 0-1,0 0 1,-1 0-1,1 0 1,-1 0-1,0 0 1,0 0-1,0-3-21,1-57 90,-2 28-49,0 26-44,0 0 0,-1 1 1,-1-1-1,1 1 0,-1-1 0,-1 1 0,0 0 0,0 0 0,-1 0 0,0 0 0,-1 1 0,0-1 1,0 1-1,0 0 0,-1 1 0,-1-1 0,1 1 0,-1 1 0,0-1 0,-1 0 3,-1 0-4,0 0 0,0 1 0,-1 0 0,1 0 0,-1 1 0,0 0-1,-1 1 1,1 0 0,-1 0 0,0 1 0,0 1 0,0 0 0,0 0 0,0 1 0,0 1-1,-1 0 1,-6 1 4,12-1-27,0 0 1,1 1-1,-1 0 0,0 0 0,1 0 1,-1 1-1,1-1 0,-1 1 0,1 1 0,0-1 1,0 1-1,0 0 0,0 0 0,1 0 0,-1 1 1,1 0-1,0 0 0,0 0 0,0 0 1,0 0-1,1 1 0,-1 1 27,-4 6-31,1 0 0,1 1 0,0-1 1,0 1-1,2 0 0,-1 1 0,2-1 0,0 1 0,0 0 0,1 0 1,1 0-1,1 0 0,0 0 0,1 5 31,-1-9-40,1 1 1,0-1-1,1 0 0,0 1 1,1-1-1,0 0 0,1 0 1,3 6 39,9 15 77,1 0 0,1-1-77,15 26-78,-6-1 22,10 31 56,10 21 5,-33-81 10,2 0 0,1-1 0,1-1 1,2-1-1,5 6-15,24 28 29,0 11-29,-32-48 42,-2 1 0,-1 1-1,0 0 1,7 19-42,1 8 115,-15-30-86,1 0-1,2-1 0,-1 0 1,2 0-1,8 9-28,-18-25 50,-1-2 46,0 0 56,-1 8 1002,-3-9-1143,1 0 0,0 0 0,0 0 0,-1-1-1,1 1 1,0-1 0,0 0 0,1 0 0,-1 0 0,0 0-1,0 0 1,1 0 0,0-1 0,-1 0 0,1 1 0,0-1-1,0 0 1,0 0 0,0-2-11,-6-10 21,1-1 1,0 1-1,-2-13-21,-10-23 0,-1 18-13,-2 0 0,-1 2 1,-1 0-1,-29-27 13,48 52-16,-22-21-108,2-2-1,2-1 1,0 0 0,2-2 0,-16-32 124,-79-199-111,98 217 87,-16-36-51,29 69 67,1 0-1,1-1 1,0 1-1,0-1 0,2 0 1,-1 1-1,2-11 9,-1 9-5,1 1-1,1 0 0,0 0 0,1 1 0,2-12 6,0 9-31,-2 0 0,0 0 1,-1-5 30,0 15-40,1 0-1,-1 0 1,1 0-1,0 1 1,0-1-1,1 1 1,-1-1-1,3-2 41,3-8-17,-6 12 12,1 0 1,-1 0-1,0 1 1,1-1-1,0 1 1,0 0 0,0 0-1,0 0 1,0 0-1,1 0 1,-1 1-1,1-1 1,0 1 0,0 0-1,2-1 5,11-4-24,0 0-1,1 2 1,2-1 24,-11 3-2,13-3 6,-1 1 0,2 1 0,-1 1 0,0 1 0,0 1 0,1 1 0,2 1-4,-14 1 24,0 1-1,0 1 0,0 0 1,-1 0-1,0 1 0,0 0 1,0 1-1,8 6-23,30 15 11,-35-20 0,0 0-1,0 2 1,-1-1 0,0 1 0,-1 1 0,10 10-11,-17-15 17,0 1-1,-1-1 1,1 1 0,-1 0-1,0 0 1,-1 0 0,0 0-1,0 1 1,0-1 0,0 0 0,-1 1-1,0 5-16,0-3 50,0-1 0,-1 1 0,0-1 0,-1 0 0,1 1 0,-2-1-1,1 0 1,-1 0 0,-2 6-50,-1-4-6,0 0-1,0-1 1,-1 0 0,0 0-1,0-1 1,-1 0-1,0 0 1,-7 6 6,-12 9 92,-2-1 0,-1 0-92,-27 20 150,44-33-115,-1-1 1,0 0-1,0-1 0,-1 0 1,1-1-1,-2-1 0,1 0 1,-1-1-1,1 0 0,-6-1-35,-51 6-1469,69-9-358,2 0-2257,0 0-7567</inkml:trace>
  <inkml:trace contextRef="#ctx0" brushRef="#br0" timeOffset="1">784 1255 1712,'-10'0'-1306,"-4"0"6795,12 1-2538,7 4-2131,-5-5-722,1 1 0,0 0-1,-1-1 1,1 1 0,-1 0-1,1 0 1,0 0 0,-1 0-1,0 0 1,1-1-1,-1 1 1,0 0 0,1 0-1,-1 0 1,0 0 0,0 0-1,0 0 1,0 0 0,0 0-1,0 0 1,0 1-98,4 16 1083,107 167 2838,-91-132-2941,-19-51-632,-1-2 80,0 0 22,-2-12 260,-20-34-247,-1 1 1,-2 2-1,-15-18-463,14 33 105,13 16-383,11 11 513,-3-5 225,4 5-88,3 7-214,6 11-151,0 0 1,1-1-1,0 0 0,1 0 0,1-2 0,1 1 0,0-1 0,1-1 0,10 9-7,-13-12 48,0 0 0,-1 1 0,0 0-1,-1 1 1,0-1 0,1 6-48,-8-15 85,-1-2-87,0 0-213,0 0-754,0 0-362,0 0-708,0 0-1603,0 0-5707</inkml:trace>
  <inkml:trace contextRef="#ctx0" brushRef="#br0" timeOffset="2">576 1013 10848,'10'-27'25,"-9"24"103,-15 40 1179,12-21-920,2-16-59,0 1 1,0-1-1,0 1 0,0 0 0,-1-1 1,1 1-1,0-1 0,0 1 0,0 0 0,0-1 1,-1 1-1,1-1 0,0 1 0,0-1 0,-1 1 1,1-1-1,-1 1 0,1-1 0,0 1 1,-1-1-1,1 0 0,-1 1 0,1-1 0,-1 0 1,1 1-329,-11 4 453,10-5-458,1 0 2,-1 0 1,1 0-1,-1 1 0,1-1 0,-1 0 0,1 0 1,0 1-1,-1-1 0,1 0 0,-1 0 0,1 1 1,0-1-1,-1 0 0,1 1 0,0-1 1,-1 0-1,1 1 0,0-1 0,0 1 0,-1-1 1,1 1-1,0-1 0,0 0 0,0 1 0,0-1 1,0 1-1,0-1 0,-1 1 0,1-1 0,0 1 1,0-1-1,0 1 0,1-1 0,-1 1 1,0-1-1,0 1 0,0-1 0,0 1 0,0-1 1,0 0-1,1 1 0,-1-1 0,0 1 0,0-1 1,1 0-1,-1 1 0,0-1 0,1 1 3,14 18 140,-12-17-53,15-6 0,-13 2-8,0-1 1,0 0-1,0 0 1,0 0-1,0 0 1,-1-1-1,0 1 1,0-1-1,0 0 1,0-1-1,2-2-79,-5 5 34,1-1-1,-1 0 1,0 0-1,1 1 0,-2-1 1,1 0-1,0 0 0,0 0 1,-1 0-1,0 0 1,1 0-1,-1 0 0,-1 0 1,1 0-1,0 0 1,-1 0-1,1 0 0,-1 0 1,0 0-1,0 0 1,0 0-1,0 0 0,-1 0-33,-1-2 4,0 1 0,-1 0-1,0-1 1,0 1 0,0 1-1,0-1 1,0 1 0,-1-1-1,0 1 1,1 0 0,-1 1-1,0-1 1,0 1 0,-1 0-1,1 1 1,-1-1-4,4 2 0,0 0 0,0 0-1,0 0 1,0 1 0,0-1 0,0 0 0,0 1-1,0 0 1,0-1 0,1 1 0,-1 0 0,0 0-1,0 0 1,1 0 0,-1 0 0,1 1 0,-1-1 0,1 0-1,-1 1 1,1-1 0,0 1 0,0 0 0,0-1-1,0 1 1,0 0 0,0-1 0,0 1 0,0 1 0,-1 3-36,-1-1 1,1 1 0,0 0 0,1 0 0,-1 0 0,1 0-1,0 0 1,1 5 35,0-7-21,0 1 0,1 0 0,0 0 0,0 0 0,0 0 0,1-1-1,-1 1 1,1 0 0,1 0 21,8 26 44,-10-29-41,-1-1 0,1 0-1,0 1 1,0-1 0,1 0 0,-1 0 0,0 0 0,0 0 0,0 0 0,1 0 0,-1 0 0,1 0 0,-1-1 0,0 1 0,1 0 0,-1-1 0,2 1-3,26 7 208,-25-8-176,1 0-1,0 0 0,-1 0 0,1-1 0,0 0 1,-1 0-1,1 0 0,-1 0 0,0-1 0,1 0 1,-1 0-1,0 0 0,0 0 0,0-1 1,0 1-1,0-1 0,-1 0 0,1 0 0,-1-1 1,0 1-1,0-1 0,0 1 0,0-1 1,-1 0-1,1 0 0,-1 0 0,1-3-31,0 0 39,0 1 0,0-1-1,0 0 1,-1 0 0,0 0 0,-1-1-1,0 1 1,0 0 0,0-1-1,-1 1 1,0 0 0,0-1 0,-1 1-1,0 0 1,0-1 0,-1 1 0,-2-5-39,3 7 15,0 4-15,1-1 0,-1 1 0,0-1 1,0 1-1,1 0 0,-1-1 0,0 1 0,0 0 1,0 0-1,0 0 0,-1 0 0,1 0 1,0 0-1,0 0 0,-1 0 0,1 0 0,-10-6 0,9 6-17,0 0-1,0 1 0,0-1 1,0 1-1,0-1 0,0 1 1,0 0-1,0-1 0,0 1 1,0 1-1,0-1 1,-1 0-1,1 0 0,0 1 1,0-1-1,0 1 0,0 0 1,0-1-1,0 1 0,1 0 1,-1 0-1,0 0 0,0 0 1,0 1-1,1-1 1,-1 0-1,1 1 0,-1-1 1,1 1 17,-2 1-25,-2 1-20,0 1-1,1-1 1,0 1 0,0 0-1,1 0 1,-2 3 45,-11 21-3133,10-19 824,0 2-9944</inkml:trace>
  <inkml:trace contextRef="#ctx0" brushRef="#br0" timeOffset="3">1190 1258 5832,'0'-37'1690,"0"37"-514,0 0 95,0 0-22,0 0 46,0 0-12,32-10 2243,-25 5-3390,-1-1 0,0 1 0,0-1 0,0-1-1,0 1 1,-1-1 0,0 0 0,-1 0 0,1-1 0,-2 1 0,1-1-1,1-5-135,9-22 120,-3-2-1,2-8-119,-8 26 79,-3 12 9,-1 0 0,1 1 0,-1-1 0,-1 0 0,1 0 1,-1 0-1,0 0 0,-1 0 0,0 0 0,0 0 0,0 0 0,-1 0 0,0 0 0,-1 1 0,1-1 0,-1 1 0,-3-5-88,0 0-45,5 9-182,1 2 51,-4-2 334,-4-2-132,-1 0-1,1 1 1,-1 0 0,0 0 0,0 1 0,0 0 0,-1 1 0,1 0 0,0 0-1,-8 1-25,9 1-40,-1 1 1,1 0-1,0 1 0,1 0 0,-1 0 0,0 1 0,1 0 0,0 0 0,-1 0 0,2 1 1,-1 0-1,-1 2 40,2-1 8,1 1 1,0 0 0,0 0-1,0 1 1,1-1 0,0 1 0,1 0-1,-3 5-8,-18 71 81,10-32 122,13-44-175,1 0 1,-1-1-1,1 1 1,1 0-1,-1-1 0,2 1 1,-1-1-1,1 1 0,0-1 1,0 0-1,1 1 1,0-1-1,0 0 0,2 2-28,10 11-11,1-1 0,1 0-1,0-1 1,1-1 0,2-1 11,-1 2-9,-8-9 109,0 0-1,0-1 0,1 0 1,-1 0-1,2-1 1,-1-1-1,1 0 1,0-1-1,0-1 1,1 0-1,-1 0 1,1-1-1,0-1 1,11 0-100,-7-1 123,0-1-1,0-2 1,0 0 0,0 0-1,0-2 1,0 0 0,0-1-1,-1-1 1,0 0 0,0-2 0,0 0-123,28-16 352,-1-2 0,5-6-352,-40 26 60,0-1 1,0-1-1,-1 0 1,2-2-61,2-2-46,-11 10 52,-1 2 5,6-6-91,-7 5-129,-5 5 185,-19 15 128,-1-1 0,-1-2 0,-26 12-104,41-22-82,-1-1 0,0 0 0,0-1 0,-1 0 0,1-1 0,-1-1 0,0 0 1,-4-1 81,-30 0-323,-37-3 323,7-1-37,70 3 45,1-1 1,0 0-1,-1-1 0,1 0 1,0 0-1,0 0 0,0-1 1,0 0-1,0 0-8,-63-38 102,47 27-90,-74-54 28,91 63-40,2 1-1,0 0 0,0 0 0,1 0 0,-1 0 0,1-1 0,0 0 0,1 0 0,-1 0 0,1 0 0,0 0 0,0 0 0,0-1 1,-15-67-49,16 65 36,0 1 1,1-1-1,1 0 1,-1 1-1,1-1 1,1 0-1,-1 1 1,1-1-1,1 1 1,-1-1-1,2 0 13,12-50-226,-15 54 230,0 0 1,0 0-1,1 0 1,0 0-1,0 0 1,0 0-1,0 1 1,1-1-1,-1 1 1,1-1-1,0 1 1,0 0-1,0 0 1,1 0-1,-1 1 1,1-1-1,2-1-4,7-4 9,0 0 0,0 1-1,1 1 1,7-2-9,-12 4 26,0 1 1,0 0-1,1 1 1,-1 0 0,1 0-1,-1 1 1,1 1 0,0-1-1,-1 2 1,1-1-1,0 1 1,-1 1 0,1-1-1,-1 2 1,1-1 0,-1 1-1,0 1 1,0 0-1,-1 0 1,1 0 0,-1 1-1,0 1 1,0-1-1,0 1 1,-1 1 0,0-1-1,0 1 1,4 6-27,-6-5 36,0-1-1,0 1 1,-1 0 0,0 1-1,0-1 1,-1 1 0,0 0-1,-1-1 1,1 1 0,-2 1 0,1-1-1,-2 0 1,1 7-36,-2-12 5,0 1 0,0 0 0,-1 0 0,0 0 0,0-1 0,0 1 0,0-1 0,-1 0 0,-2 4-5,-3 6 107,8-13-103,-4 7 17,0-1 0,0 1 0,0-1 0,-1 0 0,0 0 0,-1 0 0,1-1 0,-1 1 0,0-1 0,-1-1 0,0 1 0,-2 0-21,-110 63-64,120-69 63,-1 0 0,0 0 1,0 0-1,0 0 0,0 0 0,0 0 0,0 0 0,0 0 1,0-1-1,0 1 0,0 0 0,0 0 0,0 0 1,0 0-1,0 0 0,0 0 0,0 0 0,0 0 1,0-1-1,0 1 0,0 0 0,0 0 0,0 0 1,0 0-1,0 0 0,0 0 0,0 0 0,0 0 1,-1 0-1,1 0 0,0-1 0,0 1 0,0 0 1,0 0-1,0 0 0,0 0 0,0 0 0,0 0 1,0 0-1,0 0 0,0 0 0,-1 0 0,1 0 1,0 0-1,0 0 0,0 0 0,0 0 0,0 0 1,0 0-1,0 0 0,0 0 0,-1 0 0,1 0 1,0 0-1,0 0 0,0 0 0,0 0 0,0 0 1,0 0-1,0 0 0,0 0 0,0 0 0,-1 0 1,1 0-1,0 0 0,0 0 0,0 0 1,7-16-20,19-32 26,-10 19-9,-3-5 2,-10 26 6,0-1 1,0 1-1,1 0 0,3-6-5,-3 6 24,0-1-1,-1 0 1,-1 0-1,0 0 1,0 0-1,0 0 0,-1-1 1,-1 1-1,1-1-23,0-9 111,-1 11-109,0 1 0,0 0 0,-1 0 1,0 0-1,-1-5-2,-3-24 19,4 33-12,0-1-1,0 1 1,0 0 0,0 0-1,-1 0 1,1 0 0,-1 0-1,0 1 1,0-1-1,0 1 1,0-1 0,-2-1-7,-3-4-93,4 6 73,0 0 1,0 1 0,0-1-1,0 1 1,0 0-1,-1 0 1,1 0-1,0 0 1,-1 1 0,1-1-1,-1 1 1,1 0-1,0 0 1,-1 0 19,-6 1-24,0-1 0,1 2-1,-1-1 1,0 2 0,1-1 0,0 1 0,0 1 0,0-1 0,0 1-1,0 1 1,1 0 0,0 0 0,0 1 0,0 0 0,1 0 0,-1 1-1,-3 5 25,3-4-27,1 1 0,0 0 0,0 0 0,1 1 0,0 0 0,1 0-1,0 0 1,1 1 0,0 0 0,0 0 0,1 0 0,1 0-1,0 0 1,-1 7 27,4-9-5,-1 0-1,1 0 1,0 0-1,1 0 1,0 0-1,0-1 1,1 1-1,0-1 0,1 1 1,-1-1-1,3 3 6,3 3-13,-1 0 1,2 0-1,0 0 0,1-1 0,8 7 13,-6-10 16,1 0 1,1-1-1,-1-1 1,2 0-1,-1-1 0,5 1-16,51 27 85,-66-32-38,0-1 0,1 1 1,-1-1-1,1 0 0,0-1 1,0 1-1,0-1 1,0 0-1,0-1 0,0 1 1,0-1-1,0 0 0,0-1 1,0 0-1,0 0 1,-1 0-1,4-1-47,15-5 130,0-2 0,-1 0 0,17-10-130,6-2 131,-17 9-24,0-1-1,-1-2 0,22-15-106,-41 24 37,0 0 0,-1-1-1,0-1 1,-1 1 0,1-1-1,-1-1 1,-1 1 0,0-1-1,0 0 1,-1 0 0,0-1 0,0 0-1,-1 0-36,7-26 31,-2 1-1,-2-2 1,-1 1-1,-2-1 1,-1 0-1,-2-9-30,2-3 243,-3 11-166,-2 1 0,-2 0 0,-1-1 0,-2 1 0,-1 1 0,-3-3-77,2 14 17,-1 0 0,0 1 0,-2 0 1,-1 1-1,-7-9-17,-9-16-99,15 25 87,-2 1 0,0 0-1,-2 1 1,0 1 0,-2 1 0,0 0 0,-1 1 0,0 2 0,-2 0 0,0 1 0,-4 0 12,3 2-133,0 2 1,-1 1 0,0 0-1,-13-1 133,33 10-28,1 1-1,0-1 0,0 1 1,-1 0-1,1 1 0,0-1 1,0 1-1,-1 0 1,-3 1 28,-9 1-416,16-2 402,-1-1 0,1 1 0,0 0 0,0 0 0,0-1 0,1 1 0,-1 0 0,0 0 0,0 0 0,0 0 0,1 0 0,-1 0 0,0 0 1,1 1-1,-1-1 0,1 0 0,-1 0 0,1 0 0,0 1 0,-1 0 14,-4 25-290,5-12 283,1 1 1,1-1-1,0 0 1,1 1-1,0-1 1,1-1-1,1 1 1,1 0-1,0-1 0,8 12 8,14 24-23,2-1 0,12 10 22,-38-52 5,16 20 23,1 0 0,1-1 0,1-1 0,8 5-28,-15-16 17,1-1 1,0-1-1,1 0 1,0-2-1,0 0 1,1 0-1,9 1-17,10 4 249,59 22 176,68 16-425,-150-50 82,0-1 0,0 0 1,0-1-1,1-1 1,-1 0-1,0-1 1,5-1-83,10-2 209,1-2 0,-2-2 1,4-1-210,-15 2 5,0-1-1,-1 0 1,1-1 0,-2-1-1,0-1 1,0-1-5,20-12 136,-29 20-99,0-1 0,-1 0 1,1 0-1,-1-1 0,0 0-37,-4 4-13,-2 2-2,0 0 13,6-5-71,-4 5-164,-7 8 112,-3 1 110,-1-1 0,0 0 0,0-1 0,0 0 0,-1 0-1,0-1 1,0 0 0,0-1 0,-1 0 0,-3 1 15,-13 3-107,-1 0 0,1-2 0,-24 2 107,-28 0-171,0-3 0,-1-3 0,1-4-1,0-4 1,-61-11 171,122 12 24,1-1 0,-1-1 0,1 0 0,0-2-1,0 0 1,1 0 0,-1-3-24,-24-10 64,27 12-21,1 0 0,0 0-1,0-2 1,1 1 0,1-2 0,-1 1 0,0-4-43,2 1-26,1 0 1,1-1-1,0 0 1,1 0-1,0 0 1,1-1-1,1-2 26,-3-2-8,3 2 2,0 1 1,2-1-1,0 0 0,0-9 6,-9-43-79,5 40 77,-10-26-19,10 37-143,1 0 0,1 0 0,-1-11 164,5 28 0,1 1 0,0-1 0,0 1 0,0-1 0,0 1 0,0-1 0,0 1-1,1 0 1,-1-1 0,0 1 0,1-1 0,-1 1 0,1 0 0,-1-1 0,1 1 0,0 0 0,0 0 0,0-1 0,-1 1 0,1 0 0,0 0 0,0 0 0,0 0 0,1 0 0,-1 0 0,0 1 0,0-1 0,0 0-1,1 0 1,-1 1 0,0-1 0,2 0-1,-1 0 0,1 0 0,-1 0 0,1 0 0,0 1 0,-1-1-1,1 1 1,0 0 0,-1 0 0,1 0 0,0 0 0,-1 0 0,1 0-1,0 1 1,0-1 1,66 19-68,-45-14 75,-2 2 0,1 0 0,-1 1 0,4 3-7,-5 0 4,0 1 0,-2 0 0,1 2-1,-2 0 1,0 1 0,0 1-4,13 13 84,-16-16-71,0 1-1,-1 0 1,0 1-1,-1 0 1,-1 1-1,-1 0 1,7 14-13,19 40 73,15 36 59,0 30-180,-12-22 263,-36-99-157,-2 0 0,0 0 1,0 0-1,-2-1 0,0 1 0,0 0 0,-1 0 1,-1 0-1,-1 0 0,-1 4-58,-3 24-179,-18 131 320,24-169-151,0 1-1,-1-1 1,1 0 0,-1 0 0,0 0-1,-1 0 1,-2 3 10,-7 20-509,11-27-66,1-1-956,0 0-2569,0 0-9391</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7"/>
    </inkml:context>
    <inkml:brush xml:id="br0">
      <inkml:brushProperty name="width" value="0.05" units="cm"/>
      <inkml:brushProperty name="height" value="0.05" units="cm"/>
    </inkml:brush>
  </inkml:definitions>
  <inkml:trace contextRef="#ctx0" brushRef="#br0">18 22 992,'0'0'0,"0"0"0,-8-10 0,-2-1-264</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598"/>
    </inkml:context>
    <inkml:brush xml:id="br0">
      <inkml:brushProperty name="width" value="0.05" units="cm"/>
      <inkml:brushProperty name="height" value="0.05" units="cm"/>
      <inkml:brushProperty name="color" value="#996633"/>
    </inkml:brush>
  </inkml:definitions>
  <inkml:trace contextRef="#ctx0" brushRef="#br0">1 479 3768,'58'1'243,"-52"-1"970,-7 3 0,-17 29 982,18-30-2091,1 0 0,-1-1 0,1 1 0,-1 0 0,1-1 0,0 1 0,0 0 0,-1-1 0,1 1 0,0-1 0,1 0 0,-1 1 0,0-1 0,0 0 0,1 1 0,-1-1 0,0 0 0,2 0-104,109 84 2269,-100-78-2083,0-2 0,1 0 0,-1 0-1,1-1 1,0-1 0,0 0 0,0 0 0,1-2 0,3 1-186,28 4 254,-7 1-24,42 8 214,-1 3 0,14 8-444,-69-20 149,0 0 1,1-2-1,5 0-149,10 2 224,37 3 167,-36-5-325,26 7-66,-12-3-88,1-2-1,1-3 0,-1-2 0,21-4 89,8 2 17,33 4-17,-64 2-11,45 3 122,0-3-1,13-6-110,167-1 679,26-22-474,-182 16-149,1 5 0,39 8-56,36-1-1,-142-7 2,0-2 1,46-11-2,-11 1-8,705-72 1194,-629 71-1030,0-7-1,-1-8 0,23-13-155,32 2 184,-121 25-71,54-18-113,-51 2 67,13-11-67,59-20 329,-147 53-330,0-1-1,-1-2 1,-1-1-1,21-15 2,52-28 354,-77 44-409,-21 13-19,-2 1-148,0 0 4,0 0 150,0 0 38,0 0-12,-22-2-153,-12 8 150,-1 3 0,2 0-1,-1 2 1,1 2 0,1 1 0,-7 5 45,-28 11-232,-52 29 100,80-38 95,0-2 0,-1-1 0,-1-3 0,0-1 37,-145 29-593,-135 11 593,70-13-180,77-12 147,-84 1 33,52-7-73,101-10-156,-72 0 229,95-10-16,1 4-1,0 3 0,-13 7 17,-105 16 82,72-12-112,-1-6 0,-93-2 30,15-20-512,3-1 700,103 8 184,-67-10-372,86 3-77,-18-2-280,1-4 1,-40-12 356,-169-45 178,240 53-392,0-3 0,1-3 0,1-2 1,-58-33 213,82 39 256,33 17-247,1-1 1,0 0-1,0 0 0,1 0 0,-1-1 0,1 0 0,0-1 0,0 0 0,0 1 0,0-2 0,1 1 0,0-1 0,0 0 0,1 0 0,-1 0 0,-1-4-9,5 9-12,1 1-44,0 0-184,0 0-1,0 0 161,0 0 44,0 0 17,0 0-2,11 23-147,-6-16 110,-1 0 1,1 0-1,0 0 1,1-1-1,0 0 1,0 0-1,0 0 1,1-1 0,5 4 57,14 7-55,0-1 1,4 1 54,8 4 208,-16-7-23,40 23 105,1-3 0,2-3 0,25 7-290,147 53 39,-102-37 76,-74-34 193,1-3 0,1-3-1,0-2 1,45 1-308,29 5 167,22 8 112,2-8 1,-1-6-1,29-8-279,94-15 26,252-46-26,-444 40 242,74-27-242,-6 2 146,243-55 46,86-2-223,-153 36 4,223-43-130,-502 91 124,-1-1-1,0-3 1,-2-3 0,0-2-1,27-18 34,-22 15-8,2 3 0,10-1 8,4-2-14,10-8 14,-37 15-252,28-14-102,-21 13-556,-52 21 598,-2 1 172,0 0 73,0 0 30,0 0 11,0 0 2,-12 9 7,-115 81-1007,-41 16 1024,117-77-576,-25 8 576,33-16-84,-39 16 166,0-3 0,-2-3 0,-6-4-82,-305 61-540,60-16 125,-202 83 1187,339-85-809,139-50 22,-2-2 0,0-4 1,0-2-1,-55 4 15,-552 42 1430,474-54-1229,0-8-1,1-9 1,-43-15-201,173 23-24,-15 1 24,37 4-12,1-3-1,-1-1 1,1-2-1,-13-4 13,-253-60 16,253 62 35,0 3-1,-39 1-50,32 2 36,1-2-1,-8-5-35,-17-13-106,22 4 75,16 4 27,1-1-1,-5-4 5,-14-5-2,13 6 3,1-2-1,1-2 0,1-3 1,-32-21-1,45 19-326,0-1 0,-6-9 326,11 10 277,-1 0 0,-15-7-277,45 33 10,0 0 0,-1 0-1,1 0 1,0 0-1,0 0 1,0 0-1,0 0 1,0-1-1,1 1 1,-1 0-1,0-1 1,1 1-1,-1-1 1,1 1 0,-1 0-1,1-1 1,-1 0-10,1 0 21,-1 0-101,1 2-168,14-1 192,0 2 0,0 0 0,0 1-1,0 0 1,0 1 0,-1 0-1,1 1 1,-1 1 0,0 0-1,1 2 57,57 17 217,12 2-531,17 10 314,8 3 231,-6-1 455,34 21-686,4 3 187,-52-26-129,187 71 248,-82-52-298,-84-23 268,1-4-1,50 3-275,84 0 89,82-7-89,66-18 385,-301-10-250,1-5 0,-2-4 0,24-8-135,17-7 68,-9 3-39,57-23-29,103-31 17,-43 14-71,32-29 34,-21 7-334,-130 44 276,7-8 78,50-19-12,-130 50 8,-1-3 0,-1-1 0,-1-2 0,14-13 4,1 1-16,52-25 16,144-50-364,-140 64 288,-37 25-83,-77 24 160,7 2-577,-24 13 453,-2-1 0,0 0 0,0-1 0,-15 6 123,-83 43-91,91-50 250,-52 24 45,31-15-389,-41 26 185,36-19-213,-1-1 1,-1-3-1,-1-2 1,-2-2-1,1-3 0,-59 10 213,-75 20-155,68-16 654,-82 9-499,-163 29-75,170-29-175,-38-3 250,138-26 172,-291 24 56,-28-27-556,-33 0 1816,-55 24-1488,228-19-163,71-6 64,65-6 269,1-5-1,-56-12-169,-144-6 203,278 20-209,-1-3 0,1-3 0,-26-8 6,-39-13 162,-12-11-162,99 29 183,-150-51 707,159 51-658,-2 1 148,0-3 1,1 0 0,0-2 0,-11-9-381,32 18 87,0 1-128,1-1 0,1 1 0,-1-1 0,1-1 0,-2-1 41,8 6-378,1 2-680,-1-3 45,-24-50-8984,19 39 5704</inkml:trace>
  <inkml:trace contextRef="#ctx0" brushRef="#br0" timeOffset="1">6238 382 12376,'0'0'0,"0"0"0,25 37 0,-1 1-8808</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00"/>
    </inkml:context>
    <inkml:brush xml:id="br0">
      <inkml:brushProperty name="width" value="0.05" units="cm"/>
      <inkml:brushProperty name="height" value="0.05" units="cm"/>
    </inkml:brush>
  </inkml:definitions>
  <inkml:trace contextRef="#ctx0" brushRef="#br0">634 1859 3416,'3'0'-408,"-2"0"576,1 0 1,-1 0-1,0 0 1,0-1 0,0 1-1,0 0 1,0 0 0,0-1-1,0 1 1,0 0 0,0-1-1,0 1 1,0-1-1,0 0 1,0 1 0,0-1-1,0 0 1,0 1 0,0-1-1,-1 0 1,1 0-1,0 0 1,-1 0 0,1 0-1,0 0 1,-1 0 0,1 0-1,-1 0 1,0 0-1,1-1-168,12-26 375,-1-2-1,-2 1 0,-1-2 0,-1 1 0,2-23-374,10-36 444,24-47 2307,-22 71-2475,11-54-276,-23 50 349,-3 0 0,-3 0 0,-3-1 0,-5-29-349,3 82 178,-5-105 775,1 52-964,3 0 1,3 0 0,4-12 10,0 40 28,-4 22-3,1 1 0,1 0 1,1 0-1,3-6-25,6-28-280,-12 51 249,-1 2-147,0 0-66,0 0-111,0 0 44,0 0 270,0 0 42,-3 74-279,-10 58 278,11-121-23,-3 61-45,2 46 68,2-37-1088,-5 11 1088,2-48-84,-1 13 63,-8 28 21,-3 10-103,11-56 13,-2-1 0,-1 0 0,-2 0 0,-1-1 1,-15 31 89,7-30 98,2 1 0,1 1 0,3 0 0,-9 37-98,8 27-15,-4 15-246,15-104 226,-1 0 0,-1 1 0,0-1-1,-1-1 1,0 1 0,-4 3 35,-6 24 492,14-40-520,2-2-60,0 0-39,0 0-114,0 0 22,0 0 189,0 0 110,0-13 596,4-55-313,3 0 0,12-48-363,-18 112 23,25-123 376,-10 57 209,4-47-608,-8-4-61,20-146-113,-26 237 315,2 1 1,4-10-142,-3 15 269,-2-1 0,-1 0 1,2-25-270,23-198 112,-28 228 156,2 1 0,0-1 0,2 1 0,0 0 0,1 0 1,1 1-1,7-11-268,-12 23-3,1 0 0,0 0 0,0 1 0,1 0 0,-1 0 0,1 0 0,0 1 0,3-2 3,13-10 69,39-27-208,-34 22 205,-16 14-14,-1 0 0,-1-1 1,0-1-1,0 1 1,0-2-1,-1 1 0,0-2-52,6-8-7,-7 10-1,0 0 0,-1 0-1,0-1 1,0 0 0,-1 0 0,-1 0-1,0 0 1,0-1 8,-4 10 1,0 0 0,0 0 0,0 0 0,0 0 1,1 0-1,-1 0 0,0 0 0,0 0 0,1 0 0,-1 0 0,1 0 0,-1 1 0,1-1 0,-1 0 0,1 0 0,-1 0 1,1 1-1,0-1 0,-1 0 0,1 0 0,0 1 0,0-1 0,0 1 0,-1-1 0,1 1 0,0-1 0,0 1 1,0-1-1,0 1 0,0 0 0,0 0 0,0-1 0,0 1 0,0 0 0,0 0 0,0 0 0,0 0 0,0 0 0,0 0 1,0 0-1,0 1 0,0-1 0,0 0 0,0 0 0,0 1 0,-1-1 0,1 1 0,0-1 0,0 1 0,0-1 1,0 1-3,3 1 6,0 1-1,0-1 1,0 1-1,-1-1 0,1 1 1,-1 0-1,0 1 0,0-1 1,2 4-5,71 142-94,-56-103-199,10 33 293,-19-49 47,4 20 28,-3 0 0,-2 1 0,-2 0 0,0 21-75,-6-49-23,4 25 75,9 108 109,-9-54-69,-1-24 300,-4 44-392,-1-84 105,4 32-105,0 10-441,-3-66 521,1-1 0,0 1 0,1 0 0,0-1 0,2 4-80,8 36-533,-11-42 524,0 2 58,1-1 0,0 0 1,1 0-1,0 0 0,4 7-49,-6-13 19,0-2-34,0 1 0,0 0 0,0 0 1,-1 0-1,0 0 0,0 0 0,0 2 15,-1-5-67,0-2 19,0 0 130,0 0 22,0 0-58,0 0-18,0 0-16,-10-23-30,-32-83 458,-16-67-440,22 44-40,21 68-271,-3 1-1,-16-36 312,15 43-2,2 0 1,3-1-1,2-1 0,-2-37 2,10 73 70,-6-43-266,-8-18 196,11 57-16,0 1 1,-1 0-1,-1 1 1,-1 0-1,-3-4 16,-5-4-152,0 1-1,-2 0 0,-1 2 0,-1 0 0,-21-18 153,41 40-37,-1-1-13,-17-4 25,18 8 12,0 0 0,0 0-1,0 0 1,0 1-1,0-1 1,0 0-1,0 1 1,0 0-1,0-1 1,0 1-1,0 0 1,0 0 0,0 0-1,0 1 1,0-1-1,-2 1 14,-10 0-130,11-1 74,0-1 1,0 1-1,0 0 0,0 1 0,0-1 1,0 1-1,0-1 0,0 1 0,0 0 0,0 0 1,0 0-1,1 0 0,-1 0 0,0 1 1,1-1-1,-3 2 56,1 1-32,-1 0 0,1 1 1,-1-1-1,1 1 0,0 0 1,1 0-1,0 0 0,-2 2 32,-3 9-56,1 0-1,0 0 1,1 1 0,1-1-1,-2 12 57,-1 24 166,1 0 0,3-1 0,3 35-166,0-29 50,-2 0 0,-10 51-50,-10 23-326,1-6-268,-34 109 594,13-102 206,-2 1 49,34-96-237,-8 30 34,-3-1 1,-29 58-53,5-25-20,46-99 50,1 0 1,-1 0 0,0 0 0,0 0 0,0 0 0,0 0 0,0 0 0,0 0-1,0 0 1,0 0 0,0 0 0,0 0 0,1 0 0,-1 0 0,0 0 0,0 0-1,0 0 1,0 0 0,0 0 0,0 0 0,0 0 0,0 1 0,0-1 0,0 0-1,0 0 1,0 0 0,0 0 0,0 0 0,0 0 0,1 0 0,-1 0-31,12-16 215,15-29 18,-14 11-102,-2 0 0,5-25-131,0 1 56,36-137-134,-44 166 96,2 1 1,3-7-19,-1 5 102,-2-1 0,0-2-102,7-55 77,3-52-77,-8 42-242,9-19 242,-1 51-24,-13 44 25,0-1 0,3-20-1,16-98 288,42-136-288,-64 264 23,1 0-1,1 0 0,-1 1 0,2 0 0,3-6-22,-8 13 36,0 0 0,0 1 1,-1-1-1,0 0 0,0 0 0,0-1 0,0 1 0,-1-3-36,3-13 27,26-104 217,-28 123-127,0-1-107,4-7-101,-5 9 113,1 0 0,-1 0-1,1-1 1,-1 1 0,1 0 0,-1 0 0,1 0 0,0 0 0,-1 0 0,1 0 0,0 0-1,0 0 1,0 1 0,-1-1 0,1 0 0,0 0 0,0 1 0,0-1 0,0 1 0,1-1-1,-1 1 1,0-1 0,0 1 0,0-1 0,0 1 0,0 0 0,1 0-22,4 13 100,0 5-19,6 20 145,-1 0 0,1 17-226,-6-31-56,1-1-1,1 0 1,1-1 0,1 0-1,1 0 1,1-1 0,1 0-1,10 11 57,-9-7 17,-1 1-1,-1 1 1,-1 0-1,-1 1 0,-2-1 1,5 28-17,-1-8 45,16 39-45,24 30 6,-26-62 3,5 18-9,18 89-79,-38-114 38,3-1-1,1-1 1,3 0-1,1-1 0,18 27 42,-15-33-13,-10-16-11,1-1 0,1 0 0,1 0 0,10 9 24,45 45-80,-68-73 335,12 15 47,-1 0 110,0-2-3166,-12-14 2310,0-1-1,0 1 1,0-1-1,0 0 1,0 1-1,1-1 1,-1 0-1,0 0 1,0 0-1,0 0 1,1 0-1,-1 0 1,0 0-1,0 0 1,0 0 0,0-1-1,2 1 445,5-3-5253</inkml:trace>
  <inkml:trace contextRef="#ctx0" brushRef="#br0" timeOffset="1">423 798 2336,'1'0'13,"-1"1"1,1-1-1,-1 0 1,1 1-1,-1-1 1,0 1-1,1-1 0,-1 0 1,1 1-1,-1-1 1,0 1-1,0-1 1,1 1-1,-1-1 0,0 1 1,0 0-1,0-1 1,1 1-1,-1-1 1,0 1-1,0-1 1,0 1-1,0 0 0,0-1 1,0 1-1,0-1 1,0 1-1,0-1 1,-1 1-1,1 0 1,0-1-1,0 1 0,0-1 1,-1 1-1,1-1 1,0 1-1,-1-1 1,1 1-1,0-1 0,-1 1 1,1-1-1,0 0 1,-1 1-1,1-1 1,-1 0-1,1 1 1,-1-1-1,1 0 0,-1 1 1,1-1-1,-1 0 1,1 0-1,-1 0 1,0 1-14,-43 17 548,23-11-1094,-14 8 724,0 2 0,0 0 1,-14 12-179,38-21 74,0 0 1,0 1-1,1 0 1,0 0 0,1 1-1,0 0 1,0 1-1,1 0 1,1 0-1,-1 1 1,2 0 0,0 0-1,0 0 1,1 1-1,1 0 1,0 0 0,1 0-1,-1 5-74,-15 47-804,18-63 1332,1-2 18,0 0-373,0 0-69,8-20 282,-3-2 606,2 1 0,0 0 0,4-6-992,3 3 416,0 0 0,2 1 1,1 0-1,1 1 0,1 1 0,10-9-416,12-14 51,-27 30-21,0 1 0,1 0-1,0 0 1,0 2-1,2 0 1,-1 1 0,1 0-1,1 1 1,15-4-30,-7 1 61,2 2-1,-1 1 1,1 1-1,1 2 1,-1 0-1,1 2 1,25 0-61,-42 4 68,-11-1-52,0 1 1,0 0-1,0 0 0,0 0 0,0 0 0,0 0 0,0 0 0,0 0 0,0 0 0,0 1 0,0-1 1,0 0-1,0 1 0,0-1 0,0 0 0,0 1 0,0-1 0,-1 1 0,1 0 0,0-1 0,0 1 1,0 0-1,0 0-16,0 0 208,-1-1 225,0 0-30,0 0-335,0 0-84,0 0 0,0 0 10,0 0 44,-49 10-82,0-1 0,-42 0 44,75-7-142,-30 1-1275,-25 6 1417,57-6-123,1 0 0,-1 1 1,1 0-1,0 1 1,0 0-1,0 1 0,-4 3 123,5-1-20,1 1 0,-1 0 1,2 1-1,-1 0 0,1 1 0,-6 9 20,-5 7-363,1 2 0,-3 9 363,6-4-11,1 0-1,2 2 1,2 0 0,1 0 0,-2 20 11,-21 64 372,32-113-369,-4 17 175,6-22-31,0-2 80,0 0-19,0 0-127,0 0 20,0 0 189,0 0 23,0 0-89,0 0-3,0 0 61,28-10 14,44-32-346,-53 29 41,1 1-1,1 1 1,3-1 9,118-36 523,-119 38-429,-1-1 0,0-1 0,10-9-94,-6 5 72,0 1 1,11-3-73,1 0 25,-15 7 43,1 1 0,18-6-68,-40 16 152,-2 0 127,0 0-41,0 0-259,0 0-19,0 0 167,0 0-10,0 0-202,0 0 5,0 0 225,0 0 28,0 0-138,0 0-59,-52 11-108,40-11 98,0 1 1,-1 1-1,1 0 1,0 1-1,0 0 1,0 0-1,1 2 1,-1-1-1,1 2 1,0-1-1,0 1 0,1 1 1,-9 6 33,15-10-49,-1-1 1,0 0-1,0 0 0,0-1 1,0 1-1,0-1 1,0 0-1,-1-1 0,1 1 1,0-1-1,0 0 1,-1 0-1,1-1 0,0 0 1,-4 0 48,5 0-27,-1 0 0,1 0-1,-1 0 1,1 1 0,-1 0 0,0 0 0,1 0 0,-1 1 0,1 0 0,-1 0 0,1 0 0,-1 0-1,1 0 1,0 1 0,-1 0 0,1 0 0,0 0 0,0 0 0,-3 3 27,-64 68 315,59-63-349,9-8-131,3-2-8,0 0 82,0 0 39,0 0 55,0 0 73,41 12 724,-33-11-744,0 0 1,0-1 0,1 1 0,-1-2 0,0 1 0,1-1 0,-1 0 0,0-1 0,0 0 0,2-1-57,14-5 172,0-2 0,15-9-172,15-6 73,61-24-1,-108 46-135,28-13-1295,30-19 1358,-56 31-257,-8 3-2215,-1 1-4672</inkml:trace>
  <inkml:trace contextRef="#ctx0" brushRef="#br0" timeOffset="2">555 1513 8248,'0'0'0,"0"-13"0,3-7 0,-6 9-440,-3 7 440,6 4-432,0-9 432,0 0-4944</inkml:trace>
  <inkml:trace contextRef="#ctx0" brushRef="#br0" timeOffset="3">228 1515 2608,'15'-5'851,"-19"10"16,-29 18 618,14-10-900,7-3-277,1 1 1,0 0-1,0 0 1,1 1-1,0 1 0,1-1 1,-5 12-309,-7 15-238,2 1 0,1 3 238,17-39 31,59-102 1220,-44 80-979,1 1 0,1 0 1,1 1-1,0 1 0,3-1-272,28-19 652,20-11-652,-26 23 64,1 1-1,0 2 1,7 0-64,23-1 445,-24 9-513,-28 7 309,0 0 0,0 2 0,5 0-241,6-1-285,-30 4 265,16-3 1473,-25 0-1458,-1 0-1,1 1 1,-1 0 0,1 0-1,-1 1 1,1 0 0,-1 1-1,0-1 1,1 1-1,-1 1 1,0-1 0,1 2-1,-1-1 1,-6 3 5,-18 5-37,1 1 0,-30 15 37,9-3-566,24-13 458,1 1 0,0 2 0,0 1 0,2 1 0,0 1 0,0 1 0,1 1 0,1 2 0,0 1 108,6-2-29,0 1-1,2 0 0,-13 22 30,-20 10-53,31-15 35,15-29 49,-1 0 0,0 0 0,-1-1 0,1 1 0,-5 4-31,7-10 568,-9 17 185,-3 18-645,11-27-106,2-7 4,0-1 1,0 0 0,0 1-1,-1-1 1,1 0 0,0 1 0,1-1-1,-1 0 1,0 0 0,0 1 0,1-1-1,-1 0 1,0 1 0,1-1-1,-1 0 1,1 0 0,0 0 0,-1 1-1,1-1 1,0 0 0,0 0 0,0 0-1,0 0 1,0 0 0,0-1-1,0 1 1,0 0 0,0 0 0,0-1-1,0 1 1,0 0 0,1-1 0,-1 1-1,0-1 1,0 0 0,1 1 0,-1-1-1,0 0 1,1 0 0,-1 0-1,0 0 1,1 0 0,-1 0 0,1 0-7,4 0 40,0 0 0,0 0 0,0-1 0,-1 0 0,1 0 0,0 0 0,0-1 0,3-1-40,7-5 158,-1-1 1,-1-1-1,0 0 1,3-3-159,42-29 422,32-25-422,-84 63-5,1 0 1,-1-1 0,0 0-1,-1 0 1,3-3 4,-7 8-11,0-1 1,0 0-1,1 1 0,-1-1 1,0 1-1,0 0 0,1 0 0,-1 0 1,0 0-1,0 0 0,1 0 0,-1 0 1,0 1-1,0-1 0,0 1 1,0 0-1,1-1 0,-1 1 0,0 0 1,0 0-1,1 1 11,20 6 19,-16-8-18,-3 0 4,-1 0 0,0 0 0,1 0 0,-1 1 0,1 0 0,-1-1 1,0 1-1,1 0 0,-1 1 0,1 0-5,-2-2 14,-1 0 0,1 0 0,-1 0 0,1 1 0,0-1 0,-1-1 0,1 1 0,-1 0 0,1 0 0,0-1 0,-1 1 1,1 0-1,-1-1-14,6 0 22,7 3 78,-12-2-89,0 1 0,0 0 0,0-1 0,0 0 0,1 0 0,-1 1 0,0-1 0,0 0 0,0-1 0,0 1 0,0 0 0,0-1 0,1 1-11,5-3-6,-7 3 14,-1 0-1,1 0 1,0 0 0,0 0-1,0 0 1,-1 1 0,1-1-1,0 0 1,0 0 0,-1 1-1,1-1 1,0 0 0,-1 1-1,1-1 1,0 1-1,-1-1 1,1 1 0,0-1-1,-1 1-7,8 4 1011,-92 19-1197,-1 5 186,17-6-415,51-17 456,1 2 1,-1 0 0,1 0-1,1 2 1,0 0 0,-3 2-42,-49 43-6798,54-44 1005</inkml:trace>
  <inkml:trace contextRef="#ctx0" brushRef="#br0" timeOffset="4">1413 502 1528,'17'-9'381,"-14"7"-231,1 0 0,0 0 1,0 0-1,0 0 0,0 1 0,0 0 0,0-1 0,0 1 0,0 1 0,0-1 0,1 1 0,-1-1 0,0 1 1,0 1-1,1-1 0,1 1-150,4 0 328,-1 1 1,1 1-1,-1-1 0,1 2 1,-1-1-1,6 4-328,-5-1 216,0-1 1,0 1-1,-1 1 0,0 0 0,0 0 1,0 0-1,-1 1 0,0 1 0,-1-1 1,6 9-217,5 6 390,0 1 0,-2 1-1,-1 0 1,-1 1 0,-1 1 0,-1 0 0,7 26-390,-10-28 445,0 1-1,2-2 1,9 18-445,-14-32 143,12 51-135,-17-59 64,-1-2 87,0 0 13,0 0-41,0 0-37,0 0-99,0 0-26,-5-15-59,1 5 80,-1 0 0,0 1 0,0 0 0,-1 0-1,-5-5 12,-16-28-193,19 26 279,0 0 0,-1 1 0,-1 0 0,0 0-1,-2 1 1,1 1 0,-1 0 0,-10-8-87,10 11 20,0-1 0,0 0 0,1-1-1,1 0 1,0-1 0,1 0 0,0-1 0,1 0 0,0 0 0,1-1-20,1 6-3,-1 1 1,1 0-1,-1 0 1,-1 1 0,0 0-1,0 0 1,0 1 0,-1 0-1,-5-3 3,10 8-5,-3-1 4,-10-1-9,16 2-36,1 1-53,0 0-170,0 0 57,0 0 401,0 0 74,0 0-126,9-3 187,6 0-317,0 0 0,0 0-1,1 2 1,-1-1 0,0 2 0,1 0 0,-1 1-1,0 1 1,0 0 0,0 1 0,0 1 0,0 0-1,-1 1 1,1 0 0,-1 1 0,0 1 0,-1 0 0,4 4-7,-7-3-10,0 1 1,0 0-1,-1 1 1,0 0-1,0 1 1,4 8 9,41 72-79,-44-72 72,3 8 120,-1 2 0,-2-1 0,-1 2 1,-1-1-1,-1 1 0,-1 9-113,9 31 338,-1-18-327,-8-30 137,-1 0 0,0 0 0,0 15-148,-1-22-164,-1-4 1047,-4-11-856,1 0 0,-1 0 1,1 1-1,-1-1 0,1 0 1,-1 0-1,1 0 0,-1 0 1,0 0-1,1 0 0,-1 0 1,1 1-1,-1-2 1,1 1-1,-1 0 0,1 0 1,-1 0-1,1 0 0,-1 0 1,1 0-1,-1 0 0,1-1 1,-1 1-1,1 0 0,-1-1-27,-8-1 136,-23-7-36,1-1-1,-6-5-99,27 11 11,-3-1-90,0-1 1,1-1 0,0 0-1,-11-8 79,22 14 11,-9-7-34,1 0 1,-1 1-1,0 0 0,-1 1 1,0 0-1,0 0 0,0 1 1,-1 1-1,1 0 0,-1 1 1,-7-2 22,-3 3 39,2-1 13,-1 1-1,0 1 1,0 1-1,-1 1-51,11 0-26,0 0 0,1-1 1,-1 0-1,0-1 0,0-1 0,0 1 0,1-2 0,-1 1 0,1-2 0,-1 0 26,-17-4-166,26 8-262,20 4 237,27 4 255,-1 1 0,0 3-1,0 2 1,16 8-64,-50-18 6,7 3 6,0 1 0,0 1 0,-1 0 0,0 1 1,12 10-13,-9-5 311,0 1 0,-2 0 0,0 2 1,-1 0-1,0 0 0,1 5-311,-15-20-220,1 0-1,0 0 1,0 0-1,0 0 1,1 0-1,-1-1 1,1 1 0,2 0 220,-3-1-2688,-3-2-6344</inkml:trace>
  <inkml:trace contextRef="#ctx0" brushRef="#br0" timeOffset="5">1574 1414 5560,'0'0'0,"22"-2"0,15-2 0,-26 4-40,-14 0 40,3 0-32,0 0 32,0 0-3632</inkml:trace>
  <inkml:trace contextRef="#ctx0" brushRef="#br0" timeOffset="6">1723 1486 4128,'7'3'284,"0"0"0,0 1 0,-1 0 1,1 0-1,-1 1 0,0 0 0,0 0 0,1 1-284,27 22 2903,3-2-2076,0 1 0,-2 3 1,-1 1-1,2 5-827,61 58-36,-82-77 50,17 17 115,19 16-129,-13-23 146,-33-24-802,-4-4 222,-7-12 37,-13-16 91,9 14 135,2 2 140,-1 1-1,-1 0 1,1 1-1,-2 0 0,0 1 1,0 0-1,-4-3 32,-12-8-237,1-1 0,2-2 0,0 0 0,-8-14 237,26 32-221,1 0 149,0 1 0,-1 0 1,0 0-1,0 0 1,-2-1 71,-39-31 1254,43 33-1240,-1 0 0,1 0 1,-1 0-1,1 1 1,-1 0-1,0 0 0,0 0 1,-2 0-15,-3-2-126,2 1 47,0 1-47,0-1 1,0 1-1,0 0 1,0 1 0,0 0-1,-1 0 1,-6 0 125,-40-11 1054,28 4 514,37 10-1488,1 0 0,-1 1 0,0 0 0,1 1 0,-1 0 0,0 0 0,5 4-80,69 34-56,-68-31 123,0 1-1,-1 0 1,0 1 0,-1 0-1,0 2 1,-1-1-1,0 2 1,-1-1 0,-1 2-1,0 0 1,-1 0-1,-1 1 1,-1 0-1,0 0 1,-1 1 0,2 10-67,-7-20 30,1-1 0,0 1 1,0-1-1,0 0 1,1-1-1,0 1 1,1 0-1,-1-1 0,1 0 1,0 0-1,2 0-30,-4-2 30,1 1 0,-1-1 0,1 1 0,-1-1 0,-1 1-1,1 0 1,-1 0 0,0 0 0,0 1-30,8 15-231,-9-20 20,-1-1-6,0 0 74,17 21 2028,-44-23-1962,1 0 0,1-2 0,-1-1-1,0-1 1,1-1 0,0-1 0,1-1 0,0-2-1,0 0 1,1-1 0,-10-9 77,-19-11-417,-4 5-49,26 17 530,26 9-34,3 0-38,0 0 1,-1 0-1,0 0 1,1 0-1,-1 0 1,1 0 0,-1 0-1,0 0 1,0 1-1,1-1 1,-1 1-1,0-1 1,0 1 7,-4-2-19,-34-9 6,30 9 14,1 0 1,0-1-1,0 0 1,0 0-1,0-1 0,0 0 1,-7-5-2,15 8 11,1 1 17,0 0-36,0 0-160,0 0-4,0 0 145,26 3 42,-8 2 78,0 1 1,0 1-1,0 0 1,7 6-94,33 13 260,-35-16 174,0 2-1,0 1 1,4 4-434,1 0 619,9 4-341,-36-20 20,-1-1-173,0 0-14,0 0 186,0 0-43,0 0-362,0 0-363,0 0-1106,0 0-1452,0 0-4719</inkml:trace>
  <inkml:trace contextRef="#ctx0" brushRef="#br0" timeOffset="7">352 2474 1800,'36'-54'1540,"-43"66"-1429,-6 12 3443,13-24-3491,0 0 1,0 0-1,0 0 0,0 0 1,0 0-1,0 0 0,0 0 1,0 0-1,0 0 0,0 0 1,0 0-1,0 0 0,-1 0 1,1 0-1,0 0 0,0 0 0,0 0 1,0 0-1,0 0 0,0 0 1,0 0-1,0 0 0,0 0 1,0 0-64,7-18 224,45-123 316,-47 127-789,2 0 0,0 0 0,0 1 0,1-1 0,1 1 0,0 1 0,1 0 0,5-5 249,-6 7 392,4-4-2338,-9 16 705,-4 8 511,-2 6-1210</inkml:trace>
  <inkml:trace contextRef="#ctx0" brushRef="#br0" timeOffset="8">483 2360 5024,'-1'4'27,"0"0"74,0 1 0,-1 0-1,1-1 1,-1 1 0,0-1 0,0 0 0,0 1-1,-1-1 1,0 0 0,1 0 0,-2 0-101,-1 3-176,-1 0 2723,10-15-1349,9-15-1535,-2-1 1,8-26 336,5-11-707,-20 54 408,4-13 1333,-19 35-384,-29 40-138,29-42-257,1 0 1,0 1 0,1 1 0,-5 12-256,-7 19-485,9-16-3054,7-19-794</inkml:trace>
  <inkml:trace contextRef="#ctx0" brushRef="#br0" timeOffset="9">1808 2157 12824,'0'0'0,"0"0"0,-18-11 0,2 2-9144</inkml:trace>
  <inkml:trace contextRef="#ctx0" brushRef="#br0" timeOffset="10">1812 2193 3592,'1'11'2390,"7"68"-796,-5-42-1147,1 0 0,5 12-447,-6-34 237,-2-9-267,0 1 0,1 0 0,0-1 1,0 0-1,1 1 0,0-1 30,-2-5-174,-1-1 221,0 0 106,0 0 141,0 0 35,0 0 7,0 0 12,0 0 24,-3-22-863,-14-49-1911,-19-93 154,34 154 2806,0 1-1,-1 0 1,-1 0 0,1 0-1,-1 0 1,-1 1 0,-3-6-558,7 12 688,1 2-211,0 0-102,0 0-63,0 0 61,-3 19 436,3 23-120,1 0 0,6 34-689,-2-12 521,4-4-13,-5-43-175,-2 0 1,0 1-1,0 2-333,-2-17 101,0-3-607,0 0-53,0 0 455,0 0 103,-10-29-130,3 9 200,1-1 1,0 0-1,2 0 1,1 0 0,0-1-1,2 1 1,1-16-70,0 34 202,0 3 280,8 20 48,22 82-3642,-24-76-5434</inkml:trace>
  <inkml:trace contextRef="#ctx0" brushRef="#br0" timeOffset="11">485 2594 13624,'0'0'0,"0"0"0,0 0 0,0 0-9744</inkml:trace>
  <inkml:trace contextRef="#ctx0" brushRef="#br0" timeOffset="12">601 2812 5832,'-10'-34'356,"6"22"107,1 0 0,0-1 0,0-10-463,2 21 1152,18 11 1863,-13-19-2946,-1 0 0,0 0 0,0-1 0,-1 1 0,0-1 0,-1 0 0,0 1 0,-1-4-69,4-26 104,-3 32-189,0 0 0,1 1 0,0-1 0,0 1 0,1-1 1,-1 1-1,2 0 0,-1 0 0,1 0 0,0 1 0,5-6 85,-8 11 215,0-2-215,0 1-1,1 0 1,0 0 0,0-1 0,0 1-1,0 0 1,0 1 0,0-1-1,0 0 1,0 1 0,1-1-1,-1 1 1,1-1 0,0 1 0,21-17-296,-23 18 322,0-1 0,0 1-1,-1-1 1,1 1 0,0-1 0,0 1 0,0 0 0,0-1-1,0 1 1,-1 0 0,1 0 0,0 0 0,0-1-1,0 1 1,0 0 0,0 0 0,0 1 0,0-1-1,0 0 1,0 0 0,0 0 0,-1 1 0,1-1 0,0 0-1,0 1 1,0-1 0,0 1 0,-1-1 0,1 1-26,27 15-111,-23-13 122,2 2 77,-1 0 0,0 0 0,0 0 0,0 1 0,-1 0-1,0 0 1,0 1 0,3 6-88,30 57 225,-21-28 190,-2 1 0,-2 0 0,-2 1 0,4 35-415,-6-33 155,-9-45-167,0-1 13,0 0 45,1 0 0,5-3-45,-1 1 0,0-1 0,0 0 0,-1-1 0,1 1 0,0-1 0,-1 0 0,0 0 0,0 0 0,0-1 0,-1 1 0,0-1-1,0 0 1,0 0-1,5-10-51,-1 0 0,-1 0 0,4-16 51,1-1-305,17-27 98,-19 44 153,-1-1 0,-1 0 0,4-16 54,-9 29 34,-1 0 0,1 0 1,0 0-1,0 0 0,0 1 1,0-1-1,1 1 0,-1-1 1,0 1-1,1 0 0,0 0 1,0 0-1,-1 0 0,1 0 1,0 1-1,0-1 0,1 1 1,1-1-35,4-2 43,-7 4-31,-1 0 1,1-1-1,0 1 1,-1 0-1,1 1 1,0-1-1,-1 0 0,1 0 1,-1 1-1,1-1 1,0 1-1,-1 0 1,1-1-1,-1 1 0,1 0 1,-1 0-1,1 0-12,24 18 54,-21-14-3,11 10 145,0 1 1,-1 1-1,-1 0 1,-1 1 0,8 13-197,-20-28 14,0-1 1,0 1 0,0-1-1,0 0 1,1 1 0,-1-1-1,1 0 1,-1 0 0,1 0-1,0 0 1,0 0 0,0 0-1,0-1 1,0 1 0,0 0-1,1-1 1,-1 0 0,1 0-1,-1 0 1,2 1-15,-1-1 4,-1-1 0,1 1 1,0-1-1,-1 0 0,1 0 0,-1 0 1,1 0-1,0-1 0,-1 1 0,1-1 1,-1 1-1,1-1 0,-1 0 0,1 0 1,-1 0-1,0 0 0,1 0 0,-1-1 1,0 1-1,0-1 0,0 1 0,0-1 1,0 0-1,0 0 0,-1 0 0,1 0 1,0-1-5,11-13 13,-1 0 1,-1-1-1,-1 0 1,0-1-1,-1 0 1,0-4-14,-5 15 4,0 0 1,0 0 0,1 0-1,0 0 1,0 1-1,0-1 1,6-4-5,19-25-549,-27 32 578,1 0 1,-1 0-1,1 0 1,0 0 0,0 1-1,0 0 1,0 0-1,1-1-29,1 0 18,-4 2 21,0 2-34,1-1-1,0 0 1,0 1 0,0-1 0,-1 1 0,1 0-1,0 0 1,0 0 0,0 1 0,2-1-5,8 5 267,-1 1 1,1 0-1,10 7-267,-9-5-156,-12-6 52,18 1 17,-18-2 98,-1 0-1,1-1 0,0 1 0,-1-1 1,1 0-1,0 1 0,0-1 1,0 0-1,-1 0 0,1 0 0,0-1 1,0 1-1,0 0 0,-1-1 1,1 1-1,0-1 0,-1 1 0,1-1 1,0 0-1,-1 0 0,1 0 1,-1 0-1,1 0-10,2-1 33,0-1-1,0 0 1,-1 1 0,1-1 0,-1-1 0,0 1 0,0 0-1,0-1 1,0 0 0,-1 1 0,0-1 0,1 0-1,-1 0 1,-1-1 0,1 1 0,-1 0 0,1-1-1,-1 0-32,2-13 94,-10 26-84,-2 4 38,0-3-64,-1 0-1,0 0 1,0-1-1,-1 0 1,0-1-1,0 0 0,-9 3 17,-70 36-577,-1-19-225,82-25 642,5-1 198,0-1 0,0 0 1,0 0-1,0 0 1,0 0-1,0-1 1,1 1-1,-1-1 1,-2-1-39,-15-1-282,-13-5-12,29 6 253,1 0 0,-1 1 1,0-1-1,0 1 0,1 0 1,-1 1-1,0-1 0,0 1 1,-4 0 40,7 1 18,0-1 0,0 0 0,0 0 0,0 1 1,0-1-1,1 1 0,-1 0 0,0 0 1,0-1-1,1 1 0,-1 0 0,0 0 1,1 1-1,-1-1 0,1 0 0,0 0 1,-1 1-1,1-1 0,0 1 0,0-1 1,0 1-1,0 0 0,0-1 0,0 1 1,0 1-19,-3 3 77,-4 7 247,-23 47-40,30-58-256,1-2-34,0 0-174,0 0-3,-24 4 177,22-3 4,1-1 0,-1 1 1,0-1-1,0 1 0,1-1 0,-1 1 0,0-1 0,0 0 1,1 0-1,-1 0 0,0 0 0,0 0 0,0 0 1,1-1-1,-1 1 0,0 0 0,0-1 0,1 0 1,-1 1-1,0-1 0,1 0 0,-1 0 0,1 0 0,-1 0 1,1 0-1,-1 0 0,1 0 0,0 0 0,0-1 1,-1 1-1,1-1 0,0 1 0,0-1 2,-1-1-16,0 0 0,0 1-1,0-1 1,0 1 0,0-1-1,-1 1 1,1 0 0,-1 0-1,0 0 1,0 0 0,1 0-1,-1 0 1,0 1 0,-1 0-1,1-1 1,0 1 0,0 0-1,0 1 1,-1-1 0,1 1-1,-1-1 17,-1 1-19,-1 1-1,0-1 0,1 1 0,0 0 1,-1 0-1,1 1 0,0 0 0,-1 0 1,1 0-1,0 0 0,0 1 0,-2 1 20,-3 3-3,0 0-1,0 1 0,0 0 1,1 1-1,0 0 0,1 0 1,0 1-1,0 0 1,1 0-1,0 1 0,-2 6 4,1 0 29,2 1-1,0-1 1,1 1-1,0 0 1,-1 18-29,6-35 20,0 0 0,0 0 0,0 0 0,0 0 0,0 0 0,-1 0 0,1 0 0,0 0 0,0 0-1,-1 0 1,1 0 0,-1 0 0,1 0 0,-1 0 0,1 0 0,-1 0 0,0-1 0,0 2-20,1-2 7,-1 0-1,1 0 1,0 0 0,-1 0-1,1-1 1,-1 1 0,1 0-1,-1 0 1,1 0 0,0 0-1,-1 0 1,1-1-1,-1 1 1,1 0 0,0 0-1,-1-1 1,1 1 0,0 0-1,-1 0 1,1-1 0,0 1-1,-1 0 1,1-1 0,0 1-1,0-1 1,0 1-1,-1 0 1,1-1-7,-19-38 95,15 31-79,-1-6-64,0 1 0,1-1 0,1 0 0,0 0-1,1 0 1,0 0 0,1-1 0,1-6 48,-3-26 129,3 46-122,-1-12-12,0 1 0,0-1 0,-1 1 1,-1 0-1,0-1 0,-1 1 0,0 1 1,-1-1-1,-5-9 5,0 4 2,10 16-14,-1 0 0,1-1 0,-1 1 0,1 0 0,-1 0 0,1 0 0,-1-1 0,0 1 1,0 0-1,1 0 0,-1 0 0,0 0 0,0 0 0,0 1 0,0-1 0,0 0 0,0 0 0,0 1 0,-1-1 0,1 0 0,0 1 0,0-1 0,0 1 0,-1 0 0,1-1 0,0 1 0,0 0 0,-1 0 0,1 0 0,0 0 0,-1 0 1,1 0-1,0 0 0,-1 0 0,1 0 0,0 1 0,0-1 0,-1 0 0,1 1 12,-6 1-8,1 0 0,0 1 1,0 0-1,0 0 0,1 0 0,-1 1 1,1 0-1,-1 0 0,1 0 1,1 0-1,-1 1 0,1 0 0,-1 0 1,1 0-1,-1 2 8,-10 16-8,1 1 0,1 0 0,0 3 8,3-6-20,-12 25 11,6-11 183,-2-2 1,-9 13-175,24-38 237,2-6-200,1 0 0,-1 0-1,0 0 1,0 0 0,0 0 0,0 0 0,0 0-1,0-1 1,0 1 0,-1 0 0,1-1 0,-1 2-37,-6 4-11,7-6-43,1-1-21,-28-16-497,16 4 504,1 0 0,1-1 1,0 0-1,1-1 1,1 0-1,-4-8 68,5 10 91,6 10 18,0 0 1,0 0-1,0 0 1,0 0-1,0 0 0,0-1 1,1 1-1,-1 0 1,1 0-1,-1 0 1,1-1-1,0 1 0,0 0-109,1-17 108,-1 10-409,0 0-1,0 1 1,0-1-1,-1 0 1,-1-5 301,1 12-99,1 2-13,0 0 25,0 0 77,0 0 18,0 0 12,0 0 49,-9 10 39,1 1 1,0 0-1,-5 8-108,-22 29-234,34-47 330,-1 0-65,1 0 0,-1 0 0,0 0 0,0 0 0,0 0 0,0 0 0,0-1 0,1 1 1,-1-1-1,0 1 0,0-1 0,0 0 0,-1 0 0,1 0 0,0 0-31,-6-24-324,-4-25 398,10 33-94,1 10 161,0 0 0,0 0 0,1-1 0,0 1 0,1 0 0,-1-2-141,5-11 304,1 0 0,7-15-304,2-3 484,-13 30-457,1 0 1,0 0 0,0 0 0,0 0-1,1 1 1,0-1 0,0 1 0,1 0-1,2-2-27,8-10-2787,-8 9-7373</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3"/>
    </inkml:context>
    <inkml:brush xml:id="br0">
      <inkml:brushProperty name="width" value="0.05" units="cm"/>
      <inkml:brushProperty name="height" value="0.05" units="cm"/>
    </inkml:brush>
  </inkml:definitions>
  <inkml:trace contextRef="#ctx0" brushRef="#br0">1721 1165 11384,'0'0'0,"0"0"0,15 0 0,0 0-8064</inkml:trace>
  <inkml:trace contextRef="#ctx0" brushRef="#br0" timeOffset="1">1739 1131 1712,'0'0'0,"0"0"0,0 0 0,0 0-16,0 0 16,0 0-16,6-11 16,0 0-776</inkml:trace>
  <inkml:trace contextRef="#ctx0" brushRef="#br0" timeOffset="2">1789 1008 2696,'2'-3'780,"68"-120"3081,-41 66-2662,-3-1 1,2-11-1200,8-35 2014,0-23-2014,-29 102-25,5-14 419,12-46 607,-22 75-1001,14-20-415,-8 21 16,-3-6 501,4-6 392,25-11 300,-29 28-818,0 0 0,0 0 0,0 0 0,1 1 0,0-1 0,-1 1 1,1 1-1,1-1 0,3 0 24,-8 3 104,0 1 0,1-1-1,-1 1 1,0 0 0,1 0 0,-1 0 0,0 0-1,0 0 1,0 0 0,0 0 0,0 1 0,0-1 0,0 1-1,0-1 1,1 3-104,23 28 358,-19-22-337,0 0 0,1-1 0,0 1 0,1-2 0,0 1 1,0-1-1,1 0 0,7 4-21,-15-11 27,-2-1 43,0 0-56,1 1-1,-1-1 0,0 1 1,1-1-1,-1 0 1,0 1-1,1-1 0,-1 1 1,1-1-1,-1 0 1,1 0-1,-1 1 0,1-1 1,-1 0-1,1 0 1,-1 1-1,1-1 0,-1 0 1,1 0-1,-1 0 1,1 0-1,0 0 1,-1 0-1,1 0 0,-1 0 1,1 0-1,-1 0 1,1 0-1,-1 0 0,1-1 1,0 1-1,-1 0 1,1 0-14,21-6 140,-15 2-142,-1 0 1,1 0-1,-1-1 0,0 0 1,0 0-1,0 0 0,-1-1 1,0 0-1,0 0 1,-1 0-1,4-6 2,5-12-81,-1 0-1,8-21 82,11-25 120,6 12-296,-36 58 176,0-1 1,0 0-1,0 1 1,-1 0-1,1-1 1,0 1 0,0-1-1,0 1 1,0 0-1,0 0 1,0 0-1,0-1 1,1 1 0,-1 0-1,0 0 1,0 1-1,0-1 1,0 0-1,0 0 1,0 0 0,0 1-1,0-1 0,24 10 110,-14 1-93,0 0 0,-1 2 0,-1-1 0,0 1-1,-1 0 1,2 6-17,38 86 66,-43-92-25,0 0-1,0 0 1,2 0-1,-1-1 1,2 1 0,-1-2-1,2 1 1,0-1 0,0 0-1,10 8-40,-17-19 10,0-1 0,0 1 0,0-1-1,0 1 1,0-1 0,0 1-1,-1-1 1,1 0 0,0 0-1,-1 0 1,1 0 0,0-1 0,1 0-10,-2 1-7,14-10-2,1-1-1,-2-1 1,1 0-1,-2-1 1,0-1-1,-1 0 1,0 0-1,-1-1 1,-1-1-1,-1 0 1,0 0-1,-1-1 0,3-11 10,-9 20-56,10-15-30,-11 23 72,-1 1-2,20 48-8,-4 61 31,-11-70-5,0-15 141,2-32 106,0-5-154,7-7-99,-2-1-1,0 0 0,-1 0 1,5-17 4,-9 19-4,2 0 1,0 1 0,0 1 0,2-1 0,0 1-1,1 1 1,3-2 3,-15 17 1,1 0 0,0 0 0,-1 0 1,1 0-1,0 0 0,0 0 0,0 1 0,0-1 0,0 0 0,0 0 0,0 1 1,0-1-1,0 0 0,0 1 0,0-1 0,0 1 0,0 0 0,1-1 0,-1 1 0,0 0 1,0-1-1,0 1 0,1 0 0,-1 0 0,0 0 0,1 0-1,1 2 3,-1 1 1,1-1-1,-1 0 0,0 0 0,0 1 1,0-1-1,0 1 0,0 0 0,0 0 0,0 2-3,8 12-50,-2 0 0,0 1 0,-1-1 0,-1 2 0,1 7 50,0-1 18,1-1 1,1 0 0,3 3-19,-6-16-2,-5-10 6,0 1-1,0-1 0,0 0 1,0 0-1,0 1 0,0-1 1,0 0-1,0 0 0,0 0 1,1 0-1,-1 0 0,0 0 1,1-1-1,-1 1 0,1 0 1,-1-1-1,1 1 0,-1-1 1,1 1-1,-1-1 0,1 0 0,0 0 1,-1 0-1,1 0 0,0 0 1,-1 0-1,2 0-3,1-1 17,0 0-1,1-1 1,-1 1 0,-1-1-1,1 1 1,0-1 0,2-2-17,-6 4 0,7-4 10,-1-1 0,0 1 0,0-1 0,-1 0-1,1-1 1,-1 1 0,0-1 0,-1 0 0,1 0 0,-1-1-1,0 1 1,-1-1 0,3-5-10,14-29-27,-1-1-1,-1-1 0,-1-8 28,-12 43 32,-1 18-15,0 37-5,-1-13-6,1-13 227,-2 0-1,0 1 0,-1 2-232,-1-23 120,0-1-6,0 0-124,8-21 130,-4 3 42,-2 8-213,0-1 0,1 1 0,0-1 0,3-4 51,5-16-263,-10 29 256,-1 2-51,0 0-202,0 0 48,12 20 588,32 101 516,-2 8-892,-34-78 84,-7-50-96,-1-1 2,13 37-20,9 17-410,-16-42 453,-1 0 1,0 1-1,-1 0 1,0 0 0,-1 0-1,1 6-13,12 201 25,-14-200 495,-2-28-18,-6-31-397,-44-212-664,37 208 578,-1 1 0,-8-11-19,-13-37-767,-10 0 810,44 88 2,-16-39-120,5 10-213,-5-18-302,17 48 591,0 0 2,0 1 0,0-1 0,0 0 0,0 1 0,0-1 0,0 1 0,0-1 0,0 0 0,0 1 0,0-1 0,0 1 0,-1-1 0,1 1 0,0-1 0,0 0 0,-1 1 0,1-1 0,0 1 0,-1-1 0,1 1 0,-1 0 0,1-1 0,0 1 0,-1-1 0,1 1 0,-1 0 0,1-1 0,-1 1 0,1 0 0,-1 0 0,0-1 0,0 1-3,-2 2 6,-1 0 1,0 1-1,1-1 1,-1 1-1,1 0 1,0 0-1,0 0 1,0 0-1,0 0 1,1 1-1,-1-1 0,1 1-6,-52 74 290,43-60-173,0 0 0,-1-1 0,-1-1 1,-1 0-1,0-1 0,-1 0 0,-10 7-117,-54 31-619,78-52 626,-1-1-1,0 1 1,1 0 0,-1-1-1,0 1 1,0-1-1,1 0 1,-1 1 0,0-1-1,0 0 1,1 0 0,-1 0-1,0 0 1,0-1-1,0 1 1,1 0 0,-1-1-1,0 1 1,0-1 0,1 0-1,-1 1 1,1-1-1,-1 0-6,-36-23-163,35 21 71,-5-4-75,1 0 0,1 0 0,-1 0 0,1-1 0,0 0 0,1 0 0,-2-4 167,1 2 42,-1 0 1,0 0-1,0 1 0,-2-1-42,-37-31 699,45 40-946,1 1 10,0 0 236,0 0 121,-6 4 116,0 0 1,0 1-1,1-1 1,0 1-1,0 0 0,-1 2-236,5-5-1,-1-1 0,1 1 0,-1-1 0,0 1-1,1-1 1,-1 0 0,0 0 0,0 0 0,0 0 0,0 0-1,0 0 1,0-1 0,0 1 0,0-1 0,0 1-1,-1-1 1,1 0 0,0 0 0,0 0 0,0 0-1,-2 0 2,-3-1-16,0 0 0,0-1-1,0 0 1,0 0-1,0-1 1,1 0-1,-5-2 17,-76-48-108,85 52 89,-1 0-1,1 1 1,-1 0-1,1-1 1,-1 1-1,1 0 0,-1 0 1,0 0-1,1 0 1,-1 1-1,1-1 0,-1 1 1,1 0-1,-1-1 1,1 1-1,-1 0 0,1 1 1,0-1-1,0 0 1,-1 1-1,1-1 1,0 1-1,0-1 0,0 1 1,1 0-1,-3 2 20,-5 5 11,0 1 0,1 0 0,0 0 0,-4 9-11,-13 23 82,18-28-102,0-1 0,-2 0 0,1-1 0,-2 1 0,0-2-1,-4 5 21,12-14-1,0-1 0,0 1-1,0-1 1,0 1 0,0-1-1,0 0 1,0 0 0,0 0-1,0 0 1,-1 0 0,1-1-1,0 1 1,-1 0 0,1-1-1,-1 0 1,1 0 0,0 0-1,-1 0 1,1 0 0,-1 0-1,1 0 1,0-1-1,-1 1 1,1-1 0,0 0-1,-1 0 1,1 0 0,0 0-1,0 0 1,0 0 0,-1-1 1,-2-1-100,0-1 1,1 1-1,-1-1 0,1 0 1,0 0-1,0 0 1,1-1-1,-1 1 1,1-1-1,0 0 1,0 0-1,1 0 0,-2-4 100,-21-70 338,24 77-124,1 2-226,0 0-340,0 0-13,-5 3 206,2-3 145,1 1 0,-1 0 0,1 0 0,-1 0 0,1 0 0,0 1-1,0-1 1,-1 1 0,1-1 0,0 1 0,0 0 0,0 0 0,1 0 0,-1 0 0,0 1 14,-18 22-8,19-23 5,0 0-1,0 1 0,-1-1 0,1-1 1,-1 1-1,0 0 0,0 0 0,1 0 1,-1-1-1,0 1 0,0-1 1,-1 0-1,1 1 0,0-1 0,0 0 1,-1 0-1,-1 0 4,-3 1-22,1-1 0,-1 0-1,0 0 1,0 0 0,0-1 0,0 0 0,1 0 0,-1-1 0,0 0-1,0 0 1,1-1 0,-1 1 0,-5-4 22,-5-1-108,1-2 1,0 0-1,1-1 0,-9-7 108,16 11 8,-12-5 109,16 10-114,0 0 1,0 1-1,0-1 1,0 1 0,0 0-1,0 0 1,0 0 0,-2 1-4,-1 2-30,0 0 0,0 0 0,0 1 0,1 0 1,0 0-1,0 0 0,0 1 0,1 0 1,0 0-1,0 0 0,1 1 0,-1 0 1,0 2 29,3-6-1,-3 6 1,-2 2 0,-1 1 0,2-2 0,0 7 245,6-17-238,0 0 1,0 0-1,0 1 0,0-1 0,0 0 0,0 0 0,0 0 0,0 0 0,0 1 0,0-1 0,0 0 0,0 0 0,0 0 0,0 0 1,0 1-1,0-1 0,-1 0 0,1 0 0,0 0 0,0 0 0,0 0 0,0 0 0,0 1 0,0-1 0,-1 0 0,1 0 0,0 0 0,0 0 1,0 0-1,0 0 0,-1 0 0,1 0 0,0 0 0,0 0 0,0 0 0,-1 0 0,1 0 0,0 0 0,0 0 0,0 0 0,0 0 1,-1 0-1,1 0 0,0 0 0,0 0 0,0 0 0,0 0 0,-1 0 0,1 0 0,0 0 0,0-1 0,0 1 0,0 0 0,0 0 0,-1 0 1,1 0-1,0 0 0,0 0 0,0-1 0,0 1 0,0 0 0,0 0 0,0 0 0,0 0 0,-1-1-7,-1 0 7,-1 0-66,2 0 41,0 0 0,0 1 0,0-1 0,0 1 0,0-1 0,0 1 0,-1 0 0,1 0 0,0-1 0,0 1 0,0 0 0,-1 0 0,1 0 0,0 0 0,0 1 0,0-1 0,-1 0 0,1 0 0,0 1 0,0-1 0,0 0 0,0 1 1,-1 0 17,-1 0 12,0 0 0,0 0 0,0 0 1,1 1-1,-1-1 0,0 1 0,1 0 1,-1-1-1,1 1 0,0 0 1,-1 1-1,1-1 0,0 0 0,0 1 1,1-1-1,-1 1 0,0 0 1,1-1-1,0 1 0,-2 3-12,-2 8 125,0 1 0,1-1 0,-2 15-125,-1 1 66,6-25-65,-17 77 4,18-81 55,-7 23 5,3 6-47,4-23 50,-1 0-1,0 0 1,0 0-1,-1 0 1,0 0-1,0 0 1,-1 0-68,-1 0 19,-1 1-20,4-6-6,1-2-1,-8 11-6,-5 16-102,6-9 6,-1-1 0,0 0 1,-1-1-1,-1 0 1,-3 2 109,12-17-32,1-1 8,-2 5 41,-19 14 5,18-16-5,0-1 1,0 1-1,0 0 1,0 0-1,1 1 1,0-1-1,0 1 1,0-1-1,-1 3-17,-4 6 60,6-10-52,1-2-8,-5 5-56,0 1 0,0 0 0,1 0 0,0 0 0,-1 3 56,-7 41 15,12-49-135,-2 19-24,2-11 144,-1 0 1,0-7 6,1-2 1,0 0 50,0 0 205,11 30 28,-4-4-311,-7-23 21,11 10-30,-9-11-70,-2-2 36,43 16 974,-33-13-821,0 0 0,0-1-1,0 0 1,1 0 0,-1-1 0,0-1 0,1 0 0,2 0-90,-12 0 6,6 0-5,-1 1 0,1 0-1,-1 1 1,1 0 0,-1 0 0,0 0-1,0 1 1,0-1 0,0 2 0,2 1-1,-1-1-13,1 0 0,-1-1 0,1 0 0,-1 0 0,1 0-1,3-1 14,180 22-9,-167-23-7,0-1 1,0-2-1,-1 0 0,4-2 16,30-3-22,-16 2 29,1 3 1,0 1 0,0 3-1,26 4-7,144 29 344,-176-24-313,-30-8-34,0-1 0,0 0 0,0-1 1,0 1-1,0-1 0,0 0 0,0-1 0,1 1 3,8 0 12,-1 1-1,0 0 0,0 1 0,0 1 0,0 0 0,5 3-11,-5-2 17,-1-1 0,0 0 0,1-1 0,0 0 0,0-2-1,5 1-16,41-4 516,-22-1-438,0 2-1,-1 2 0,1 1-77,46 1 656,-36-5-633,-32 0-132,0 1-1,0 1 1,0 1 0,6 1 109,-21-2-4,10 2 13,1 0 1,-1-1-1,1-1 0,-1 0 0,2 0-9,16 0-9,-25-1 4,20-3 161,-17 2-123,-1 1 1,1 0-1,-1 0 1,1 1 0,-1 0-1,2 0-33,-2 0-17,4-1-2,-1 0-1,0-1 1,-1-1 0,1 0 0,0 0 0,-1 0-1,1-1 1,1-1 19,7-3-33,59-30 706,-51 24-1001,-20 11 307,0-1-1,-1 0 1,0 0-1,1 0 1,-2-1-1,1 0 1,0 1-1,-1-1 1,0-1-1,0 1 1,-1 0-1,1-1 1,-1 1-1,1-6 22,-2 9 29,5-26 355,-4 19-388,-1 0 0,0 0-1,0 0 1,-1 0-1,0 0 1,-2-8 4,1-10-124,-11 5-288,2 7 409,-2-16-15,2-1 1,0 0-1,1-8 18,-12-5 316,15 33-334,5 10-4,1 2-16,0 0 6,-3-11 15,1 4-160,2 14 95,1 9 61,1 0 0,1 0-1,0 0 1,1-1-1,1 0 1,6 14 21,6 22 39,-23-65 220,1-1 1,0 0-1,1 0 0,-1-14-259,-1-40-206,8 60 209,-1 8-4402,-1 1-5766</inkml:trace>
  <inkml:trace contextRef="#ctx0" brushRef="#br0" timeOffset="3">549 938 3504,'41'3'0,"-29"-3"233,0 1 0,-1 0 1,0 1-1,4 1-233,-45 5 743,17-3-526,-4-1-67,-3 1 170,20-5-307,0 0-1,0 0 1,0 0 0,0 0 0,0 0-1,1 0 1,-1 1 0,0-1 0,0 0-1,0 0 1,0 0 0,0 0-1,0 0 1,0 0 0,0 1 0,0-1-1,0 0 1,0 0 0,0 0 0,0 0-1,0 0 1,0 1 0,0-1 0,0 0-1,0 0 1,0 0 0,0 0 0,0 0-1,0 0 1,0 1 0,0-1-1,0 0 1,0 0 0,0 0 0,0 0-1,-1 0 1,1 0 0,0 0 0,0 1-1,0-1 1,0 0 0,0 0 0,0 0-1,0 0 1,0 0 0,-1 0 0,1 0-1,0 0 1,0 0 0,0 0-1,0 0 1,0 0 0,0 0 0,-1 0-1,1 0 1,0 0 0,0 0 0,0 0-1,0 0 1,0 0 0,-1 0 0,1 0-1,0 0 1,0 0 0,0 0 0,0 0-1,0 0 1,0 0 0,-1 0-1,1 0-12,6 3 312,-1 1 0,0 0 0,0 1 0,0-1 0,-1 1 0,1 0 0,0 2-312,12 12 428,4-1-136,-13-11-121,0 0 0,0 0 0,-1 1 1,0-1-1,0 2 0,0 0-171,5 13 123,-6-10 29,1-1 0,0 1 0,1-1 0,1-1 0,1 3-152,-7-12-3,0 1 1,0-1-1,1 1 1,-1-1-1,0 0 1,1 0-1,-1-1 1,1 1-1,-1-1 0,1 1 1,-1-1-1,1 0 1,-1 0-1,1-1 1,-1 1-1,2-1 3,26 0 65,-9 5 179,0 1 1,21 7-245,-20-5-150,0 0 1,16 0 149,-32-6 22,1 0 1,0-1 0,0 0 0,-1 0-1,1 0 1,0-1 0,-1-1 0,1 1-1,-1-1 1,3-1-23,35-10 240,-33 11-207,0-1 0,0-1-1,-1 0 1,10-5-33,-11 3 84,0 1-1,1 1 1,-1-1 0,1 2 0,0-1 0,0 2 0,0-1 0,0 2 0,1-1 0,-1 2-1,1-1 1,-1 1 0,1 1-84,13 0 168,-1-1-1,1-2 1,-1 0-1,8-3-167,-14 2 13,-1 0 0,1 1 0,-1 1-1,1 1 1,0 0 0,-1 2 0,1 0-1,12 3-12,-7 2 94,0-1 0,-1-1 0,2-1 0,-1-1 0,0-2 0,1 0 0,-1-1 0,1-1 0,-1-1 0,0-2 0,4-1-94,23-4 160,0 1 1,1 2-1,28 2-160,-43 2 41,121-15 999,-117 11-1028,-1-1 0,0-2 0,33-13-12,-32 10 21,-14 4-8,1 1-1,0 1 0,0 1 0,0 2 0,1 0 0,-1 2 1,1 1-1,-1 1 0,21 5-12,-6-2-7,1-1 0,-1-2 1,10-2 6,6 0-90,18-5 304,-54 3-210,-1 1 0,1 1 0,18 2-4,-4 0-91,36-3 91,34 1 31,-36 6 249,62 13-280,-2-2 26,-85-7-88,-21-6 209,0 1 1,-1 1 0,0 1-1,0 1 1,0 1 0,-1 2-1,0 0 1,7 5-148,11 9 188,1-2-1,2-2 1,35 12-188,-65-28 46,0-1-1,0-1 1,0 1 0,1-2 0,11 0-46,-10 0 16,0 0-1,0 1 1,-1 0 0,10 4-16,-2-1 141,0 0 0,-1-2 0,1 0 0,1-2 1,-1 0-1,0-2 0,0 0 0,9-3-141,-15 0 112,1-1 0,-2 0 0,1-2 0,-1 0 0,0-1 0,0 0 0,1-2-112,51-26 267,-61 33-254,1 0-1,-1-1 1,0 1 0,0-2 0,0 1 0,-1-1 0,0 1 0,0-1 0,0-1 0,0 1-1,-1-1 1,4-5-13,-5 6 3,1 0 1,0 0-1,0 0 0,1 1 0,-1 0 0,5-3-3,-2 1-40,-5 5 135,-2 1 37,0 0 56,0 0-63,0 0-324,0 0-87,0 0-26,0 0 28,0 0 120,0 0 66,0 0 132,-9 1-14,1 0 0,-1 0-1,1 1 1,0 0 0,0 0 0,0 1 0,0 0 0,-2 2-20,-41 12 71,40-15-185,0 1 0,0-1 0,0 2-1,1-1 1,-1 2 0,1-1 0,0 2 0,0-1-1,-5 5 115,8-6 0,0 0-1,-1 0 1,1-1-1,-1 0 1,-7 2 0,-30 12-235,26-7 144,-1-1 1,0-1-1,0-1 0,-1 0 1,0-2-1,0-1 0,0 0 1,0-1-1,-1-2 0,1 0 1,-1-1-1,-13-2 91,16 0 108,-1 2 0,0 0-1,1 2 1,-1 0 0,1 1 0,-19 5-108,10 1 91,19-5-184,0-1-1,-1 0 1,1 0 0,-1-1-1,0-1 1,0 1-1,0-2 1,0 1-1,-3-2 94,-22-1-62,-25-2-133,-37-9 195,80 10 52,-1 0 0,1 1 1,-1 1-1,0 1 0,1 1 0,-1 0 0,0 1 0,1 1 0,0 0 0,-4 3-52,15-5 9,1 0-1,-1 0 1,0-1-1,0 1 0,1-1 1,-1 0-1,0-1 1,-2 0-9,-10 0-32,-177-1-410,148 1 434,21 0 253,0 1 0,-18 2-245,-44 6-192,-12-3 192,90-5-38,-223 7-256,183-5 306,0-2 0,0-2 0,-11-4-12,59 5 1,-26-1-116,1-1-1,0-2 1,0-1 0,-17-6 115,-227-68 84,241 70-147,1-1-1,1-1 0,0-1 0,1-1 0,-25-18 64,2 2-339,34 21 340,-1 2 1,0 0-1,0 1 1,0 0-1,-1 1 1,1 1-1,-1 1 1,0 1-1,-16 0-1,22 1-2,0-1 1,0 0-1,0-1 0,1 0 0,-5-2 2,-29-7 25,-3 1-136,-31-12 111,33 9-86,-32-5 86,-71-6 30,72 13-264,-22 1 234,16 2-76,50 6 138,0 2 0,-8 1-62,14 1 15,0-1 0,0-2 0,-25-4-15,0-2-194,0 3-1,-35 2 195,7 0-18,43 1 97,1-1 0,1-1-1,-1-2 1,1-2 0,-10-4-79,-10-9-414,-48-26 414,22 10-1165,48 18-1289,7 3-6286</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7"/>
    </inkml:context>
    <inkml:brush xml:id="br0">
      <inkml:brushProperty name="width" value="0.05" units="cm"/>
      <inkml:brushProperty name="height" value="0.05" units="cm"/>
      <inkml:brushProperty name="color" value="#00A0D7"/>
    </inkml:brush>
  </inkml:definitions>
  <inkml:trace contextRef="#ctx0" brushRef="#br0">503 1639 2424,'1'-7'567,"-1"1"0,1 0 1,0-1-1,1 1 0,-1 0 0,1 0 1,0 0-1,2-3-567,11-43 455,-7-5-120,-4 4-283,-3-29-52,-5 27 81,-3 1 0,-3-4-81,9 51 1,0 0 0,0 1-1,0-1 1,-1 1 0,0 0-1,0-1 1,-1 1 0,0 0-1,-3-5 0,-7-13 117,9 19-53,-16-43-9,-6-33-37,-4-30-18,-4-11 2856,-11-12-2856,17 53 224,27 77-219,-8-20 118,2-1 0,1 0 0,0 0-1,2 0 1,1-1 0,1-5-123,3-12-42,0 29 109,-1 0 0,0 0 1,-2-13-68,0 62 2038,4 31-2242,0-60 160,-1 0-1,1 0 0,0 0 0,1 0 1,0-1-1,-1 1 0,2-1 45,12 33 11,1 27 132,-2-7 11,2 0 1,2-2-1,3 0-154,2 5 71,-4 1 1,1 11-72,1 2-116,-8-16 153,6 49-37,-8 2 30,-5-49 36,-2-33 6,-2 0 0,-1 15-72,-1 18 260,0-6-16,-2 1 0,-9 51-244,8-89 63,2 0-1,-1 1 1,2-1-1,3 18-62,-1 0 76,2 108 290,-5-142-352,0-2 6,0 0 16,0 0 62,0 0 235,0 0 22,0-25-10,-2-21-93,-2 1 0,-5-15-252,-3-39 328,5-12-293,5 55-18,-3-1-1,-2 1 0,-10-37-16,-22-65 815,32 129-871,-2 1 0,-12-26 56,-4-14 33,10 13-7,5 19 9,-1 1 0,-13-25-35,9 24 24,1-2-1,2 1 0,1-2 1,0-9-24,-4-27 13,3-1 0,2-18-13,-12-142 228,21 222-211,-2-30-62,3 42 5,0 2 34,-1-2 123,1 2-107,0-1-1,0 1 0,0 0 1,0 0-1,0-1 0,0 1 1,-1 0-1,1-1 0,0 1 1,0 0-1,0 0 0,0-1 0,0 1 1,-1 0-1,1 0 0,0-1 1,0 1-1,0 0 0,-1 0 1,1 0-1,0-1 0,0 1 1,-1 0-1,1 0 0,0 0 1,0 0-1,-1 0 0,1-1 1,0 1-1,0 0 0,-1 0 1,1 0-1,0 0 0,-1 0 1,1 0-1,0 0 0,-1 0 1,1 0-1,0 0 0,0 0 1,-1 0-1,1 0 0,0 1 1,-1-1-1,1 0 0,0 0 1,0 0-1,-1 0 0,1 0 1,0 1-1,0-1 0,-1 0 1,1 0-1,0 1-9,-5 2 16,1 0-1,0 0 1,0 1-1,0-1 1,1 1-1,-1 0 1,1 1-1,0-1 1,0 0-1,0 1 1,0 0-1,1-1 1,-1 5-16,-4 11-5,0 0 1,2 0 0,1 1 4,-7 22-36,5-15 59,0 1 0,2 0 0,1 2-23,0 2 39,-2 1 0,-2 0-39,4-24 145,0 0 0,0-1 0,-1 1 0,-5 7-145,9-16-87,0-1-43,0 0-108,0 0 12,0 0 150,0 0 37,2-32 33,2 0 0,1 0 0,1 0 0,4-7 6,-1 2-9,10-55 24,-7 28 148,6-8-163,-31 84 875,-4 11-964,3 5 97,0 0-1,3 1 1,0 0 0,2 1 0,0 0 0,3 1-1,-2 12-7,-1 22-260,9-63 222,0-2-6,0 0-10,14-20 65,-4-2-8,0 0 1,-2-1-1,0 0 0,-1-5-3,-1 6 5,1 0-1,1 1 0,1 0 1,5-9-5,-11 24 45,0-1 0,-1 1 1,0-1-1,0 0 0,0-4-45,4-11 46,1 1-31,-6 15-24,1-1 0,-1 1 1,2 0-1,-1 0 1,1 0-1,0 0 1,0 0-1,0 1 1,1-1-1,4-4 9,-7 9 71,-1 1 233,1 0-298,-1 0 1,1 0 0,-1-1-1,0 1 1,1 0 0,-1 0 0,1 0-1,-1 0 1,1 0 0,-1 0-1,1 0 1,-1 0 0,1 0-1,-1 0 1,0 0 0,1 0-1,-1 0 1,1 0 0,-1 0 0,1 1-1,-1-1 1,0 0 0,1 0-1,-1 0 1,1 1 0,-1-1-1,0 0 1,1 1 0,-1-1-1,0 0 1,1 1 0,-1-1 0,0 0-1,0 1 1,1-1 0,-1 0-1,0 1-6,15 12-175,58 75 101,-66-80 122,0-1 0,1 0-1,0 0 1,4 2-48,-4-3 42,-1-1 1,0 2 0,0-1 0,-1 1-1,4 4-42,19 26-37,-18-25-11,-1 0 0,0 1-1,-1 0 1,-1 1-1,0-1 1,-1 2-1,5 13 49,-11-26 102,-1-2 70,-1-33 585,0 18-763,-1 1 0,-1 0 0,-1 0 1,0 0-1,-1 0 0,0 1 0,-1 0 0,0 0 0,-1 0 0,-9-11 6,-1-2-63,-2 1 0,0 1 0,-19-16 63,37 39 55,1 1 9,0 0-26,21 28-7,-13-19-30,48 66 261,-23-33-44,-27-37-223,-1 1 0,0 1 1,0-1-1,0 1 0,-1 0 1,0 0-1,2 4 5,-1 1 65,6 12-1381,-8-11-3040,-3-13-7027</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8"/>
    </inkml:context>
    <inkml:brush xml:id="br0">
      <inkml:brushProperty name="width" value="0.05" units="cm"/>
      <inkml:brushProperty name="height" value="0.05" units="cm"/>
      <inkml:brushProperty name="color" value="#00A0D7"/>
    </inkml:brush>
  </inkml:definitions>
  <inkml:trace contextRef="#ctx0" brushRef="#br0">417 1181 1440,'-1'-15'955,"0"0"0,1-1 0,0 1 0,1 0 0,1 0 0,1-7-955,3-30 2191,-8-61-1163,-4 0-1,-5 1 1,-12-42-1028,8 35 883,6 41 766,-9-24-1649,18 99-1,-6-12 3,5 13 6,1 2 59,-2-9 658,-1 31-725,0 0 0,1 0 0,1 0 0,1 1 0,1-1 0,0 0 0,3 7 0,2 28 183,-3 29 105,-6 80-288,1-143-47,1 1 0,1-1 0,1 1 0,1-1 0,1 1 1,1-1-1,1 0 0,2-1 0,2 7 47,-5-15-222,2-1 822,-6-13-587,1 0 0,-1 0 0,1 0 0,-1 0 0,0-1 0,1 1 0,-1 0 0,1 0 0,-1-1 0,0 1 0,1 0 0,-1-1 0,0 1 0,1 0 0,-1-1 0,0 1 0,0 0 0,1-1-1,-1 1 1,0-1 0,0 1 0,0 0 0,0-1 0,0 1 0,1-1 0,-1 1 0,0-1 0,0 1 0,0-1 0,0 1 0,0-1-13,5-19 179,-1 0 1,-1 0-1,-1-1 0,0 1 0,-2-1 1,-1-17-180,1-27 76,0-191 617,-4 33-269,4 217-289,-1 0 0,0-1 0,0 1 0,-1 0 0,1 0 0,-2-2-135,2 7 386,1 1-23,0 0-406,0 0-78,-6 36 84,-13 168 147,2-16-80,7-110 21,4 1 0,4-1 1,3 1-1,8 60-51,-7-117-59,-2-17 38,0 0 1,0-1 0,0 1 0,1-1 0,0 1 0,0 0-1,0-1 1,0 0 0,1 1 0,0-1 0,0 0-1,0 0 1,0 0 0,1 0 0,-1 0 0,1 0-1,2 2 21,-1-2 0,-4-4 0,1 1 0,-1-1-1,0 1 1,0-1 0,1 1 0,-1-1 0,0 1-1,1-1 1,-1 1 0,1-1 0,-1 0 0,1 1-1,-1-1 1,1 1 0,-1-1 0,1 0-1,-1 0 1,1 1 0,-1-1 0,1 0 0,-1 0-1,1 0 1,0 0 0,-1 1 0,1-1 0,-1 0-1,1 0 1,0 0 0,-1 0 0,8-1 5,-6 1-2,-1 0-1,1-1 1,0 1 0,0 0-1,-1-1 1,1 0 0,0 1-1,-1-1 1,1 0 0,-1 0-1,1 0 1,-1 0 0,1 0-1,-1 0 1,0 0 0,1 0-1,-1-1 1,0 1 0,0-1-1,0 1 1,0-1 0,0 1-1,0-1 1,-1 1 0,1-1-1,0 0-2,2-5 2,-1 0-1,0-1 0,0 1 1,0 0-1,-1-4-1,4-58 163,-3 0-1,-2 0 0,-4 0 1,-6-22-163,2 4-253,4 57 343,-1 1 0,-5-16-90,-6-30-24,15 69 19,0 3 4,1-1 0,-1 1 0,0-1 0,-1 1 0,1-1 0,0 1 0,-1 0 0,-2-4 1,3 6 73,1 1 7,-4 13-25,-4 20-54,2 0-1,1 0 1,2 1-1,1 0 1,2 28-1,-1 4-2,1 133-45,2-72 21,6-57-334,-8-69 167,0-1 163,0 0 61,5-11 86,2-4-60,0 0 0,-2-1-1,0 0 1,-1 0 0,0 0-1,0-8-56,8-105 285,-10 90-192,9-118-412,-8-132 319,-11 208 261,-13-55-261,20 127 0,-11-37 2,11 44 12,1 2 34,0 0 0,0 0-32,0 0 3,0-1-15,-1 1 1,1-1-1,-1 1 1,1-1-1,-1 1 1,1 0-1,-1-1 1,0 1-1,1-1 1,-1 1-1,0 0 1,1 0-1,-1-1 0,0 1 1,1 0-1,-1 0 1,0 0-1,1 0 1,-1 0-1,0 0 1,0 0-1,1 0 1,-1 0-1,0 0 0,0 0-4,-19 2 276,11 3-239,0 0 1,0 0 0,0 1-1,1 0 1,0 0-1,0 1 1,1 0 0,-1 1-1,2-1 1,-1 2-1,1-1 1,-3 5-38,-3 3 40,0-1-1,-13 12-39,-13 9-10,12-9-211,-2-2-1,-9 5 222,-23 16 15,58-44-209,2-2-14,6-12 23,23-38 170,2 1 0,2 1 0,2 2 1,2 2-1,2 1 0,2 2 0,5-1 15,1 6 233,-50 38 320,-28 20-217,1 1 1,-21 21-337,-3 20-13,-14 25 13,25-31-34,29-39-17,1 1 1,1 0-1,-1 5 51,35-43-524,91-140 833,-22 42-229,-83 106-42,0-1-1,0 0 0,-1-1 1,2-7-38,14-21 214,-22 39-52,4-14-3,4 12-139,6 13 231,-4 1-233,-1 2-1,-1-1 0,0 1 0,-1 0 0,0 1 1,-1 0-1,2 6-17,8 25 391,10 37-391,-26-78 0,2 3 1,-1 1-1,0 1 0,-1-1 0,0 0 1,0 4-1,-1-11 8,0-1 9,1 0 3,-1 0 0,1 0 0,-1-1 0,1 1 0,-1 0 0,1 0 0,-1 0 0,1-1 1,-1 1-1,0 0 0,1-1 0,-1 1 0,0 0 0,1-1 0,-1 1 0,0 0 0,1-1 0,-1 1 0,0-1 0,0 1 0,1-1 0,-1 1 0,0-1 1,0 1-1,0-1 0,0 1 0,0-1 0,0 1 0,0-1 0,0 1 0,0-1 0,0 1 0,0-1 0,0 1-20,-3-32 95,-14-28-124,-39-68 109,160 246 103,-89-104-132,1 0 1,0-1 0,1-1 0,1 0 0,5 2-52,47 32 57,-38-22 388,-25-20-888,0 1 0,0 0 0,0 0 0,-1 0 0,0 1 1,-1 0-1,1 0 0,-1 0 0,0 1 0,0 0 1,-1 0-1,0 0 0,0 1 0,0 1 443,23 67-8717,-13-36 2604</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19"/>
    </inkml:context>
    <inkml:brush xml:id="br0">
      <inkml:brushProperty name="width" value="0.05" units="cm"/>
      <inkml:brushProperty name="height" value="0.05" units="cm"/>
      <inkml:brushProperty name="color" value="#00A0D7"/>
    </inkml:brush>
  </inkml:definitions>
  <inkml:trace contextRef="#ctx0" brushRef="#br0">19 40 3320,'0'0'0,"0"0"0,-10-21 0,2 2-2016</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12:20.020"/>
    </inkml:context>
    <inkml:brush xml:id="br0">
      <inkml:brushProperty name="width" value="0.05" units="cm"/>
      <inkml:brushProperty name="height" value="0.05" units="cm"/>
      <inkml:brushProperty name="color" value="#E71224"/>
    </inkml:brush>
  </inkml:definitions>
  <inkml:trace contextRef="#ctx0" brushRef="#br0">2637 113 1976,'1'47'375,"-31"-56"-402,11 2 792,-1 1 1,1 0-1,-12-1-765,-24 1 655,-1 1-1,0 3 1,0 3 0,-45 6-655,-66 0 867,102-4-371,1 2-1,0 3 1,-34 9-496,-186 53 1289,216-52-858,0 3-1,2 2 0,0 4 1,-18 12-431,59-26 158,-290 163 780,259-143-370,-88 50 161,85-49-273,-3 5-456,56-35 3,-9 6 71,0 2 0,1-1 0,1 2 1,0 0-1,0 1 0,1 0 1,-1 3-75,-6 11 173,0 1 0,2 0 0,-5 16-173,12-20 30,2-1-1,0 1 1,2 0-1,-3 22-29,-8 35 69,15-71 10,0 1 0,1-1 1,1 1-1,0-1 0,0 1 0,1-1 0,1 0 0,2 9-79,-3-16-2,0-1 0,1 1 0,0-1-1,0 1 1,0-1 0,0 0 0,0 0-1,0 0 1,1 0 0,0-1-1,-1 1 1,1-1 0,3 3 2,47 30 95,-37-25 6,86 63 265,-66-45-110,2-1-1,28 13-255,240 137 810,-287-168-741,-1-1 1,2-1 0,-1-1-1,1-1 1,0 0 0,2-1-70,6 2 27,0 0 1,19 9-28,-6 2 86,2-2 1,0-2-1,1-2 0,0-1 0,1-3 0,22 1-86,68-1 163,-54-1 88,1-4 1,0-3 0,44-8-252,115-29-330,-155 22 429,-39 9 48,0-3 0,0-2 0,1-2-147,-25 6 1,217-82 67,-179 64-31,-1-2 0,45-31-37,-72 37 88,0-1 1,-2-2-1,-1-1 0,5-7-88,-17 14 54,0 0 0,-2-2 0,0 0-1,-1-1 1,-1 0 0,9-21-54,-7 2 71,-3-1 0,-1-1 0,-1 0 0,2-39-71,-5 40 31,0-2-77,-2-1 0,-1 0 1,-3 0-1,-2 0 1,-4-32 45,-1 46-41,-2-1 0,-1 1 1,-2 1-1,-1 0 0,-1 0 1,-2 1-1,0 1 0,-19-26 41,29 47-8,-5-8-11,0 1 1,0 1 0,-2 0 0,1 0-1,-3-1 19,-11-9-43,-2 0 0,0 2 0,-1 0 0,-1 2 0,0 2 0,-25-12 43,-4 6-153,-1 2 1,-1 3-1,-59-10 153,69 16-126,-5 2 66,-2 1 0,1 3 1,-21 2 59,-168 3-498,239 1 487,-210 13-91,41-1 1,96-9 25,1 3 0,0 3 0,0 3 0,1 4 0,-45 17 76,53-11-67,-47 17-182,2 4 0,-23 16 249,114-48 14,-9 4 16,1 1 0,0 2 0,-12 10-30,-3 9-36,-29 32 36,42-37-13,-2-2 1,-1-1-1,-17 9 13,9-11 23,8-5 62,0 1-1,1 2-84,24-16 14,0 0 0,0 0 1,1 1-1,0 0 0,0 1 0,2-1 1,-1 2-1,-1 3-14,-5 12 5,0 1 0,2 1 0,1 0-1,2 0 1,1 1 0,1 0 0,1 0 0,2 1 0,1 0 0,1 5-5,2-9-62,2 1 0,0-1-1,2 0 1,2 5 62,-3-19-2,0 0 0,1-1 1,1 1-1,0-1 0,1 0 0,0 0 0,1-1 1,1 0-1,5 7 2,5 4 63,-8-8-59,1 0 0,0-1-1,2-1 1,-1 0-1,1-1 1,13 9-4,28 12 120,3-3 0,2-1-120,-13-7 214,0 2 0,-2 3 1,34 24-215,-48-28-8,1-2 1,1-1-1,0-1 1,1-2-1,1-1 1,34 9 7,-17-10 223,1-1 1,1-3 0,0-3 0,26 1-224,54 0 260,0-5-1,23-7-259,-59-3 309,-1-4 1,63-16-310,-141 22-17,149-34-172,44-21 189,-162 40 8,0-2 0,-1-2 1,4-5-9,29-15 49,-15 6 144,-1-2 0,-3-4 0,-2-2 0,30-30-193,-30 31 163,-46 37-152,-2-1 0,1 0 1,-1 0-1,-1-2 0,0 1 1,0-1-1,-1-1 1,0 0-1,5-10-11,4-15 47,-2-2 0,-1 0 0,-2-1 1,-2 0-1,-2-1 0,-2 0 0,-1-1 0,1-33-47,-4 11-21,-2-1 0,-3 0-1,-4-7 22,2 45-3,0-7-26,-2 0 1,-1 0 0,-2 1-1,-1 0 1,-2-1 28,8 24-6,-1 1 1,0 0-1,0 1 1,-1-1-1,0 1 1,0 0-1,-1 0 1,0 0-1,0 1 1,-1 0-1,0 0 1,0 1-1,-6-4 6,-30-15-78,0 2 0,-1 1 0,-1 3 1,-1 2-1,-11-2 78,-12-1-52,-1 4 0,-1 2 0,0 3 1,0 4-1,-1 2 0,-4 4 52,-27-2-3881,-23-7 3881,-31-14-7115,105 14 149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0"/>
    </inkml:context>
    <inkml:brush xml:id="br0">
      <inkml:brushProperty name="width" value="0.05" units="cm"/>
      <inkml:brushProperty name="height" value="0.05" units="cm"/>
      <inkml:brushProperty name="color" value="#00A0D7"/>
    </inkml:brush>
  </inkml:definitions>
  <inkml:trace contextRef="#ctx0" brushRef="#br0">53 0 9144,'0'0'0,"0"0"0,-27 36 0,1-2-6384</inkml:trace>
  <inkml:trace contextRef="#ctx0" brushRef="#br0" timeOffset="1">77 0 1528,'0'0'0,"-7"11"0,-6 7 0,-7 11-672</inkml:trace>
  <inkml:trace contextRef="#ctx0" brushRef="#br0" timeOffset="2">141 0 1888,'-6'7'111,"-9"11"845,15-17-936,0-1 0,0 1-1,0-1 1,0 1 0,0-1-1,0 1 1,0-1 0,0 1-1,1-1 1,-1 1 0,0-1-1,0 1 1,0-1 0,1 1-1,-1-1 1,0 0 0,0 1-1,1-1 1,-1 1 0,0-1-1,1 0 1,-1 1 0,1-1-1,-1 0 1,0 0 0,1 1-1,-1-1 1,1 0 0,-1 0-1,1 0 1,-1 1 0,1-1-1,-1 0 1,1 0 0,-1 0-1,1 0 1,-1 0 0,1 0-1,-1 0 1,1 0 0,-1 0-1,0 0 1,1 0 0,-1 0-1,1 0 1,0-1-20,41 4 273,-29-3-109,0 1 0,0 0 1,0 1-1,0 0 0,0 1 0,0 1 0,-1 0 0,1 0 0,2 3-164,-5-1 58,0 0-1,0 1 1,-1 1-1,0-1 1,0 2-1,-1-1 0,0 1 1,0 0-1,-1 1 1,0-1-1,-1 2 1,4 6-58,3 10 528,-1 1 0,-2-1 1,0 2-1,1 13-528,11 66 675,-19-87-391,-3-21-264,0 0 0,0 1 1,0-1-1,0 0 1,0 0-1,0 1 1,0-1-1,0 0 1,0 0-1,-1 1 1,1-1-1,0 0 0,0 0 1,0 1-1,0-1 1,-1 0-1,1 0 1,0 0-1,0 1 1,0-1-1,-1 0 1,1 0-1,0 0 0,0 0 1,-1 0-1,1 1 1,0-1-1,0 0 1,-1 0-1,1 0 1,0 0-1,0 0 1,-1 0-21,-1 0 146,-1-1 1,1 0-1,0 0 1,-1 1 0,1-1-1,0-1 1,0 1-1,0 0 1,0-1-1,0 1-146,-11-6 262,-4-3-313,-1 0 0,2-2-1,0 0 1,0 0 0,1-2-1,0 0 1,1 0 0,-6-11 51,1 4 28,-10-12 523,21 22-411,-1 0-1,0 1 0,-1 0 1,0 0-1,-1 1 1,-4-2-140,7 4-32,0 0 0,1 0 1,-1 0-1,1-1 1,1 0-1,0 0 1,0-1-1,-1-3 32,2 6 139,5 5 155,0 1 0,-25-32-167,10 17 338,13 14-495,2 1 206,-1-1 17,0-1-211,-1 1 0,1-1-1,0 0 1,-1 1 0,1-1 0,0 0 0,0 0 0,0 1-1,0-1 1,0 0 0,1 0 0,-1 0 0,1 0 0,-1 0-1,1-2 19,0 3 1,0-1 0,1 1 0,-1 0 0,1-1 0,0 1-1,-1 0 1,1 0 0,0 0 0,0-1 0,0 1 0,0 0-1,0 0 1,0 0 0,0 0 0,0 0-1,-1 1 3,2-1 62,-2 1 111,37 0-16,-7 0-243,71 2-297,-90-1 509,1 1 0,0 0 0,-1 1 0,0 0 0,1 1 0,-1 0 0,3 2-129,42 31 51,-49-33-21,3 2 76,28 24-46,-34-26-53,0 0 1,0 0 0,0 1 0,0 0-1,-1-1 1,0 1 0,0 0 0,0 1-1,-1-1 1,1 0 0,-1 1 0,-1 0-1,2 5-7,3 15 69,-2 0 0,1 16-69,-2-17 11,-2-21-3,0 0 1,-1 0-1,1 0 1,-1 0-1,0 0 1,0 0-1,-1 0 1,1 0-1,-1 0 0,0 0 1,0 0-1,0 0 1,-1 0-1,1-1 1,-1 1-1,0 0 1,0-1-1,0 1 1,0-1-1,-1 0 0,0 0 1,1 0-1,-2 1-8,0 0 51,3-2-32,1-2-52,-2 0-7,0 0 49,-1 0 1,0-1-1,1 1 1,-1 0 0,0-1-1,1 0 1,-1 1-1,1-1 1,-1 0 0,1-1-1,0 1 1,-1 0 0,1 0-1,0-1 1,0 0-1,0 1 1,0-1 0,0 0-1,0 0 1,0 0 0,1 0-10,-4-6 35,0 0 1,1 0 0,0 0-1,0 0 1,1-1 0,-2-4-36,-9-28 9,-3 1 1,-6-8-10,-3-9 38,24 54-7,0 0 0,1 0 0,-1 0 0,-1 0 0,1 1 1,0-1-1,-1 1 0,1 0 0,-1 0 0,0-1 0,0 2 0,-1-2-31,-41-20 553,22 12-417,-7-3-321,-2 0 0,-7-1 185,31 13 76,-1 0-317,12 7-96,3 7 440,-2-5-85,1 0 0,-1-1 0,1 0 1,1 1-1,-1-2 0,1 1 0,0-1 0,4 4-18,60 39 58,-17-12 2,-36-25 0,1 0 0,17 7-60,-31-16-8,-3-2-4,-1 0 5,1 0 11,0 0 0,0 0 0,0 0 1,0-1-1,0 1 0,0 0 0,0-1 0,0 1 0,0-1 0,0 1 0,0-1 0,-1 1 1,1-1-1,0 0 0,0 1 0,-1-1 0,1 0 0,0 0 0,-1 1 0,1-1 0,-1 0 0,1 0 1,-1 0-1,1 0 0,-1 0 0,0 0 0,0 0 0,1 0 0,-1 0 0,0 0 0,0 0 0,0 0 1,0 0-1,0 0 0,0 0 0,0 0 0,0 0 0,0 0 0,-1 0 0,1 0 0,0 0 1,-1 0-6,0-5 30,0-1-1,-1 0 1,0 1-1,0-1 0,-1 1 1,0-1-29,0 1-22,0-1 98,-1 0 1,1 0-1,0 0 0,1 0 1,-1-3-77,0 4-22,0 2-302,11 11 72,29 40 208,-10-9 75,-18-17 446,-10-14-96,-6-11-294,-73-72 88,72 68-561,16 17 320,35 40 466,-18-10-1244,-1 4-6052,-14-23 970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3"/>
    </inkml:context>
    <inkml:brush xml:id="br0">
      <inkml:brushProperty name="width" value="0.05" units="cm"/>
      <inkml:brushProperty name="height" value="0.05" units="cm"/>
      <inkml:brushProperty name="color" value="#00A0D7"/>
    </inkml:brush>
  </inkml:definitions>
  <inkml:trace contextRef="#ctx0" brushRef="#br0">349 2784 1712,'-41'24'2587,"74"-68"-716,-19 2-460,4-13 1392,-10 39-2469,-1 0 1,0 0 0,-1 0-1,-1-1 1,0 0 0,-2 0 0,0 0-1,0 0 1,-2-3-335,6-26 370,-5 28-152,0-1 0,-2 1-1,0-5-217,1-31 310,0 14-56,-1 1 0,-2-1 0,-2-2-254,-2-27-47,3 6 201,-5-60 428,5 77-494,1 1 1,2 0 0,4-17-89,-1 6 89,-3-41-89,0 75 226,0 0 0,2 0 0,1 1 0,1-2-226,-1 3 110,0-1 1,-1 0-1,-1 1 1,-2-7-111,-21-168-130,3 42 130,17 141 3,0-1-1,0 1 0,-1 0 0,0 0 0,-1 0 1,-1 0-1,0 0 0,0 1 0,-1 0 0,-1 0 0,-1-1-2,-1 0 0,2 2 0,5 1 12,2 7 48,0 2 2,0 0-42,1 23 21,0-13-34,1 1-1,0-1 1,0 0 0,1 1-1,0-1 1,5 9-7,7 25 3,-7-9 34,-3 1 0,-1 0 0,-1 0 0,-2 0 0,-2 0 0,-1 0 0,-2 0 0,-2 4-37,-1 14 10,-3 25-16,-19 67 6,-12 43 361,15-69-398,-5-2-1,-6 0 38,25-83 10,1-3 25,2 1 0,-4 22-35,-44 253-94,56-300 109,-1 0 0,0 0 0,-1 0 0,0-1 0,0 1 0,-1-1-15,-1 4 16,0 0 0,1 0 0,1 0 0,0 1 0,-2 10-16,5-21 20,-1 0 0,-19 24-24,11-13-47,18-26-61,20-29-43,28-67 709,24-76-554,-58 125 536,2-20-536,17-47 147,-25 86-101,-4 12 45,-1-1-1,-2 0 0,6-33-90,1-10 907,4-5-907,-2 10 596,1-25-596,-5-21 107,-5-1 1,-5-110-108,-14 91-42,11 74 92,-1 31-50,-1 1 0,-1 0 0,-2-7 0,2 21 17,1 0 0,0 0 0,1 0 1,2-9-18,1-13 61,-3 8-50,-2 1 0,0-1 0,-2 1 0,-1-1-11,-1 6-39,-1-1 1,-7-16 38,-5-21-17,-4 0 31,5 32 2,-10-9-21,11 10-44,8 12 30,-1 1 1,-1 0-1,0 0 0,-9-8 19,18 23-1,-2-4-3,-1 1-1,1 0 0,-1-1 0,1 0 0,0 1 0,1-1 0,-1 0 0,1-1 0,-1 1 0,1 0 0,0-1 0,1 1 0,-1-1 0,1 0 0,0-1 5,1 6-4,0 0-1,0 0 0,0 0 0,0 0 0,0 0 1,-1 0-1,1 0 0,0 0 0,0 1 0,0-1 1,0 0-1,0 0 0,0 0 0,0 0 0,0 0 1,0 0-1,0 0 0,0 0 0,0 0 0,-1 0 1,1 0-1,0 0 0,0 0 0,0 0 0,0 0 1,0 0-1,0 0 0,0 0 0,0 0 0,0 0 1,-1 0-1,1 0 0,0 0 0,0 0 0,0 0 1,0 0-1,0 0 0,0 0 0,0 0 0,0 0 1,0 0-1,0 0 0,0 0 0,-1 0 0,1 0 1,0-1 4,-3 20-39,-1 27 54,5 2 100,-1 6-121,-4 33 6,2-68 80,-1-1 1,-1 1-1,0 0 0,-2-1 1,0 0-1,-4 8-80,-14 28-8,7-12-213,-2-1 1,-2-1 0,-7 6 220,22-34 32,-4 6 68,10-18-107,0 0 0,0 0 0,0 0 0,-1 1 1,1-1-1,0 0 0,0 0 0,-1 0 0,1 0 0,0 0 0,0 0 0,-1 0 0,1 1 0,0-1 0,0 0 0,-1 0 0,1 0 0,0 0 0,0 0 0,-1 0 0,1 0 1,0-1-1,-1 1 0,1 0 0,0 0 0,0 0 0,-1 0 0,1 0 0,0 0 0,0 0 0,-1 0 0,1-1 0,0 1 0,0 0 0,0 0 0,-1 0 0,1-1 0,0 1 0,0 0 1,0 0-1,0 0 0,-1-1 0,1 1 0,0 0 0,0 0 0,0-1 0,0 1 0,0 0 0,0-1 0,0 1 0,0 0 0,0 0 0,0-1 0,0 1 0,0 0 7,-3-8-24,0-1 0,1 1 0,0-1-1,0 1 1,1-1 0,0 0 0,1 1-1,0-1 1,0 0 0,2-5 24,2-21-173,9-33 173,-12 63-1,7-25-54,1 1-1,1 0 0,10-18 56,-3 8-25,-3 10 113,-10 20-39,1 0-1,-1 0 0,-1 0 0,0 0 1,2-10-49,-4 17 8,-1 2 310,0 0 1,0 0-324,0 0-69,0 0 34,-6 14 34,-16 32 250,-11 22-362,-12 41 118,32-71 12,2 2 0,-1 13-12,20-85-276,1 1 0,11-26 276,5 2 23,2 2 1,2 1-1,31-41-23,-27 48-22,-2 0-215,24-23 237,-31 31-21,-22 31 26,1 1-1,1-1 0,-1 1 1,1-1-1,0 1 0,0 1 1,0-1-1,1 0 0,0 1 1,0 0-5,-3 2 20,1 0 1,-1 0-1,1 1 0,0-1 1,-1 1-1,1 0 1,0-1-1,0 1 0,0 1 1,0-1-1,0 0 1,0 1-1,0-1 1,0 1-1,0 0 0,0 0 1,0 0-1,0 0 1,0 1-1,0-1 1,0 1-1,0 0 0,0 0 1,0 0-1,1 1-20,1 1 22,-1-1 0,0 1 0,0 0 0,0 1 0,0-1 0,0 1 0,-1-1 0,1 1-1,-1 0 1,0 1 0,-1-1 0,1 0 0,-1 1 0,1 1-22,7 15-28,4 11 84,1-1-1,1-1 1,2 0 0,9 11-56,0-5-103,-26-35 136,-1-1-10,2 0 14,2 2 471,-7-13-184,-6-6-357,0 0 0,-2 1 0,0 1 0,-1-1 33,3 6-21,1 0-1,1-1 1,-1 1 0,2-2-1,-1 1 1,2-1-1,-1 0 1,2-1-1,0 1 1,-1-3 21,5 13 0,0 2-24,0 0 9,0 0 44,0 0-27,0 0-154,3 3-3,61 74 108,-37-42-43,1-1-1,18 14 91,-39-41 56,0-1 1,1 0-1,0 0 1,0-1-1,0 0 1,1 0-1,-1-1 1,3 0-57,-9-3 275,-2-1 31,0 0-110,-1-2-178,0 1 0,-1-1 0,1 0 0,0 1-1,0-1 1,-1 1 0,1 0 0,-1-1 0,0 1 0,1 0-1,-2-1-17,-6-4 46,-35-38 388,-32-39-434,39 41-29,19 19 21,15 18 6,-1 1 1,0-1-1,0 1 1,0-1-1,0 1 1,-1 0-1,-1-1 2,3 4 2,1 0 0,0 0-1,-1 0 1,1 0-1,0 1 1,-1-1 0,1 0-1,-1 1 1,1 0-1,-1 0 1,0 0-1,1 0 1,-1 0 0,1 0-1,-1 1 1,1-1-1,-1 1 1,1-1 0,0 1-1,-2 1-1,-17 7-3,1 1-1,0 1 1,0 1-1,1 1 1,-7 7 3,-12 7 17,-68 41-1195,29-24-4958,44-26-4417</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32:00.624"/>
    </inkml:context>
    <inkml:brush xml:id="br0">
      <inkml:brushProperty name="width" value="0.05" units="cm"/>
      <inkml:brushProperty name="height" value="0.05" units="cm"/>
      <inkml:brushProperty name="color" value="#00A0D7"/>
    </inkml:brush>
  </inkml:definitions>
  <inkml:trace contextRef="#ctx0" brushRef="#br0">185 90 10936,'0'0'0,"-22"-4"0,-14-3 0,14 3-3912,5 1 3912,17 3-3912,24 7 3912,1 0-880</inkml:trace>
  <inkml:trace contextRef="#ctx0" brushRef="#br0" timeOffset="1">72 115 816,'43'-7'33,"-42"7"-31,-1 1 0,0-1-1,0 1 1,0-1 0,0 0-1,0 1 1,0-1 0,0 1-1,0-1 1,0 1 0,0-1 0,0 0-1,0 1 1,-1-1 0,1 1-1,0-1 1,0 0 0,0 1-1,0-1 1,-1 1 0,1-1-1,0 0 1,0 1 0,-1-1-1,1 0 1,0 1 0,-1-1 0,1 0-1,0 0 1,-1 1 0,1-1-1,-1 0 1,1 0 0,0 0-1,-1 0 1,1 1-2,-20 18 311,19-18-248,-12 11 237,8-8-308,0 0 1,0 1-1,1-1 0,-1 1 1,1 0-1,0 0 1,1 0-1,-1 1 0,1-1 1,0 1-1,0 0 0,1 0 1,0 0-1,-2 5 8,-1 6 304,1 0 0,1 0-1,0 0 1,1 0 0,1 0 0,1 0-1,0 1 1,1-1 0,1 0 0,1 4-304,1-5 120,1 0 0,0-1 0,1 1 1,1-1-1,0-1 0,1 1 1,1-1-1,0 0 0,1 0-120,-8-12 507,3-2-356,0-1 0,1 1 0,-1-1-1,0 0 1,0-1 0,0 1 0,0-1 0,0 0 0,0 0 0,0 0 0,0-1 0,-1 0 0,1 0 0,-1 0 0,0 0 0,0-1-1,0 1 1,0-1 0,-1 0 0,2-3-151,0 0 142,0-1-1,0 0 1,-1 0 0,0 0-1,0 0 1,-1-1-1,0 0 1,-1 0 0,0 1-1,0-1 1,0-7-142,10-80 412,12-40-412,-20 116 353,-2 0 0,-1 1 1,0-6-354,4-45 421,-5 69-593,0 1 35,1-1 215,-1-1 0,0 1 0,1 0 1,-1 0-1,0-1 0,0 1 0,0 0 0,0-1 1,0 1-1,0 0 0,0 0 0,0-1 0,-1 1 1,1 0-1,0-1-78,-8 1 25,4 0-9,1 1 1,0 0 0,-1 0-1,1 0 1,-1 0-1,1 0 1,0 1 0,-1-1-1,1 1 1,0 0-1,0 0 1,0 0 0,-1 1-1,1-1 1,0 1 0,-2 1-17,1 0-7,0-1 0,1 0 1,-1 1-1,1 0 1,-1 0-1,1 0 1,0 0-1,0 0 1,1 0-1,-1 1 1,1 0-1,-1-1 0,1 1 1,0 0-1,1 0 1,-2 3 6,-3 6-2,-6 15-4,1 0 0,-7 30 6,2-6-9,12-35-25,0 1 1,1 0-1,1-1 1,1 1-1,0 0 1,2 7 33,-1-1-36,-1 0-1,-1 0 1,-1 1 36,3-16-455,3-10 202,10-21 162,16-36 189,-10 5 225,2-16-323,-4 15-90,8-16 90,4-18 674,-29 87-433,0 1 71,0 0 72,0 0-29,0 0-207,0 0-64,0 0-47,0 0-14,-3 0-19,1 1 1,-1 0-1,1 0 1,-1 0-1,1 0 1,0 1-1,-1-1 1,1 0-1,0 1 1,0 0-1,0-1 1,0 1-1,0 0 1,0 1-5,-25 29 93,22-25-90,0 1 0,1 0 0,0 0 0,1 0 0,0 1 0,0-1 0,1 1 1,0 0-4,-11 79-81,7-44 61,3-24-2,0-6-36,1 0 1,0 0-1,1 1 1,1-1-1,0 0 1,1 0 0,1 7 57,-2-21-8,0 1 1,0-1 0,0 1 0,0-1 0,1 0-1,-1 1 1,0-1 0,0 1 0,0-1 0,0 0-1,1 1 1,-1-1 0,0 1 0,0-1 0,1 0 0,-1 1-1,0-1 1,0 0 0,1 0 0,-1 1 0,1-1-1,-1 0 1,0 0 0,1 1 0,-1-1 0,0 0-1,1 0 1,-1 0 0,1 0 0,-1 0 0,0 1-1,1-1 1,-1 0 0,1 0 0,-1 0 0,1 0 0,-1 0-1,0 0 1,1-1 0,-1 1 0,1 0 0,-1 0-1,1 0 1,-1 0 0,0 0 0,1-1 0,-1 1-1,1 0 1,-1 0 0,0 0 0,1-1 0,-1 1-1,0 0 1,0-1 0,1 1 0,-1 0 0,0-1 0,0 1-1,1 0 1,-1-1 0,0 1 0,0-1 0,1 1 7,1-3 5,0 0 0,1 0 0,-1 0 1,0-1-1,-1 1 0,1 0 1,-1-1-1,2-2-5,15-75 366,2-34-366,-12 65 45,-7 44-80,3-10 202,-1 12-18,-2 11-78,-8 74-171,5-61 81,0 1 0,0 0 0,2 0 0,2 17 19,-2-37-2,0-1 0,0 0 0,0 0 0,0 0 0,0 1 1,0-1-1,0 0 0,0 0 0,0 0 0,0 1 0,0-1 1,0 0-1,0 0 0,0 0 0,0 0 0,0 1 0,0-1 1,0 0-1,0 0 0,0 0 0,1 1 0,-1-1 0,0 0 1,0 0-1,0 0 0,0 0 0,0 1 0,0-1 0,1 0 1,-1 0-1,0 0 0,0 0 0,0 0 0,0 0 0,1 0 1,-1 0-1,0 1 0,0-1 0,0 0 0,1 0 0,-1 0 1,0 0-1,0 0 0,0 0 0,1 0 0,-1 0 0,0 0 1,0 0-1,0 0 0,1 0 0,-1 0 0,0 0 1,0 0-1,0-1 0,0 1 0,1 0 2,9-13 67,7-23 31,-11 20 56,-2-1-1,0 1 0,-1-1 1,-1 0-1,-1 0 0,0-11-153,-1 27 52,0 0-35,0 1 0,1-1 0,-1 0 0,0 1 0,0-1 0,0 1 0,0-1 0,0 0 0,0 1 0,0-1 1,0 0-1,0 1 0,0-1 0,-1 1 0,1-1 0,0 0 0,0 1 0,-1-1 0,1 1 0,0-1 0,0 1 0,-1-1 0,1 0 0,-1 1 0,1 0 0,-1-1 1,1 1-1,0-1 0,-1 1 0,0-1 0,1 1 0,-1 0 0,1 0 0,-1-1 0,1 1 0,-1 0 0,0 0 0,1-1 0,-1 1 0,1 0 0,-1 0 0,0 0 1,1 0-1,-1 0 0,0 0 0,1 0 0,-1 0 0,1 0 0,-1 0 0,0 1 0,1-1 0,-1 0 0,1 0 0,-1 1 0,0-1 0,1 0 0,-1 1 0,0-1-17,-11 9 0,9-5-7,1 0 0,0 0 0,0 0 0,0 0-1,0 0 1,1 0 0,0 1 0,-1-1-1,2 0 1,-1 1 0,0-1 0,1 1 7,-1 60-129,1-44 110,0 54-61,0-74 24,0-1-173,0 0 6,0 0 199,1-3 49,20-54-187,-2 0-1,-3-2 0,0-12 163,-7 12 779,-9 55-762,0-1 0,0 0 0,0 1 0,-1-1 0,0 1-1,0 0 1,0-1 0,0 1 0,-1 0 0,1-1 0,-1 1 0,-1-1-17,-3-3 7,5 6 9,0 1-1,-1 0 0,1 0 0,0 0 0,-1 0 1,1 0-1,-1 0 0,1 0 0,-1 0 0,0 0 1,1 1-1,-1-1 0,0 1 0,1-1 0,-1 1 1,0 0-1,0-1 0,1 1 0,-1 0 0,0 0 1,0 0-1,1 1 0,-1-1 0,0 0 0,0 1 0,1-1 1,-1 1-1,0 0-15,-3 0 4,-1 2-1,1-1 1,0 1 0,-1 0 0,1 0-1,1 0 1,-1 1 0,0-1 0,1 1 0,0 1-1,-2 1-3,1-1-12,-1 2-12,0 0 0,0 0 0,1 0 0,0 1 0,1-1-1,-1 1 1,2 1 0,-1-1 0,1 0 0,0 1 0,1-1 0,0 1 0,0 0 0,1 0-1,0 9 25,0 6-54,2 1 0,1 0 0,1 0-1,6 23 55,-9-47-4,0-1 0,0 0-1,0 0 1,0 0 0,0 0-1,0 1 1,0-1-1,0 0 1,0 0 0,0 0-1,0 1 1,1-1 0,-1 0-1,0 0 1,0 0-1,0 0 1,0 0 0,0 1-1,0-1 1,0 0 0,1 0-1,-1 0 1,0 0-1,0 0 1,0 0 0,0 1-1,0-1 1,1 0-1,-1 0 1,0 0 0,0 0-1,0 0 1,1 0 0,-1 0-1,0 0 1,0 0-1,0 0 1,0 0 0,1 0-1,-1 0 1,0 0 0,0 0-1,0 0 1,1 0-1,-1 0 1,0 0 0,0 0-1,0 0 1,0 0-1,1-1 1,-1 1 0,0 0-1,0 0 1,0 0 0,0 0-1,0 0 1,1 0-1,-1 0 1,0-1 0,0 1-1,0 0 1,0 0 0,0 0-1,0 0 1,0-1-1,0 1 5,14-20 59,10-30 86,-15 23-203,-2 0 0,0-1 0,-2 0 0,1-16 58,15-104 80,-21 146 58,0 2 269,0 0-15,0 0-322,0 0-92,-4 6 73,0 1 0,0 0 0,1 0 0,0 0 0,0 0 0,0 0 0,1 0-1,-1 7-50,-1 0-113,-7 32 80,2 1 1,2 1-1,0 39 33,-4 33-36,5-65-866,5-18-4367,1-25-1791</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45:53.041"/>
    </inkml:context>
    <inkml:brush xml:id="br0">
      <inkml:brushProperty name="width" value="0.05" units="cm"/>
      <inkml:brushProperty name="height" value="0.05" units="cm"/>
      <inkml:brushProperty name="color" value="#E71224"/>
    </inkml:brush>
  </inkml:definitions>
  <inkml:trace contextRef="#ctx0" brushRef="#br0">46 1 1264,'-30'16'2063,"28"-14"-638,2-2 104,0 0-237,0 0-777,6 10 631,2 51 1559,-3-27-1445,-2 0-1,0 9-1259,-1-21 277,1 0 1,0 0-1,2 0 0,1-1 0,1 1-277,-4-12-22,13 41-45,3-1-1,1-1 1,14 20 67,-26-54 192,1-1 0,1 0 0,0 0 1,0 0-1,2-2 0,0 1 1,0-1-1,11 7-192,16 9 409,2-1-1,18 8-408,-43-25-42,21 13 221,-1 3 1,7 8-180,21 16 605,-52-41-634,0-1 0,0-1 0,1 0 0,0 0 0,0-1 0,1-1 0,-1 0 0,13 2 29,-14-5 10,-1 0 0,0 1 0,0 1 0,0 0 0,-1 0 0,1 1 0,-1 0 0,0 1 0,0 0 0,-1 1-10,-7-5 92,-2-2 268,0 0 17,0 0-210,0 0-39,-3 8 80,3-7-197,0 0 0,0 0 1,-1 0-1,1 0 0,0 0 1,-1 0-1,1 0 0,0 0 0,-1 0 1,1 0-1,-1 0 0,0 0 1,1 0-1,-1 0 0,0 0-11,-4 1 6,1 0-1,-1-1 1,0 1-1,0-1 1,1 0-1,-1-1 1,0 1 0,0-1-1,0 0 1,0 0-1,0 0 1,0-1-1,0 0 1,1 0 0,-1 0-1,0-1 1,-1 0-6,-9-3 17,1 0 0,0-1 1,0-1-1,0 0 0,-2-3-17,-10-10-37,1 0-1,2-2 1,0-1-1,1-1 1,-16-23 37,-16-16-66,-9-16-37,39 56 118,0 2-1,-2 0 1,-4-1-15,-51-43 7,76 60-10,1-1 1,0 0-1,0 0 0,0-1 0,1 1 0,0-1 1,0 1-1,0-1 0,1 0 0,0 0 1,1-1-1,-1 1 0,2 0 0,-1 0 0,1-4 3,-2-1 5,1-1 0,-2 1-1,0 0 1,0-1-1,-2-2-4,-5-8 17,-2 1 0,0-1-1,-1 2 1,-10-13-17,-1 9 51,20 22-62,0-1-1,0 0 1,0-1 0,0 1-1,1-1 1,-1 1 0,1-1-1,0 0 1,1 0-1,-1-1 1,1 1 0,-1-5 11,2 9-34,1 1-31,0 0-100,0 0 7,0 0 114,-1 8-27,0 0-1,0 0 0,0 0 0,1 0 0,1 0 1,-1 0-1,1 0 0,0 0 0,1 0 0,0 0 0,2 5 72,7 15-15,1 0 0,8 15 15,4 7 214,-17-33-175,1 0 1,0 0 0,1-1-1,1-1 1,0 1 0,1-1-1,1-1 1,0 0 0,1-1-1,0 0 1,1-1-1,1-1 1,0 0 0,0-1-1,8 3-39,2-1-10,-1 1 1,0 0-1,-1 2 0,0 1 0,-2 1 0,0 0 0,5 7 10,6 7 226,22 15-226,23 23 110,-63-58-86,0 0-1,1-1 1,0 0 0,0-2-1,1 1 1,13 3-24,5 5 50,-14-9 34,0 0-1,1-1 1,0-1-1,0-1 1,0-1-1,1-1 1,0-1-1,-1-1 1,1 0-1,0-2 1,5-1-84,-24 1 25,1 0 1,-1 0 0,1 0 0,-1 0-1,1 0 1,-1-1 0,0 1 0,0-1-1,0 0 1,2-2-26,27-12-40,-28 15 57,0-1-1,0 0 1,0 0 0,0 0-1,0 0 1,-1-1 0,1 1-1,-1-1 1,0 0 0,0 0 0,0 0-1,0-1 1,-1 1 0,1-1-1,-1 1 1,0-1 0,0 0-1,0 0 1,0 0-17,6-15 90,0-1 1,-2 0-1,2-7-90,-7 21-48,0 2 72,0-1 0,-1 0 1,0 0-1,0 1 0,0-1 0,0 0 0,-1 1 1,0-1-1,0 0 0,-1-3-24,-4-28 329,6 36-261,-1-2 4,-3-6-58,78 139-875,-60-105 925,1-2-1,1 0 1,1-1 0,8 7-64,-2-1 241,20 31-241,-28-35 487,-13-24-346,-3-2-36,-9-15-89,-132-230-30,135 233 18,0 0 1,0-1 1,-1 1-1,0 0 1,-1 1-1,-1 0 1,-3-4-6,4 9 7,-1 0-1,1 0 1,-1 1 0,0 0-1,-1 1 1,1 0 0,-1 0-1,0 1 1,-6-1-7,15 5-23,1 0 0,0 0 0,0-1 0,0 1 0,0 0 0,0-1 0,0 1 1,0 0-1,0-1 0,0 1 0,1-1 0,-1 0 0,0 1 0,0-1 0,0 0 0,0 1 0,1-1 0,-1 0 23,16-10-191,-11 9 226,9-4-2,1 1 1,-1 0 0,1 1-1,0 1 1,0 0-1,14-1-33,19 1 348,24 1-348,18 0 129,-34-4 49,0-1 0,49-15-178,-68 12 267,-34 9-32,-2 1 18,0 0-132,0 0-30,0 0 10,-7-3-75,0 1-1,0 0 0,0 0 1,0 0-1,0 1 0,-1 0 1,1 1-1,-7 0-25,-62 4 68,67-3-52,-49 4-52,-18 1-201,1 3-1,-46 14 238,81-12-245,54-11-293,52-11-224,263-42 1462,-266 41 603,-76 34-1309,-2 0-72,1 1-1,-7 17 79,0-2-5,16-28 4,1 0 1,0 0 0,0 0-1,1 0 1,0 1-1,-1 10 1,-1 2-43,3-13 39,-8 22-2,12-15-17,0-10 4,-2-5-61,0-2 2,0 0 70,2-2 20,32-53-17,-23 39 15,-1 0 0,0-1 0,2-8-10,-5 10 83,1 0-1,1 1 1,6-10-83,-14 23 120,-1 1-101,-1 3-20,0 1 0,-1-1 0,1 1 0,-1-1 0,0 0 0,0 0 0,0 0 0,0 0 0,-1 1 1,-4 6-1,-35 63 17,24-38 74,-2-2 0,-12 15-90,26-43 45,4-5-19,5-16-16,9-21-47,-4 19-8,1-6-26,2 1 1,0 0-1,9-13 71,-15 30 9,1-3-27,0 0 0,-1 0 0,0-1 0,0 0 0,-1 0 0,0 0 0,2-9 18,-6 18 17,0 1 44,0 0 10,-9 1-59,0 0 0,0 1-1,0 0 1,0 1 0,0 0 0,0 0 0,1 1-1,0 0 1,-1 1 0,2 0 0,-1 0 0,0 0-1,-3 5-11,0-1-42,0 0 0,0 2 0,1-1 0,1 1 0,0 0 0,0 1 0,1 0 0,-2 5 42,10-16-8,-1 0 1,0 0-1,1 0 0,-1 0 0,1 0 1,-1 1-1,1-1 0,0 0 0,0 0 0,-1 0 1,1 0-1,0 1 0,0-1 0,0 0 1,0 0-1,0 0 0,1 1 8,-1-2-2,0 0 0,0 1 0,1-1 0,-1 0 0,0 1-1,1-1 1,-1 0 0,0 1 0,1-1 0,-1 0 0,0 0 0,1 1 0,-1-1 0,1 0 0,-1 0 0,0 0-1,1 0 1,-1 0 0,1 1 0,-1-1 0,1 0 0,-1 0 0,0 0 0,1 0 0,-1 0 0,1 0 0,-1-1-1,1 1 1,-1 0 2,3 0 1,0-1-1,0 0 1,0 0 0,0 0-1,0 0 1,0-1-1,0 1 1,0-1-1,-1 0 1,1 0 0,-1 0-1,5-5 7,-1-1 0,0 0 0,0 0 0,-1 0 0,0-1 0,0 1 0,-1-1 0,0-1 0,-1 1 0,0 0 0,2-9-7,11-30 11,-16 48-4,0-1 1,1 0 0,-1 1 0,0-1 0,0 0-1,0 1 1,0-1 0,0 0 0,0 1 0,0-1-1,0 0 1,-1 1 0,1-1 0,0 1-1,0-1 1,0 0 0,-1 1 0,1-1 0,0 1-1,-1-1 1,1 1 0,-1-1 0,1 1 0,0-1-1,-1 1 1,1-1 0,-1 1 0,1-1 0,-1 1-1,1 0 1,-1-1 0,0 1 0,1 0-1,-1-1 1,1 1 0,-1 0 0,0 0 0,1 0-1,-1 0 1,0 0 0,1-1 0,-1 1 0,0 0-1,1 0 1,-1 1 0,0-1-8,-33 1-89,20 5 86,0 0 0,0 1 0,0 1 0,1 0 0,-11 9 3,12-9-5,-12 14-159,21-20 92,3-2 117,0 0 21,0 0-60,0 0-18,0 0-14,0 0 0,0 0 2,0 0-12,0 0-48,0 0-1,0 0 44,0 0 3,0 0-46,3 2 4,7 6 41,57 42-62,-60-46 98,0 0 1,0 0-1,1 0 0,0-1 1,-1-1-1,1 1 1,0-1-1,0 0 0,1-1 3,-7 0 24,-2-1 172,0 0 7,0 0-150,-19-11-38,-9-4-23,-11-5-235,-32-12 243,71 32-17,0 0 0,-1 0 0,1 0 0,0-1-1,0 1 1,-1 0 0,1 0 0,0 0 0,-1 0 0,1 0-1,0 0 1,0 0 0,-1 0 0,1 0 0,0 0 0,-1 0-1,1 0 1,0 0 0,0 1 0,-1-1 0,1 0 0,0 0 0,0 0-1,-1 0 1,1 0 0,0 1 0,0-1 0,-1 0 0,1 0-1,0 0 1,0 1 0,0-1 0,-1 0 0,1 0 0,0 0-1,0 1 1,0-1 0,0 0 0,0 1 17,-2 16-200,9 25 251,-6-35-127,10 58 65,-8-39-9,2 0-1,0 0 0,2 0 1,0 0-1,12 23 21,-17-43-9,21 19-26,-13-16 37,-8-7 12,-2-2 34,0 0 59,12-8 509,-11 5-612,0 0 1,0 0 0,-1 0-1,1 1 1,-1-1-1,1 0 1,-1 0-1,0 0 1,0 0-1,-1 0 1,1 0 0,-1 0-1,1 0 1,-1 0-1,-1-2-4,-20-52 0,8 23 15,1-1-8,-1 0-1,-2 1 1,-1 0 0,-2 1 0,-15-19-7,33 51-7,0-1-1,0 0 1,0 0-1,0 1 1,0-1-1,-1 1 1,1-1-1,-1 1 1,1-1-1,-1 1 1,0 0-1,1 0 1,-1 0-1,0 0 1,0 0-1,-2-1 8,4 3-8,-1-1-1,1 0 1,-1 0-1,1 1 1,-1-1-1,0 0 1,1 1-1,-1-1 1,1 1-1,0-1 1,-1 1-1,1-1 1,-1 1-1,1-1 1,0 1-1,-1-1 1,1 1-1,0-1 0,0 1 1,-1 0-1,1-1 1,0 1-1,0-1 1,0 1-1,0 0 1,0-1-1,0 1 1,0 0-1,0-1 1,0 1-1,0 0 9,-1 7-77,1 1 1,1-1-1,0 1 0,0-1 0,2 7 77,2 3-25,0-1 1,2 1-1,0-1 0,1 0 0,0-1 0,2 0 0,0 0 1,0-1-1,2 0 0,0-1 0,1 1 25,-2-6 22,26 31-11,-37-40 0,-1 0-1,1-1 0,0 1 1,0 0-1,0 0 0,0 0 1,0 0-1,0 0 0,0-1 1,0 1-1,0 0 0,0 0 1,0 0-1,0 0 0,0 0 1,0 0-1,0-1 0,0 1 1,1 0-1,-1 0 0,0 0 1,0 0-1,0 0 0,0 0 1,0 0-1,0-1 0,0 1 1,0 0-1,0 0 0,0 0 1,1 0-1,-1 0 0,0 0 1,0 0-1,0 0 0,0 0 1,0 0-1,0 0 0,1 0 1,-1-1-1,0 1 0,0 0 1,0 0-1,0 0 0,0 0 1,0 0-1,1 0 0,-1 0 1,0 0-1,0 0 0,0 1 1,0-1-1,0 0 0,0 0 1,1 0-1,-1 0 0,0 0 1,0 0-1,0 0 0,0 0-10,-3-24 133,-9-28-163,3 23 132,-1 1 0,-2 0 0,-1 0 0,-3-2-102,-20-43 157,29 57-188,-1 1 0,0 1 0,-1-1 0,-4-3 31,11 16-81,2 2-248,0 0-21,16 27-15,12 28 363,3 0 1,3-2-1,2-2 0,12 11 2,-6-12 140,14 8-140,-55-57-8,-1-1 44,0 0 63,-5-24 562,-20-46-594,14 45-51,2 0 0,1 0 0,1-1 1,1 0-1,2 0 0,0 0 0,2-2-16,2 23-5,0 1 4,0 0-1,-1 0 1,1 0 0,-1 0-1,0 0 1,0 1 0,0-1-1,0 0 1,-1 1 0,-1-3 1,3 4-2,-13 4-56,8 3 47,0 1-1,1-1 1,0 1 0,0 0 0,0 0 0,1 1 0,0-1 0,0 1 0,1-1 0,0 1 0,0 0 0,0 0 0,1 0 0,0 0 0,0 0 0,1 0 11,-1 24-66,1 0 0,1 0 0,2 1 66,-2-16-35,-1-13 24,0 0 0,1 0 0,-1 0 0,1 0 0,0 0 0,0 0 0,0 0 0,0 0 0,0 0-1,1-1 1,-1 1 0,1-1 0,0 1 0,-1-1 0,1 1 0,1-1 0,-1 0 0,0 0 0,0 0 0,3 1 11,-4-2-2,1 0 0,-1-1 0,1 1 1,-1-1-1,1 0 0,-1 1 0,1-1 1,-1 0-1,1 0 0,-1 0 0,1 0 1,-1 0-1,1 0 0,0-1 0,-1 1 1,1 0-1,-1-1 0,1 1 0,-1-1 1,0 0-1,1 1 0,-1-1 0,0 0 1,1 0-1,-1 0 0,0 0 0,0 0 1,0 0-1,0 0 0,0 0 0,0-1 1,0 1-1,0 0 0,0-1 1,0 1-1,-1 0 0,1-1 0,0 0 2,47-93 128,24-68-128,-30 66 72,-22 71-4,-19 24 7,3-12 404,-4 8-442,0 4 156,-10-8 35,4 6-232,0 1 0,0 0 0,0 0 0,0 0 0,-1 0 0,1 1 0,-1 0 0,1 1 0,-1-1 0,0 1 0,0 1 4,-78-4 1,76 4-2,-47 2 85,2 3 0,-25 6-84,-9 2-60,23-3-381,64-10 213,1 0-49,0 0 50,0 0 190,9 0-22,51 0-127,-13-2 145,-1 3 0,1 1 1,-1 3-1,15 4 41,-51-5 732,-10 1-292,-19 5-158,-30 4-170,14-7-83,0-3 0,0 0-1,-25-2-28,18-1 9,0 2 0,0 2-9,-34 13-225,0 0 216,61-16 82,-7 0-1516,21-2 1202,0 0 0,0-1 0,0 1 0,0 0 0,0-1 0,0 1 0,1-1 0,-1 1 0,0-1 0,0 1 0,0-1 0,1 1 0,-1-1 0,0 0 0,0 1 0,1-1 0,-1 0 0,1 0 0,-1 0 0,0 0 241,1 1-173,0-1 0,0 0-1,-1 1 1,1-1 0,0 0-1,0 0 1,0 1 0,0-1-1,0 0 1,0 1 0,0-1-1,0 0 1,0 1 0,0-1-1,1 0 1,-1 1-1,0-1 1,0 0 0,1 0 173,0-2-1124,0-12-7562</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7:45:53.042"/>
    </inkml:context>
    <inkml:brush xml:id="br0">
      <inkml:brushProperty name="width" value="0.05" units="cm"/>
      <inkml:brushProperty name="height" value="0.05" units="cm"/>
      <inkml:brushProperty name="color" value="#E71224"/>
    </inkml:brush>
  </inkml:definitions>
  <inkml:trace contextRef="#ctx0" brushRef="#br0">84 1944 4848,'2'5'413,"7"17"-892,-5-18 2736,-2-13 4105,31 46-5415,5 13-367,-3 1 1,29 56-581,-35-63 285,2-1 0,2-1 1,2-2-1,19 16-285,40 46 97,-71-73-18,-2 1-1,0 1 0,-3 1 0,0 1 0,-2 1 0,-2 0 1,-1 1-1,0 7-78,-12-32 513,-7-10 87,-7-12-257,12 12-403,-61-65 344,20 21-48,-2 2 1,-35-26-237,62 54 23,1 0 1,1-2-1,0 1 0,1-2 1,1 0-1,1-1 0,0 0 1,-4-10-24,4 11 114,-1-1 1,-1 2-1,-1-1 1,0 2-1,-1 0 1,-16-11-115,-21-21 175,44 37-175,0-1-1,0 0 1,1 0-1,0-1 1,1 0-1,1 0 0,-2-3 1,-2-9-1,1 0 0,0 0-1,-1-12 2,5 11 48,0 0-1,2 1 1,0-2-1,2 1 0,1 0 1,1 0-1,3-11-47,1 2 81,2 0 0,2 0 0,0 1 1,3 0-1,2-3-81,-8 19 63,1 1 0,1 0-1,0 0 1,1 0 0,0 1 0,1 1 0,1 0 0,1 0 0,0 1 0,5-4-63,-11 12 9,1 0 0,0 0 0,0 1 1,1 0-1,0 0 0,-1 1 0,1 0 0,0 0 1,0 1-1,1 0 0,-1 0 0,0 1 0,1 0 0,-1 1 1,1 0-1,-1 0 0,1 1 0,2 0-9,13 3 0,-1 1 0,1 1-1,-2 1 1,1 1 0,19 10 0,-36-15 16,-1 1 0,1-1 0,0 1 0,-1 0 0,0 1 0,3 2-16,-4-4 11,0 1 1,0 0-1,0-1 1,1 0-1,-1 0 1,1-1-1,0 1 1,4 1-12,-7-2 5,0-1 0,0 1 0,0 1 1,0-1-1,0 0 0,0 0 0,-1 1 0,1-1 0,-1 1 0,0-1 1,1 1-1,-1-1 0,0 1 0,0 1-5,2 4 5,14 17 16,-15-22 11,1 0 1,-1-1-1,0 1 0,0 0 1,-1 0-1,1 0 1,0 0-1,-1 1 1,0-1-1,0 0 1,0 1-1,0-1 0,0 0 1,-1 1-1,1-1 1,-1 1-1,0-1 1,0 1-1,-1-1 1,1 1-1,0-1 1,-1 1-1,0 0-32,-4 10 18,-1-1 1,0 0-1,0 0 1,-1 0-1,-1-1 1,0 0-1,-1 0 1,0-1-1,-1 0 1,0-1-1,-1 0 1,-3 2-19,-9 6 68,0-2 0,-1 0 0,-1-1 0,-1-2 1,-22 9-69,-1 4-85,41-21 95,-1 0 0,0 0 0,0-1 0,0 0-1,0 0 1,-1-1 0,0-1 0,0 0 0,-7 1-10,-32 9-110,40-10 98,0 1 0,1-1 0,-1 0 0,0-1 0,-6 0 12,2 2-144,25-9 92,3-3-6,1 0 0,-1 1 0,8-2 58,-8 4 20,-1-1 1,1-1 0,12-8-21,15-17 229,-1-2 0,24-27-229,-62 58 21,-1 1 1,1 0-1,-1-1 1,0 1-1,0-1 1,0 0-1,0 0 1,-1 0-1,1 0 1,-1 0-1,0 0 1,0 0-1,0-3-21,1-57 90,-2 28-49,0 26-44,0 0 0,-1 1 1,-1-1-1,1 1 0,-1-1 0,-1 1 0,0 0 0,0 0 0,-1 0 0,0 0 0,-1 1 0,0-1 1,0 1-1,0 0 0,-1 1 0,-1-1 0,1 1 0,-1 1 0,0-1 0,-1 0 3,-1 0-4,0 0 0,0 1 0,-1 0 0,1 0 0,-1 1 0,0 0-1,-1 1 1,1 0 0,-1 0 0,0 1 0,0 1 0,0 0 0,0 0 0,0 1 0,0 1-1,-1 0 1,-6 1 4,12-1-27,0 0 1,1 1-1,-1 0 0,0 0 0,1 0 1,-1 1-1,1-1 0,-1 1 0,1 1 0,0-1 1,0 1-1,0 0 0,0 0 0,1 0 0,-1 1 1,1 0-1,0 0 0,0 0 0,0 0 1,0 0-1,1 1 0,-1 1 27,-4 6-31,1 0 0,1 1 0,0-1 1,0 1-1,2 0 0,-1 1 0,2-1 0,0 1 0,0 0 0,1 0 1,1 0-1,1 0 0,0 0 0,1 5 31,-1-9-40,1 1 1,0-1-1,1 0 0,0 1 1,1-1-1,0 0 0,1 0 1,3 6 39,9 15 77,1 0 0,1-1-77,15 26-78,-6-1 22,10 31 56,10 21 5,-33-81 10,2 0 0,1-1 0,1-1 1,2-1-1,5 6-15,24 28 29,0 11-29,-32-48 42,-2 1 0,-1 1-1,0 0 1,7 19-42,1 8 115,-15-30-86,1 0-1,2-1 0,-1 0 1,2 0-1,8 9-28,-18-25 50,-1-2 46,0 0 56,-1 8 1002,-3-9-1143,1 0 0,0 0 0,0 0 0,-1-1-1,1 1 1,0-1 0,0 0 0,1 0 0,-1 0 0,0 0-1,0 0 1,1 0 0,0-1 0,-1 0 0,1 1 0,0-1-1,0 0 1,0 0 0,0-2-11,-6-10 21,1-1 1,0 1-1,-2-13-21,-10-23 0,-1 18-13,-2 0 0,-1 2 1,-1 0-1,-29-27 13,48 52-16,-22-21-108,2-2-1,2-1 1,0 0 0,2-2 0,-16-32 124,-79-199-111,98 217 87,-16-36-51,29 69 67,1 0-1,1-1 1,0 1-1,0-1 0,2 0 1,-1 1-1,2-11 9,-1 9-5,1 1-1,1 0 0,0 0 0,1 1 0,2-12 6,0 9-31,-2 0 0,0 0 1,-1-5 30,0 15-40,1 0-1,-1 0 1,1 0-1,0 1 1,0-1-1,1 1 1,-1-1-1,3-2 41,3-8-17,-6 12 12,1 0 1,-1 0-1,0 1 1,1-1-1,0 1 1,0 0 0,0 0-1,0 0 1,0 0-1,1 0 1,-1 1-1,1-1 1,0 1 0,0 0-1,2-1 5,11-4-24,0 0-1,1 2 1,2-1 24,-11 3-2,13-3 6,-1 1 0,2 1 0,-1 1 0,0 1 0,0 1 0,1 1 0,2 1-4,-14 1 24,0 1-1,0 1 0,0 0 1,-1 0-1,0 1 0,0 0 1,0 1-1,8 6-23,30 15 11,-35-20 0,0 0-1,0 2 1,-1-1 0,0 1 0,-1 1 0,10 10-11,-17-15 17,0 1-1,-1-1 1,1 1 0,-1 0-1,0 0 1,-1 0 0,0 0-1,0 1 1,0-1 0,0 0 0,-1 1-1,0 5-16,0-3 50,0-1 0,-1 1 0,0-1 0,-1 0 0,1 1 0,-2-1-1,1 0 1,-1 0 0,-2 6-50,-1-4-6,0 0-1,0-1 1,-1 0 0,0 0-1,0-1 1,-1 0-1,0 0 1,-7 6 6,-12 9 92,-2-1 0,-1 0-92,-27 20 150,44-33-115,-1-1 1,0 0-1,0-1 0,-1 0 1,1-1-1,-2-1 0,1 0 1,-1-1-1,1 0 0,-6-1-35,-51 6-1469,69-9-358,2 0-2257,0 0-7567</inkml:trace>
  <inkml:trace contextRef="#ctx0" brushRef="#br0" timeOffset="1">784 1255 1712,'-10'0'-1306,"-4"0"6795,12 1-2538,7 4-2131,-5-5-722,1 1 0,0 0-1,-1-1 1,1 1 0,-1 0-1,1 0 1,0 0 0,-1 0-1,0 0 1,1-1-1,-1 1 1,0 0 0,1 0-1,-1 0 1,0 0 0,0 0-1,0 0 1,0 0 0,0 0-1,0 0 1,0 1-98,4 16 1083,107 167 2838,-91-132-2941,-19-51-632,-1-2 80,0 0 22,-2-12 260,-20-34-247,-1 1 1,-2 2-1,-15-18-463,14 33 105,13 16-383,11 11 513,-3-5 225,4 5-88,3 7-214,6 11-151,0 0 1,1-1-1,0 0 0,1 0 0,1-2 0,1 1 0,0-1 0,1-1 0,10 9-7,-13-12 48,0 0 0,-1 1 0,0 0-1,-1 1 1,0-1 0,1 6-48,-8-15 85,-1-2-87,0 0-213,0 0-754,0 0-362,0 0-708,0 0-1603,0 0-5707</inkml:trace>
  <inkml:trace contextRef="#ctx0" brushRef="#br0" timeOffset="2">576 1013 10848,'10'-27'25,"-9"24"103,-15 40 1179,12-21-920,2-16-59,0 1 1,0-1-1,0 1 0,0 0 0,-1-1 1,1 1-1,0-1 0,0 1 0,0 0 0,0-1 1,-1 1-1,1-1 0,0 1 0,0-1 0,-1 1 1,1-1-1,-1 1 0,1-1 0,0 1 1,-1-1-1,1 0 0,-1 1 0,1-1 0,-1 0 1,1 1-329,-11 4 453,10-5-458,1 0 2,-1 0 1,1 0-1,-1 1 0,1-1 0,-1 0 0,1 0 1,0 1-1,-1-1 0,1 0 0,-1 0 0,1 1 1,0-1-1,-1 0 0,1 1 0,0-1 1,-1 0-1,1 1 0,0-1 0,0 1 0,-1-1 1,1 1-1,0-1 0,0 0 0,0 1 0,0-1 1,0 1-1,0-1 0,-1 1 0,1-1 0,0 1 1,0-1-1,0 1 0,1-1 0,-1 1 1,0-1-1,0 1 0,0-1 0,0 1 0,0-1 1,0 0-1,1 1 0,-1-1 0,0 1 0,0-1 1,1 0-1,-1 1 0,0-1 0,1 1 3,14 18 140,-12-17-53,15-6 0,-13 2-8,0-1 1,0 0-1,0 0 1,0 0-1,0 0 1,-1-1-1,0 1 1,0-1-1,0 0 1,0-1-1,2-2-79,-5 5 34,1-1-1,-1 0 1,0 0-1,1 1 0,-2-1 1,1 0-1,0 0 0,0 0 1,-1 0-1,0 0 1,1 0-1,-1 0 0,-1 0 1,1 0-1,0 0 1,-1 0-1,1 0 0,-1 0 1,0 0-1,0 0 1,0 0-1,0 0 0,-1 0-33,-1-2 4,0 1 0,-1 0-1,0-1 1,0 1 0,0 1-1,0-1 1,0 1 0,-1-1-1,0 1 1,1 0 0,-1 1-1,0-1 1,0 1 0,-1 0-1,1 1 1,-1-1-4,4 2 0,0 0 0,0 0-1,0 0 1,0 1 0,0-1 0,0 0 0,0 1-1,0 0 1,0-1 0,1 1 0,-1 0 0,0 0-1,0 0 1,1 0 0,-1 0 0,1 1 0,-1-1 0,1 0-1,-1 1 1,1-1 0,0 1 0,0 0 0,0-1-1,0 1 1,0 0 0,0-1 0,0 1 0,0 1 0,-1 3-36,-1-1 1,1 1 0,0 0 0,1 0 0,-1 0 0,1 0-1,0 0 1,1 5 35,0-7-21,0 1 0,1 0 0,0 0 0,0 0 0,0 0 0,1-1-1,-1 1 1,1 0 0,1 0 21,8 26 44,-10-29-41,-1-1 0,1 0-1,0 1 1,0-1 0,1 0 0,-1 0 0,0 0 0,0 0 0,0 0 0,1 0 0,-1 0 0,1 0 0,-1-1 0,0 1 0,1 0 0,-1-1 0,2 1-3,26 7 208,-25-8-176,1 0-1,0 0 0,-1 0 0,1-1 0,0 0 1,-1 0-1,1 0 0,-1 0 0,0-1 0,1 0 1,-1 0-1,0 0 0,0 0 0,0-1 1,0 1-1,0-1 0,-1 0 0,1 0 0,-1-1 1,0 1-1,0-1 0,0 1 0,0-1 1,-1 0-1,1 0 0,-1 0 0,1-3-31,0 0 39,0 1 0,0-1-1,0 0 1,-1 0 0,0 0 0,-1-1-1,0 1 1,0 0 0,0-1-1,-1 1 1,0 0 0,0-1 0,-1 1-1,0 0 1,0-1 0,-1 1 0,-2-5-39,3 7 15,0 4-15,1-1 0,-1 1 0,0-1 1,0 1-1,1 0 0,-1-1 0,0 1 0,0 0 1,0 0-1,0 0 0,-1 0 0,1 0 1,0 0-1,0 0 0,-1 0 0,1 0 0,-10-6 0,9 6-17,0 0-1,0 1 0,0-1 1,0 1-1,0-1 0,0 1 1,0 0-1,0-1 0,0 1 1,0 1-1,0-1 1,-1 0-1,1 0 0,0 1 1,0-1-1,0 1 0,0 0 1,0-1-1,0 1 0,1 0 1,-1 0-1,0 0 0,0 0 1,0 1-1,1-1 1,-1 0-1,1 1 0,-1-1 1,1 1 17,-2 1-25,-2 1-20,0 1-1,1-1 1,0 1 0,0 0-1,1 0 1,-2 3 45,-11 21-3133,10-19 824,0 2-9944</inkml:trace>
  <inkml:trace contextRef="#ctx0" brushRef="#br0" timeOffset="3">1190 1258 5832,'0'-37'1690,"0"37"-514,0 0 95,0 0-22,0 0 46,0 0-12,32-10 2243,-25 5-3390,-1-1 0,0 1 0,0-1 0,0-1-1,0 1 1,-1-1 0,0 0 0,-1 0 0,1-1 0,-2 1 0,1-1-1,1-5-135,9-22 120,-3-2-1,2-8-119,-8 26 79,-3 12 9,-1 0 0,1 1 0,-1-1 0,-1 0 0,1 0 1,-1 0-1,0 0 0,-1 0 0,0 0 0,0 0 0,0 0 0,-1 0 0,0 0 0,-1 1 0,1-1 0,-1 1 0,-3-5-88,0 0-45,5 9-182,1 2 51,-4-2 334,-4-2-132,-1 0-1,1 1 1,-1 0 0,0 0 0,0 1 0,0 0 0,-1 1 0,1 0 0,0 0-1,-8 1-25,9 1-40,-1 1 1,1 0-1,0 1 0,1 0 0,-1 0 0,0 1 0,1 0 0,0 0 0,-1 0 0,2 1 1,-1 0-1,-1 2 40,2-1 8,1 1 1,0 0 0,0 0-1,0 1 1,1-1 0,0 1 0,1 0-1,-3 5-8,-18 71 81,10-32 122,13-44-175,1 0 1,-1-1-1,1 1 1,1 0-1,-1-1 0,2 1 1,-1-1-1,1 1 0,0-1 1,0 0-1,1 1 1,0-1-1,0 0 0,2 2-28,10 11-11,1-1 0,1 0-1,0-1 1,1-1 0,2-1 11,-1 2-9,-8-9 109,0 0-1,0-1 0,1 0 1,-1 0-1,2-1 1,-1-1-1,1 0 1,0-1-1,0-1 1,1 0-1,-1 0 1,1-1-1,0-1 1,11 0-100,-7-1 123,0-1-1,0-2 1,0 0 0,0 0-1,0-2 1,0 0 0,0-1-1,-1-1 1,0 0 0,0-2 0,0 0-123,28-16 352,-1-2 0,5-6-352,-40 26 60,0-1 1,0-1-1,-1 0 1,2-2-61,2-2-46,-11 10 52,-1 2 5,6-6-91,-7 5-129,-5 5 185,-19 15 128,-1-1 0,-1-2 0,-26 12-104,41-22-82,-1-1 0,0 0 0,0-1 0,-1 0 0,1-1 0,-1-1 0,0 0 1,-4-1 81,-30 0-323,-37-3 323,7-1-37,70 3 45,1-1 1,0 0-1,-1-1 0,1 0 1,0 0-1,0 0 0,0-1 1,0 0-1,0 0-8,-63-38 102,47 27-90,-74-54 28,91 63-40,2 1-1,0 0 0,0 0 0,1 0 0,-1 0 0,1-1 0,0 0 0,1 0 0,-1 0 0,1 0 0,0 0 0,0 0 0,0-1 1,-15-67-49,16 65 36,0 1 1,1-1-1,1 0 1,-1 1-1,1-1 1,1 0-1,-1 1 1,1-1-1,1 1 1,-1-1-1,2 0 13,12-50-226,-15 54 230,0 0 1,0 0-1,1 0 1,0 0-1,0 0 1,0 0-1,0 1 1,1-1-1,-1 1 1,1-1-1,0 1 1,0 0-1,0 0 1,1 0-1,-1 1 1,1-1-1,2-1-4,7-4 9,0 0 0,0 1-1,1 1 1,7-2-9,-12 4 26,0 1 1,0 0-1,1 1 1,-1 0 0,1 0-1,-1 1 1,1 1 0,0-1-1,-1 2 1,1-1-1,0 1 1,-1 1 0,1-1-1,-1 2 1,1-1 0,-1 1-1,0 1 1,0 0-1,-1 0 1,1 0 0,-1 1-1,0 1 1,0-1-1,0 1 1,-1 1 0,0-1-1,0 1 1,4 6-27,-6-5 36,0-1-1,0 1 1,-1 0 0,0 1-1,0-1 1,-1 1 0,0 0-1,-1-1 1,1 1 0,-2 1 0,1-1-1,-2 0 1,1 7-36,-2-12 5,0 1 0,0 0 0,-1 0 0,0 0 0,0-1 0,0 1 0,0-1 0,-1 0 0,-2 4-5,-3 6 107,8-13-103,-4 7 17,0-1 0,0 1 0,0-1 0,-1 0 0,0 0 0,-1 0 0,1-1 0,-1 1 0,0-1 0,-1-1 0,0 1 0,-2 0-21,-110 63-64,120-69 63,-1 0 0,0 0 1,0 0-1,0 0 0,0 0 0,0 0 0,0 0 0,0 0 1,0-1-1,0 1 0,0 0 0,0 0 0,0 0 1,0 0-1,0 0 0,0 0 0,0 0 0,0 0 1,0-1-1,0 1 0,0 0 0,0 0 0,0 0 1,0 0-1,0 0 0,0 0 0,0 0 0,0 0 1,-1 0-1,1 0 0,0-1 0,0 1 0,0 0 1,0 0-1,0 0 0,0 0 0,0 0 0,0 0 1,0 0-1,0 0 0,0 0 0,-1 0 0,1 0 1,0 0-1,0 0 0,0 0 0,0 0 0,0 0 1,0 0-1,0 0 0,0 0 0,-1 0 0,1 0 1,0 0-1,0 0 0,0 0 0,0 0 0,0 0 1,0 0-1,0 0 0,0 0 0,0 0 0,-1 0 1,1 0-1,0 0 0,0 0 0,0 0 1,7-16-20,19-32 26,-10 19-9,-3-5 2,-10 26 6,0-1 1,0 1-1,1 0 0,3-6-5,-3 6 24,0-1-1,-1 0 1,-1 0-1,0 0 1,0 0-1,0 0 0,-1-1 1,-1 1-1,1-1-23,0-9 111,-1 11-109,0 1 0,0 0 0,-1 0 1,0 0-1,-1-5-2,-3-24 19,4 33-12,0-1-1,0 1 1,0 0 0,0 0-1,-1 0 1,1 0 0,-1 0-1,0 1 1,0-1-1,0 1 1,0-1 0,-2-1-7,-3-4-93,4 6 73,0 0 1,0 1 0,0-1-1,0 1 1,0 0-1,-1 0 1,1 0-1,0 0 1,-1 1 0,1-1-1,-1 1 1,1 0-1,0 0 1,-1 0 19,-6 1-24,0-1 0,1 2-1,-1-1 1,0 2 0,1-1 0,0 1 0,0 1 0,0-1 0,0 1-1,0 1 1,1 0 0,0 0 0,0 1 0,0 0 0,1 0 0,-1 1-1,-3 5 25,3-4-27,1 1 0,0 0 0,0 0 0,1 1 0,0 0 0,1 0-1,0 0 1,1 1 0,0 0 0,0 0 0,1 0 0,1 0-1,0 0 1,-1 7 27,4-9-5,-1 0-1,1 0 1,0 0-1,1 0 1,0 0-1,0-1 1,1 1-1,0-1 0,1 1 1,-1-1-1,3 3 6,3 3-13,-1 0 1,2 0-1,0 0 0,1-1 0,8 7 13,-6-10 16,1 0 1,1-1-1,-1-1 1,2 0-1,-1-1 0,5 1-16,51 27 85,-66-32-38,0-1 0,1 1 1,-1-1-1,1 0 0,0-1 1,0 1-1,0-1 1,0 0-1,0-1 0,0 1 1,0-1-1,0 0 0,0-1 1,0 0-1,0 0 1,-1 0-1,4-1-47,15-5 130,0-2 0,-1 0 0,17-10-130,6-2 131,-17 9-24,0-1-1,-1-2 0,22-15-106,-41 24 37,0 0 0,-1-1-1,0-1 1,-1 1 0,1-1-1,-1-1 1,-1 1 0,0-1-1,0 0 1,-1 0 0,0-1 0,0 0-1,-1 0-36,7-26 31,-2 1-1,-2-2 1,-1 1-1,-2-1 1,-1 0-1,-2-9-30,2-3 243,-3 11-166,-2 1 0,-2 0 0,-1-1 0,-2 1 0,-1 1 0,-3-3-77,2 14 17,-1 0 0,0 1 0,-2 0 1,-1 1-1,-7-9-17,-9-16-99,15 25 87,-2 1 0,0 0-1,-2 1 1,0 1 0,-2 1 0,0 0 0,-1 1 0,0 2 0,-2 0 0,0 1 0,-4 0 12,3 2-133,0 2 1,-1 1 0,0 0-1,-13-1 133,33 10-28,1 1-1,0-1 0,0 1 1,-1 0-1,1 1 0,0-1 1,0 1-1,-1 0 1,-3 1 28,-9 1-416,16-2 402,-1-1 0,1 1 0,0 0 0,0 0 0,0-1 0,1 1 0,-1 0 0,0 0 0,0 0 0,0 0 0,1 0 0,-1 0 0,0 0 1,1 1-1,-1-1 0,1 0 0,-1 0 0,1 0 0,0 1 0,-1 0 14,-4 25-290,5-12 283,1 1 1,1-1-1,0 0 1,1 1-1,0-1 1,1-1-1,1 1 1,1 0-1,0-1 0,8 12 8,14 24-23,2-1 0,12 10 22,-38-52 5,16 20 23,1 0 0,1-1 0,1-1 0,8 5-28,-15-16 17,1-1 1,0-1-1,1 0 1,0-2-1,0 0 1,1 0-1,9 1-17,10 4 249,59 22 176,68 16-425,-150-50 82,0-1 0,0 0 1,0-1-1,1-1 1,-1 0-1,0-1 1,5-1-83,10-2 209,1-2 0,-2-2 1,4-1-210,-15 2 5,0-1-1,-1 0 1,1-1 0,-2-1-1,0-1 1,0-1-5,20-12 136,-29 20-99,0-1 0,-1 0 1,1 0-1,-1-1 0,0 0-37,-4 4-13,-2 2-2,0 0 13,6-5-71,-4 5-164,-7 8 112,-3 1 110,-1-1 0,0 0 0,0-1 0,0 0 0,-1 0-1,0-1 1,0 0 0,0-1 0,-1 0 0,-3 1 15,-13 3-107,-1 0 0,1-2 0,-24 2 107,-28 0-171,0-3 0,-1-3 0,1-4-1,0-4 1,-61-11 171,122 12 24,1-1 0,-1-1 0,1 0 0,0-2-1,0 0 1,1 0 0,-1-3-24,-24-10 64,27 12-21,1 0 0,0 0-1,0-2 1,1 1 0,1-2 0,-1 1 0,0-4-43,2 1-26,1 0 1,1-1-1,0 0 1,1 0-1,0 0 1,1-1-1,1-2 26,-3-2-8,3 2 2,0 1 1,2-1-1,0 0 0,0-9 6,-9-43-79,5 40 77,-10-26-19,10 37-143,1 0 0,1 0 0,-1-11 164,5 28 0,1 1 0,0-1 0,0 1 0,0-1 0,0 1 0,0-1 0,0 1-1,1 0 1,-1-1 0,0 1 0,1-1 0,-1 1 0,1 0 0,-1-1 0,1 1 0,0 0 0,0 0 0,0-1 0,-1 1 0,1 0 0,0 0 0,0 0 0,0 0 0,1 0 0,-1 0 0,0 1 0,0-1 0,0 0-1,1 0 1,-1 1 0,0-1 0,2 0-1,-1 0 0,1 0 0,-1 0 0,1 0 0,0 1 0,-1-1-1,1 1 1,0 0 0,-1 0 0,1 0 0,0 0 0,-1 0 0,1 0-1,0 1 1,0-1 1,66 19-68,-45-14 75,-2 2 0,1 0 0,-1 1 0,4 3-7,-5 0 4,0 1 0,-2 0 0,1 2-1,-2 0 1,0 1 0,0 1-4,13 13 84,-16-16-71,0 1-1,-1 0 1,0 1-1,-1 0 1,-1 1-1,-1 0 1,7 14-13,19 40 73,15 36 59,0 30-180,-12-22 263,-36-99-157,-2 0 0,0 0 1,0 0-1,-2-1 0,0 1 0,0 0 0,-1 0 1,-1 0-1,-1 0 0,-1 4-58,-3 24-179,-18 131 320,24-169-151,0 1-1,-1-1 1,1 0 0,-1 0 0,0 0-1,-1 0 1,-2 3 10,-7 20-509,11-27-66,1-1-956,0 0-2569,0 0-9391</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49:49.794"/>
    </inkml:context>
    <inkml:brush xml:id="br0">
      <inkml:brushProperty name="width" value="0.05" units="cm"/>
      <inkml:brushProperty name="height" value="0.05" units="cm"/>
      <inkml:brushProperty name="color" value="#E71224"/>
    </inkml:brush>
  </inkml:definitions>
  <inkml:trace contextRef="#ctx0" brushRef="#br0">58 344 4312,'43'-64'287,"-43"64"-282,0 1 0,0-1 0,0 0 0,0 0 0,0 0 0,0 0 0,0 0 0,0 0 0,0 0 0,0 0 0,0 0 0,0 1 0,0-1 0,0 0 0,0 0 0,0 0 0,0 0 0,0 0 0,0 0 0,0 0 0,0 0 1,0 1-1,0-1 0,0 0 0,0 0 0,0 0 0,0 0 0,0 0 0,0 0 0,1 0 0,-1 0 0,0 0 0,0 0 0,0 0 0,0 0 0,0 0 0,0 0 0,0 0 0,0 1 0,0-1 0,1 0 0,-1 0 0,0 0 1,0 0-1,0 0 0,0 0 0,0 0 0,0 0 0,0 0 0,0 0 0,0 0 0,1 0 0,-1-1 0,0 1 0,0 0 0,0 0 0,0 0-5,0 20 111,-5 29-87,1-16-62,-6 80 481,10-97-220,0 0 1,1-1-1,1 1 0,0 0 0,1-1 0,1 2-223,6 18 1282,-7-22-958,0 0 0,1 0 0,1 0 0,0-1 1,1 0-1,4 7-324,56 104 782,-17-55-202,-25-38 498,18 31-1078,13 18 426,-46-68-387,-1-1 0,1 0 0,0-1 0,1 1 1,1-2-1,-1 1 0,12 5-39,-9-6 152,1 0 1,0-2-1,0 1 1,0-2 0,4 1-153,-11-4 65,1-1 1,-1 0-1,1 0 1,-1-1-1,1 0 1,-1 0-1,1-1 1,-1 1-1,1-2 1,-1 1 0,5-3-66,-3 3-6,-1-2 0,1 1 0,-1-2 1,0 1-1,0-1 0,0 0 0,0 0 1,-1-1-1,1 0 0,2-3 6,-8 6 28,19-23 39,-7 10 20,-2 0 0,0-1 0,-1-1 0,0 0 0,-1 0 0,-2-1 0,1-1 0,-2 1 0,-1-1 0,0 0 0,-1-1 0,-1 1 0,0-13-87,4-23 22,-5 40-11,0 0 0,-2 0-1,1-6-10,-3 8 5,-1 0 0,1 1-1,-2-1 1,0 1 0,-1-2-5,-6-27-18,-5-28-12,8 44 77,2 0 1,1 0-1,1-1 1,0-11-48,2 30 51,0 1 1,0 0 0,0-1 0,-1 1 0,0 0 0,0 0 0,-1-1-52,-6-19-74,3 12 36,0 0 1,-1 0-1,-1 1 1,0 0-1,0 0 1,-2 1-1,1 0 1,-10-9 37,5 9 7,0 2 0,-1-1 0,0 2 0,0 0 0,-1 0 0,0 2 0,-6-3-7,-38-18-116,53 24 108,0 0-1,0 0 1,0 1-1,0 0 1,-1 0 0,1 0-1,-1 1 1,0 1-1,0-1 1,1 1-1,-1 1 1,-3-1 8,-67-3-486,48 1 410,1 2 1,-15 1 75,37 1-23,1 1 0,-1-1 0,1 1 0,0 1 0,0-1 0,0 1 1,0 0-1,0 0 0,0 1 0,1-1 0,0 1 0,0 1 0,0-1 1,0 1-1,0-1 0,-2 6 23,-4 1-124,9-10 10,2-1 98,-18 27 21,11-19-9,3-2 65,1 0-1,-1 0 1,1 1 0,1-1 0,-1 1 0,1-1-1,1 1 1,-1 0 0,0 4-61,-4 67-378,5-41 516,-1 15 3,2 0 0,2 2-141,1 36 416,-1-65-326,1 1 0,0-1 0,6 18-90,5 28 166,-11-55-66,2 1-1,0-1 1,1 0-1,0 0 1,7 11-100,9 23 163,38 86-305,-53-120 192,1-1 0,0 0 0,1 0 0,1-1 0,1 0 0,-1-1 0,2-1 0,0 1 0,1-2 0,0 0 0,11 7-50,-16-12 25,1-1 0,0-1 0,0 0 0,1 0-1,-1-1 1,2 1-25,28 10 75,-31-11-74,0-1 0,-1 0 0,1 0-1,0 0 1,0-1 0,0-1-1,0 1 1,0-1 0,0 0-1,0-1 1,3 0-1,14-3 293,0-1 0,23-9-293,-41 12 7,-1-1 1,0 0-1,0-1 1,-1 1 0,1-1-1,-1 0 1,0-1-1,0 1-7,18-14 298,-18 14-244,0 0 0,0 0 0,-1-1 0,1 0-1,3-4-53,3-4 30,-4 4-31,-1 0 1,0 1-1,-1-2 0,1 1 1,-2-1-1,0 1 0,0-1 0,0-1 1,1-7 0,4-24 186,4-33-186,-12 66 44,0-8 17,-1 0 1,-1 0-1,-1 0 0,0 1 1,-1-1-1,-1 0 0,-5-14-61,-1-8-30,-2-15-212,7 27 296,-1 0 0,-2 1-1,0-1 1,-2 1-1,-3-3-53,-43-73-13,-50-68 13,94 152 15,4 5 20,0 1 0,-1 0 0,0 0 0,-1 0-1,-10-7-34,2 3-11,-1 0 0,-1 1 0,0 1 0,-1 1 0,0 1 0,-1 0 0,0 2 0,-14-4 11,22 10-12,-1 1-1,0 1 0,1 0 1,-1 1-1,0 0 0,0 1 0,0 1 1,0 0-1,0 1 0,1 1 1,-1 0-1,1 1 0,0 1 0,0 0 1,-1 1 12,2 3-176,-9 11 98,14-13 79,1 0-1,0 1 1,0 0-1,1 0 0,0 0 1,1 1-1,0 0 0,0 0 1,1 0-1,0 1 1,1-1-1,-1 1 0,2 0 1,0 0-1,0 0 1,1 0-1,0 0 0,0 0 1,1 0-1,1 1 0,1 6 0,5 39-20,2 0-1,9 24 21,-7-40 36,1-1 0,2-1 0,2 0-1,1 0 1,2-2 0,1-1 0,9 11-36,79 92 20,-44-36-30,-55-90 50,0-1 0,1-1 0,0 1-1,1-1 1,0-1 0,1 0-1,0-1 1,0 0 0,12 5-40,-10-7 34,1-1 1,-1 0 0,1-1-1,0 0 1,1-1 0,-1-1-1,0 0 1,1-2 0,-1 1-1,1-2 1,-1 0 0,0-1-1,1 0 1,-1-2 0,0 1-1,0-2 1,-1 0 0,10-5-35,-17 7 3,-1-2-1,1 1 1,-1 0 0,0-1 0,0-1-1,0 1 1,-1-1 0,0 1 0,1-3-3,43-63 413,-27 37-73,-14 23-329,-1-1 0,-1 0-1,0 0 1,0 0 0,-1-1-1,-1 0 1,0 0 0,-1-1-12,1-11 46,0 1 0,-2-1-1,-1-24-44,-3 27 193,0-1 1,-1 1-1,-1 0 0,-4-7-193,-8-54 3,12 50-72,-2 0-1,-2-3 70,5 24 1,-1 0 0,0 1 0,-1-1 0,0 1 0,0 0 0,-2 1 0,-4-7-1,-22-27 81,-2 2 1,-39-37-82,50 56 75,-1 2 1,-1 0 0,-1 1 0,-1 2 0,-1 0-1,-23-9-75,17 10 57,12 4-83,0 2-1,-1 1 1,-1 0 0,1 2-1,-1 1 1,-1 1-1,-13-1 27,-8 11 33,13 0-560,29-3 517,0 1 0,1 0 1,-1 0-1,0 0 0,1 1 1,0-1-1,-1 1 1,1 0-1,0 0 0,0 0 1,1 1-1,-1 0 0,1 0 10,-4 3-13,0 1 0,0 0 0,1 0-1,1 0 1,0 1 0,0 0 0,0 0-1,1 1 1,0-1 0,-2 10 13,-3 17-42,1 1 1,0 13 41,5-28-23,-12 120 8,3-19 116,11-108-106,0 1-1,1-1 1,1 0-1,0 1 0,1-1 1,1 1-1,1-1 1,0 0-1,0-1 1,2 1-1,0-1 0,0 0 1,2 0-1,0-1 1,0 0-1,6 7 6,30 44-506,-20-28-1130,2-1-3699,-19-25 3465,-1 0-1,0 1 1,0-1 0,3 12 1870,9 16-2680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49:53.963"/>
    </inkml:context>
    <inkml:brush xml:id="br0">
      <inkml:brushProperty name="width" value="0.05" units="cm"/>
      <inkml:brushProperty name="height" value="0.05" units="cm"/>
      <inkml:brushProperty name="color" value="#E71224"/>
    </inkml:brush>
  </inkml:definitions>
  <inkml:trace contextRef="#ctx0" brushRef="#br0">102 1986 4576,'-12'-45'129,"11"34"305,4 11-85,8 15 168,26 51 665,-17-32-62,-2 1-1,-1 0-1119,-11-24 27,1-1 0,0 0-1,0-1 1,1 0 0,0 0-1,1 0 1,0-1 0,0 0-1,1-1 1,2 1-27,8 7 172,-15-12-117,1 0 0,0 0 0,0-1 0,0 0 0,0 0 0,1-1 0,-1 0 0,0 0 0,1 0 0,-1 0 0,2-1-55,27 4 278,39 10 460,-9-2 1000,8 6-1738,-50-14 94,0-1 1,0-1 0,1-1 0,-1-1 0,0-1 0,0-1 0,16-4-95,-29 5 130,41-7 611,0-2-1,-1-2 1,34-14-741,-74 21 104,0 1 0,0-2 1,-1 1-1,0-1 1,0-1-1,0 1 0,-1-2 1,0 1-1,-1-1 1,0 0-1,3-4-104,14-20 464,-2 0-1,8-18-463,11-14 286,-25 42-213,-1-1 1,-1 0 0,-2-1-1,0-1 1,-1 0-1,4-17-73,-10 13 191,-1 0 0,-1 0 0,-2 0 0,-1-9-191,2-32 565,-2 61-575,0 0-1,0 0 1,-1 1-1,0-1 1,-1 0-1,0 0 1,-1 1-1,1-1 1,-1 1-1,-1 0 1,0-1-1,-5-6 11,-3-3 37,-1 0 0,0 1 0,-2 1 0,-11-10-37,7 8-23,-1 1-1,0 1 1,-12-6 23,16 10 52,0 2-1,0 0 1,-1 1-1,-1 1 1,1 1-1,-1 0 0,-13-3-51,-30-3-110,-1 2 0,0 3-1,-1 3 1,-54 3 110,97 3-61,0 0 1,0 2-1,0 0 0,0 2 0,1 0 1,-3 2 60,-38 15-198,-14 9 198,57-24-49,-18 10-24,0 1-1,2 1 1,0 2-1,2 2 0,-19 17 74,37-26 9,0 0 0,1 1-1,1 0 1,0 1 0,1 0-1,1 1 1,-6 14-9,3-6 12,-2-1 1,0 0-1,-5 4-12,14-22 24,0 0 1,1 0-1,0 1 1,0 0-1,-1 2-24,4-6-23,0 0 0,1 1 0,-1-1 0,0 0 0,1 1 0,0-1 0,0 0-1,0 1 1,0-1 0,1 1 0,-1-1 0,1 2 23,4 21-38,1-1 0,1 0 0,1 0 0,2 0-1,0-1 1,1 0 0,2-1 0,0 0 0,2-1 0,13 15 38,14 15-160,3-1 1,2-3-1,4 1 160,-43-43 4,1 1 1,0-1-1,0-1 0,1 0 1,-1 0-1,1-1 0,9 3-4,78 20 47,-71-21-16,69 20 99,64 14-116,-120-35 106,0-1-1,1-2 0,-1-1 1,1-3-1,-1-1 1,0-1-1,0-3 0,0-1 1,7-4-120,-33 8 11,1-1 0,-1 0 0,-1 0 0,1-1 1,-1-1-1,8-5-11,-13 7 71,-1 0 1,0 0 0,0 0 0,-1 0-1,1-1 1,-1 0 0,0 0 0,-1-1-1,0 1 1,0-1 0,0 0 0,1-3-72,6-25 30,-1-1 0,-2 0 1,-1 0-1,-2-1 1,-1 0-1,-2-18-30,-1 32 11,0 2 100,0 0-1,-2 0 0,-1 0 1,0 0-1,-2 0 1,0 0-1,-4-10-110,-71-211 87,73 222-47,-1 1-1,0 0 1,-2 0-1,0 1 1,-1 0-1,-6-7-39,8 12-8,-1 1-1,0 0 1,-1 1-1,0-1 1,-1 2-1,-1 0 1,1 0-1,-1 1 1,-1 0-1,0 1 1,0 1-1,0 0 1,-7-2 8,-13-4 2,0 1 1,-1 2-1,0 1 1,-21-2-3,40 9-65,1 0 0,-1 2 0,0-1 0,0 2 0,1 0 0,-1 1 0,0 0 0,1 1 0,0 1 0,0 0 0,0 1 0,-1 1 65,8-3-808,-3 1 349,7-2-3476,1 0-3569,2-2 2991</inkml:trace>
  <inkml:trace contextRef="#ctx0" brushRef="#br0" timeOffset="384.01">1432 591 5832,'0'0'0,"0"0"0,0 0 0,0 0 288,0 0-288,0 0 288,0 0-288,0 0 312,1 9-312,-1-9 312,3 13-312,-1-4-1512,3 0 1512,-1-1-1504,0 2 1504,5 6-2160</inkml:trace>
  <inkml:trace contextRef="#ctx0" brushRef="#br0" timeOffset="1671.52">1666 931 4848,'38'63'910,"-31"-50"-356,-1 0 0,2-1-1,0 0 1,0-1 0,1 1 0,1-2 0,0 1 0,0-1-1,4 2-553,9 3 238,1-1-1,0 0 0,1-2 1,0-1-1,1-1 0,0-1 1,1-1-1,0-2 0,0-1 1,1 0-1,-1-2 0,1-2 1,16 0-238,-7-1 505,0-2 0,17-4-505,-48 5 77,1-1 0,0 0 0,-1 0 0,1-1 0,-1 0 0,0 0 0,1 0-1,-2-1 1,1 0 0,0 0 0,-1-1 0,0 1 0,0-1 0,0 0 0,0-1 0,-1 1 0,0-1-1,0 0 1,-1 0 0,1-1-77,5-11 201,0-1 0,-2 0 0,0-1-1,-1 1 1,-1-1 0,1-5-201,-3 4 104,-1 0-1,0-1 1,-2 1 0,0 0 0,-2 0 0,0 0 0,-1 0 0,-1 0-1,-1 0 1,-6-15-104,-6-9 151,-2 1-1,-1 1 0,-2 1 1,-9-11-151,28 50 17,-23-42 66,-2 1 0,-1 1 0,-3 2 0,-34-34-83,44 53-15,-2 2-1,0 1 1,-2 0 0,0 2-1,0 1 1,-2 1-1,0 2 1,-15-5 15,19 9-40,-1 2 0,0 0 0,-1 2 0,0 1 0,1 0-1,-1 2 1,0 2 0,0 0 0,0 1 0,-9 3 40,16 1-46,-1 0 0,1 1 0,0 1 0,1 1 0,0 1 0,0 1 0,1 0 0,0 1 0,1 1 0,-4 3 46,9-5-22,0 1 0,0 0 0,1 1 0,1 0 0,0 0 0,1 1 0,0 0 0,1 0 0,0 1 0,1 0 0,1 0 0,0 1 0,1 0 0,0-1 0,1 1 0,1 0 0,1 1 0,0-1 0,1 0 0,1 13 22,3-9-93,0 0 0,2-1 0,0 1 0,1-1 0,7 11 93,4 14 466,-11-24-501,0-1-1,2 0 0,0-1 0,1 0 0,1 0 0,0-1 0,1-1 1,1 0-1,7 7 36,35 26-95,-31-29 74,-1 1 0,-1 1 0,-1 1-1,9 13 22,-12-13 0,1 0-1,1-2 0,1-1 0,1 0 0,5 1 1,-11-10 6,0-1 1,1-1-1,0 0 0,0-2 1,1 0-1,16 3-6,2-1 14,0-2-1,0-2 0,2-1-13,1-1 123,0-3 0,0-1-1,0-1 1,0-3 0,16-4-123,-44 7 110,-1 0-1,0-1 1,0 0 0,0 0 0,-1-1-1,1 0 1,-1-1 0,0 0 0,-1-1 0,1 1-1,-1-1 1,-1-1 0,1 0 0,-1 0 0,0 0-1,3-7-109,1-4 89,-1 1-1,0-2 0,-2 1 0,0-1 1,-1 0-1,-1-1 0,3-21-88,-5 26 45,-1 0 0,-1 0 0,0-1 0,-1 1 0,-1-1 0,0 1-1,-2-1 1,0 1 0,0-1 0,-1 1 0,-2 0 0,1 0 0,-2 0-1,0 1 1,-1 0 0,0 0 0,-9-13-45,-1 2-27,-29-45 73,-28-62-46,59 106-14,-1 1 0,-1 0 1,-1 1-1,-1 1 1,-17-16 13,26 30-8,0 0 0,-2 1 0,1 1 0,-1-1 1,0 2-1,-1 0 0,1 0 0,-4 0 8,-24-9-81,-1 2 0,-2 2 81,-36-13-45,59 19 54,0 1-1,-1 0 1,0 2-1,0 0 1,0 1-1,0 1 1,-1 1-1,1 1 1,0 1-1,0 1 1,0 1 0,0 1-1,-16 6-8,4-1-15,0 1 0,1 3 0,0 0 0,-14 10 15,36-18-13,0 0 1,1 1-1,-1 1 0,2-1 0,-1 1 0,1 1 0,0 0 0,1 0 0,0 0 0,0 1 0,1 0 0,0 0 1,1 1-1,0-1 0,0 5 13,-3 14-5,1 1-1,2 0 1,-1 25 5,0-8-15,4-33-189,1 0-1,0 1 0,2-1 1,0 8 204,1-7-1061,1 0 0,1 0-1,0-1 1,1 1 0,0-1 0,8 13 1061,18 39-8873</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0:02.290"/>
    </inkml:context>
    <inkml:brush xml:id="br0">
      <inkml:brushProperty name="width" value="0.05" units="cm"/>
      <inkml:brushProperty name="height" value="0.05" units="cm"/>
      <inkml:brushProperty name="color" value="#E71224"/>
    </inkml:brush>
  </inkml:definitions>
  <inkml:trace contextRef="#ctx0" brushRef="#br0">997 348 4216,'0'0'1056,"0"0"32,0 0 129,0 0-104,0 0-563,0 0-193,-4 3-220,-106 103 741,101-98-728,0 0 0,-1-1 0,0-1 0,0 0 0,-6 3-150,-32 21 650,22-7-232,1 1 0,1 0 0,-12 18-418,-6 7 170,14-16-234,-22 34 64,29-36-82,-1-2 0,-25 25 82,13-17 451,1 1 1,3 1-1,-9 16-451,27-34 227,0 0-1,-6 18-226,-14 25-105,20-39 279,1 0 0,0 1 0,-4 23-174,12-39 16,-4 15 33,2 1 0,-2 19-49,1-10 27,-4 31 496,4-42-577,2 1 0,0 0 1,2 0-1,0 17 54,-9 113 127,3 60-69,6-191-55,-5 23 68,4-37-39,1 0 0,1 1 1,0-1-1,0 1 0,1 2-32,-1 213-137,9-144 363,-4-46-130,-1 0 0,-3 26-96,1-45-43,-1-1-1,2 1 0,0-1 1,1 0-1,0 0 1,4 7 43,18 57 62,15 25-62,-18-47 84,3-22-100,-14-22-11,-2-1 36,9 12 145,1 0 0,16 16-154,-20-27 3,0 0 0,1 0 0,0-2 0,1 0 0,0-1 0,11 5-3,79 26 328,-57-24 216,26 15-544,-59-26 17,1 0 0,0-1 0,0-1 0,0-1 0,1-1 0,-1 0 0,7-1-17,58-2 243,0-3-1,-1-4 1,17-7-243,12-11 3,-92 21 38,0-1 1,1 0-1,-2-2 1,1 0-1,-1-1 1,0 0 0,0-2-1,2-2-41,11-8 102,0-2 0,-2-1 0,26-26-102,-36 29 0,-1-1 0,-1-1 0,6-10 0,4-7 0,9 1 16,-28 30-8,0 0 0,0-1 0,-1 1 0,4-7-8,105-154 526,-75 102-533,26-44-28,-9-15-141,-31 65 344,26-43-168,-20 50 63,-16 28-52,-1-1 0,-1-1 0,-1-1 1,-1 0-1,-2 0 0,6-24-11,-8-2 20,-1-1 1,-4 0 0,-1 0-1,-3-3-20,11-143 132,-11 194-149,-1-128 534,-10-52-517,9 167-3,0 1 0,-2-1 0,-1 0 0,0 1 0,-2 0 0,0 0 0,-1 1 0,-5-8 3,6 11 8,0-1 0,0 1-1,2-1 1,0-1 0,-2-14-8,3 10 1,-9-44 29,9 40 4,-1 0 0,-1 0 0,-4-8-34,-6-10 177,9 21-146,-2 0 1,0 1-1,-1 1 0,-1 0 1,-8-12-32,-33-40-61,0-1-224,-29-55 285,77 121 10,-1 0-1,-1 0 0,0 1 0,0 0 1,0 0-1,0 0 0,-1 0 0,-1 1 1,1 0-1,-1 1 0,0 0 0,0 0 1,0 0-1,-1 1 0,1 1 1,-1-1-1,0 1 0,-8-1-9,1-1-190,-14-3 72,1 0-1,-26-2 119,45 8 6,1 2-1,-1-1 1,0 1-1,0 1 1,1 0-1,-1 0 1,0 1-1,1 0 1,-1 1-1,-7 3-5,-20 10-211,1 3 1,0 1-1,-6 6 211,-27 22 237,2 3 0,-5 9-237,62-51-71,-16 11 91,0-2 1,-5 2-21,14-10 8,0 1 1,1 0-1,0 1 0,1 1 0,0 1 0,1 0 0,-2 4-8,-33 39 143,32-39-47,1 1 1,1 0-1,0 2 0,-9 17-96,-26 75-177,-3 5-14,40-94 183,0-1 0,-2-1-1,-1 0 1,0-1-1,-2-1 1,0 0 0,-3 0 8,-14 23-25,7-6 115,14-22-78,1 2 0,1 0 0,0 0 0,2 1 0,0 1 0,-4 8-12,-12 38 35,-4 20-35,4-13-39,-40 119-408,56-151 371,2 0 0,1 0 0,0 37 76,-5 27 46,9-62-23,1 0 1,2 0 0,2 1-1,1-1 1,6 18-24,2 37 3,-6-59 25,2 0 0,6 18-28,-3-11 56,-5-30-63,0 0 0,1 0 0,1 0 0,0-1 1,1 0-1,1-1 0,0 0 0,0 0 0,1-1 0,1 0 0,9 7 7,28 35-144,-35-37 55,2 0 0,0-2 0,1 0 0,11 8 89,46 30 161,20 7-161,70 39 40,-146-92-20,0-1-1,0 0 1,0-1-1,1-1 0,-1-1 1,1-1-1,0 0 1,0-1-1,16-2-19,-13 1-8,0-2 1,0-1-1,-1 0 1,1-1-1,16-7 8,22-9-4,15-10 4,11-4 62,-58 22 124,0-2 0,-1 0 0,11-10-186,4-1 305,2-3-151,-1-2 0,37-34-154,31-24 98,-86 69-95,-1-1-1,-2 0 1,0-2-1,1-3-2,33-34 5,-19 18 229,-1-1-1,24-40-233,-52 73 56,37-60-106,-3-2 0,10-29 50,-33 57 65,-1-1 0,-3-1 0,-2 0 0,6-43-65,2-5 12,-3 20-89,-4-2 0,-2-7 77,-5-15 107,-7-59-107,-1 50 95,-1 21-31,-4 1 0,-3-1 0,-4 1 0,-5-3-64,7 46-29,-2 2 1,-1 0-1,-2 0 1,-1 1-1,-2 2 1,-4-4 28,-21-28-71,-16-27-46,55 84 117,-2-7 9,-2 0 0,0 1-1,-1 0 1,-1 0-1,0 1 1,-1 1 0,-1 0-1,-8-6-8,4 6-8,-2 0-1,0 1 0,-1 1 0,0 1 0,0 1 0,-2 1 1,1 1-1,-21-6 9,-26-3-169,-35-4 169,76 18 40,0 1 0,0 1-1,-1 1 1,1 1 0,-8 3-40,19 0 2,0 0 0,0 2 0,1 0-1,-1 1 1,1 0 0,1 1 0,-12 7-2,-26 19-57,-25 19 57,22-14-13,-160 120 12,150-108-29,2 2 1,3 4-1,-33 39 30,37-37-105,10-7 80,3 1 0,-4 10 25,-4 6 40,-9 3-40,40-46 2,0 1 0,2 0 0,1 2 0,1 0-1,2 0 1,-1 4-2,-9 28-61,2 1-1,-7 34 62,14-34-14,10-32 25,-2 0 0,-2-1 0,0 0 0,-12 20-11,13-27-23,0 0 0,1 0 0,1 0-1,0 1 1,2 0 0,1 0-1,-1 19 24,1 7-2,2 1 0,3 0 0,2 5 2,8 59-152,-4-24 209,3-1 0,13 41-57,-6-33-9,-1-17-1,13 31 10,6 28 136,35 167-178,-66-292-53,0 0-1,1 0 1,0 0 0,1-1-1,1 0 1,0 0-1,0 0 1,1-1-1,1 0 1,-1-1-1,3 2 96,4 1-607,0 0-1,1-1 0,1 0 1,0-2-1,0 0 0,1 0 1,11 2 607,29 15-10680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0:09.913"/>
    </inkml:context>
    <inkml:brush xml:id="br0">
      <inkml:brushProperty name="width" value="0.05" units="cm"/>
      <inkml:brushProperty name="height" value="0.05" units="cm"/>
      <inkml:brushProperty name="color" value="#E71224"/>
    </inkml:brush>
  </inkml:definitions>
  <inkml:trace contextRef="#ctx0" brushRef="#br0">271 477 1800,'6'-15'200,"-5"12"800,-2 7 0,-4 30 381,2 0 0,0 1 0,3-1 0,1 1 0,1 0-1381,-1-8 323,-2 1-1,0 0 1,-2-1 0,-2 0-1,-2 12-322,-30 111 1262,18-68-540,10-44-432,-4 34-290,-9 134 560,19-176-557,2 1 0,0-1 0,4 23-3,-3-45 0,0 0-1,-1 0 1,1 0 0,-2-1 0,0 4 0,-3 25 168,4-2-42,-1 0 1,-2 0 0,-2 0 0,-1 0 0,-1-1 0,-11 26-127,-7 32 36,-8 33 47,27-98-18,2-1 1,0 1 0,1 0 0,2 1 0,0 22-66,-1 10 38,-1-9-47,3 0-1,2 1 0,5 35 10,25 74-79,-29-144 221,0-1 0,2 1-1,0 0 1,1-1-1,0 0 1,4 7-142,33 37-23,-41-58 56,1 0-15,0-1-1,1 1 0,-1-1 1,0 1-1,0 0 0,0 0 1,0 0-1,0 0 0,0 1 1,0-1-1,0 1-17,24 11 455,-21-13-426,0 0-1,0 0 1,0 0 0,0-1-1,0 1 1,0-1 0,0 0 0,0-1-1,0 1 1,-1-1 0,1 0 0,-1 0-1,1 0 1,-1-1 0,4-2-29,10-8 170,0-1-1,0-1 1,-1-2-170,13-9 86,-21 18-83,33-27 190,26-16-193,-55 41 114,-1 0-1,0-1 0,0 0 1,-1-1-1,-1 0 0,8-12-113,16-25-62,3-12 62,-18 30-52,-6 7 16,-2 0 1,0 0-1,3-14 36,18-40 188,-22 61-233,1 0 0,1 1 0,1 0 0,0 1 0,1 0-1,1 1 46,-8 7-4,-4 5 6,-1 0 0,0 1 0,0-1-1,1 1 1,-1 0 0,1 0 0,-1 0-1,1 0 1,0 0 0,-1 0-1,1 1 1,0-1 0,0 1 0,-1 0-1,1-1 1,0 2 0,2-1-2,12-1-38,1-3 11,0 1 0,-1 0 0,1 2 0,0 0 0,0 1 0,0 0 0,18 4 27,-33-3 4,1-1 1,-1 1-1,0 0 0,1 0 0,-1 0 1,0 0-1,0 1 0,0-1 0,0 1 1,0 0-1,0 0 0,-1 0 0,1 0 1,-1 0-1,1 1 0,-1-1 0,0 1 0,0-1 1,0 1-1,0 0 0,0 0 0,-1 0 1,1 0-1,-1 0 0,0 0 0,0 1 1,0-1-5,3 5 7,-1 1-1,0 0 1,0 0 0,-1 0 0,0 0 0,-1 1 0,0 4-7,0 18 227,0-21-211,0 1 0,-1-1 0,-1 0 0,1 0 0,-2 0 0,0 0 0,0 0 0,-1 0 0,0 0 0,-1-1-1,0 1 1,-2 3-16,-41 71 7,45-81-12,0 3-8,0 0-1,-1-1 1,0 1 0,0-1 0,0 1-1,-1-1 1,0 0 0,0-1 0,0 1 0,-1-1-1,0 0 1,0 0 0,-4 3 13,9-7-4,-3 2 7,0 0-1,1 0 1,-1 0 0,1 1 0,0-1 0,0 1 0,1-1 0,-1 1-1,1 0 1,-1 0-3,-11 26 12,12-27-19,0 1 0,1-1 0,-1 0 0,1 0 0,0 1 0,0-1 0,0 0 0,0 1 0,1-1 0,-1 0 0,1 1 0,0-1 0,0 0 0,0 0 0,0 0 0,1 0 7,4 20-34,-4-15 32,1 0-1,-1 0 0,1 0 0,1-1 0,0 1 0,0-1 0,0 0 0,1 1 3,19 36 45,-22-42-68,1 1 0,0-1 0,0 0 0,0 0 0,0 0 0,0 0 1,0 0-1,1-1 0,-1 1 0,1-1 0,-1 0 23,6 3-20,-6-3 21,1 1 0,-1-1 0,0 0 1,0 0-1,1-1 0,-1 1 0,0-1 1,1 1-1,-1-1 0,0 0 0,1-1 1,-1 1-1,0 0 0,1-1 0,-1 0 0,0 0 1,0 0-1,1 0-1,1-1-3,-1 1 1,0 0 0,1 0-1,-1 1 1,1-1-1,-1 1 1,1 0-1,-1 0 1,1 0 2,4 0 35,0-2 0,0 1 1,0-1-1,0 0 0,0-1 0,0 0 1,-1-1-1,0 0 0,7-3-35,-7 1 30,0 1 0,0-1 0,-1 0-1,5-4-29,23-19 62,35-17-202,-50 34 40,24-10 78,4 9 19,-35 10 21,0 0-1,-1-1 0,0 0 0,1-1 1,-2-1-1,9-4-17,38-28 81,102-63 198,-105 74-203,0 2 1,2 2-1,40-9-76,24-9 331,-106 34-321,0 0 0,0-1 0,6-5-10,36-18-89,-50 27 82,0 0 0,0-1 0,0 1 0,0-1 0,-1-1 0,3-1 7,-3 1 1,0 1-1,0 0 1,0 1-1,1 0 1,-1 0-1,1 0 1,4-1-1,51-22-2,-46 20 3,0 0-1,0 0 1,0 1-1,1 1 1,0 1 0,0 1-1,6-1 0,3 0 46,0-1 0,0-1 0,0-2 0,-1 0 0,0-2 0,-1 0 0,19-12-46,38-22-120,-33 18 466,42-17-346,176-66 19,-252 101 37,0 0 0,-1 0 0,0-1 0,-1-1 0,0 0 0,0-1 0,3-4-56,25-29 354,8-15-354,-39 48-58,53-68 269,-3-3 1,7-20-212,-58 89 28,-2-1 0,0-1 0,0 1 0,-1-1 0,-1 0 0,0 0 0,1-14-28,0-21 591,-1-40-591,-3 69 141,-2-10-146,-2 0-1,-1 0 1,-1 0 0,-1 0 0,-2 1 0,-5-9 5,8 24-2,0 2 1,-1-1-1,-1 1 1,0 0-1,-1 0 1,-1 1-1,0 0 1,-9-10 1,16 21 1,-15-15 11,1 0 0,0-1 0,0-3-12,-24-33 55,4 3 8,-11-8-63,23 32 30,-1 1 0,-2 1 0,0 1 0,-1 2 0,-2 0 0,-25-12-30,32 23 28,0 0 0,-1 2 0,-2 0-28,-41-15 88,-42-18-147,-32-4 59,-120-21-108,223 57 107,-111-32 34,55 21-32,-202-44-194,195 35 177,73 19 12,-1 1-1,0 2 0,-1 1 1,0 1-1,-17 0 5,-190-7-394,169 8 388,48 2 39,0 0 1,0 2-1,1 1 1,-7 0-34,-43 2-53,55-4 45,1 1-1,-1 1 1,0 0 0,0 1-1,1 0 1,-3 1 8,-50 19 1,-28 8-57,23-15-70,20-4-16,-36 12 142,74-18-53,0 1-1,0 1 1,1 0-1,-1 1 1,-2 2 53,-28 18-27,-39 22 23,34-20 22,-19 8-18,59-34-33,1 1-1,-1 1 0,1-1 0,0 1 0,1 0 1,-1 1-1,1-1 0,0 1 0,1 1 1,0-1-1,0 1 0,1 0 0,-3 5 34,-3 10-105,0 1 0,1 0 0,2 1-1,-1 6 106,-1 20 12,7-35-4,-1-1 0,0 1 0,-1-1 0,-6 14-8,4-13-1,0 0-1,1 0 0,0 0 0,1 1 0,1 0 0,1 0 1,0 0-1,1 0 0,1 0 0,1 0 0,3 17 2,0 20 66,-1 1 0,-3 0 0,-6 52-66,5-89-23,-2 138-186,3-111 131,-1-27 103,-1 1 0,-4 17-25,0-2 70,-14 51-100,8-42 236,4-2-229,-2 39 23,7-49-16,-1 0 0,-2 0-1,-1 0 1,-4 9 16,-20 48 26,26-76-34,2 0 1,-1 1-1,2-1 1,-1 6 7,-8 34 152,-23 71-424,20-62 325,3 0-1,-3 57-52,10-81-42,-7 70 2,9-86-13,2 0-1,0 1 1,1-1 0,1 0-1,1-1 1,1 1 0,1 0-1,3 9 54,0-3-3,-6-17 0,1 1-1,0-1 0,0 0 1,1 0-1,1 0 1,0 0-1,0-1 0,6 8 4,-6-10 3,0 0-1,1 0 0,0-1 0,0 0 1,1 0-1,0 0 0,5 3-2,-8-7 1,0 0 0,0 0 1,0-1-1,0 1 0,0-1 0,1 0 0,-1 0 0,0 0 0,1-1 0,-1 0 0,1 1 0,-1-1 0,0-1 0,1 1 0,3-1-1,-2 0 6,2 0 56,0 0 0,0-1 0,0 0-1,0 0 1,-1 0 0,1-1 0,0 0 0,-1-1 0,0 0-1,2-1-61,4-4-12,1 0-1,-2 0 1,1-2-1,-1 0 0,-1 0 1,0-1-1,0 0 1,-2-1-1,9-13 13,-12 17 15,-1 0 1,2 1-1,-1-1 0,1 1 1,0 1-1,6-6-15,-6 7 14,-1-1-1,0 1 1,0-1-1,-1-1 1,0 1 0,0-1-1,-1 0 1,1-2-14,-1 2 40,1-1 0,0 1 1,0 0-1,1 0 1,5-5-41,-2 3-12,0 0 0,-1-1 0,-1 0 0,0-1 0,0 1 0,0-3 12,-1 0-57,2 1 0,0 0 0,1 0 0,4-4 57,19-28-124,-24 32 139,1 0 0,0 1 0,11-10-15,-11 12-6,-6 7 6,0-1 0,1 1 0,-1 0 0,1 0 0,0 0 0,0 0-1,2 0 1,71-45 0,-70 45-38,0 0 0,0 0 0,1 1 0,0 0-1,-1 1 1,1-1 0,0 1 0,0 1 0,0-1 0,-1 1-1,9 1 39,-14 0-33,1-1 30,1 0 0,0 0 0,-1 1 0,1 0 0,-1-1 0,1 1 0,-1 0 0,1 1 0,-1-1 0,0 1 1,1-1-1,-1 1 0,0 0 0,0 0 0,-1 1 0,1-1 0,0 0 0,-1 1 0,2 1 3,4 4 36,-5-4-2,0-1 0,1 0-1,-1 0 1,1 0 0,0 0-1,-1 0 1,2-1-34,-3 0 2,0 0-1,0 1 1,0-1-1,0 0 1,0 1-1,0-1 1,0 1-1,-1 0 1,0-1-1,1 1 1,-1 0-1,0 0 1,0 0-1,0 1-1,5 12 7,-3-11-7,-1 1 0,0 0 0,0-1 1,-1 1-1,1 0 0,-1 0 0,-1 1 0,1-1 0,-1 0 0,0 5 0,0 11 0,1-8 25,-1 0-1,-1 0 1,0 0-1,-1 0 1,-1-1 0,0 1-1,-5 12-24,-8 19 234,-16 29-234,15-36 213,-50 98-114,65-133-128,1 0-1,-1 1 1,1-1 0,0 0 0,0 1 0,1-1 0,-1 1 0,1-1-1,-1 1 1,1-1 0,0 1 0,1-1 0,-1 1 0,0-1 0,1 1 0,0-1-1,0 0 1,1 3 29,-1-1-5,0-3 27,31 16 75,-27-16-106,1 0-1,0 0 1,0 0 0,0-1 0,0 0-1,0 0 1,0-1 0,0 1-1,0-1 1,0-1 0,1 1-1,2-2 10,14-2-75,0-1-1,15-6 76,-27 8-4,15-5-1,-1 0 0,0-1-1,-1-2 1,0-1 0,0 0-1,4-5 6,-27 16-6,66-46-68,1 2 0,3 4 0,15-4 74,-25 14 82,-1-2 0,55-41-82,-85 53 71,-11 7 67,2 0 0,-1 2-1,4-1-137,17-9-112,23-16 112,-17 8-76,-19 11 79,0-1 0,-2-2-1,16-17-2,-14 13-4,2 1 0,25-17 4,-31 27-8,0 2-1,1 0 0,1 1 0,0 2 1,0 1-1,1 0 0,0 2 0,1 2 1,3 0 8,230-41-68,-216 38 86,43-14-18,26-5 35,-66 19 188,14-2-218,-1-3 0,1-2-5,-42 9 10,0-1 1,-1-1-1,1-1 0,-2 0 1,1-2-1,-1 0 0,15-13-10,15-16 19,-3-2 0,-2-1 0,-1-3 0,5-10-19,25-28 54,-41 50 123,-1-2 0,19-30-177,-41 52 35,1 0-1,-2-1 1,0 0-1,-1 0 1,0-1-1,-1 0 1,-1 0-1,0 0 1,0-13-35,-1-4 31,-1 1 0,-1-1 0,-2 0 0,-2 0-1,-3-10-30,3 24 48,-1 1 0,0 1 0,-2-1 0,0 1 0,-1 0 0,-1 0 0,0 1 0,-2 0-1,1 0 1,-6-4-48,-3-1-68,-2 1 0,-17-13 68,17 14 46,-89-61-37,90 64-43,-1 0 0,0 1-1,-1 2 1,-1 0 0,0 1 0,-23-9 34,23 11 32,0-2 0,-10-7-32,16 8 22,0 2-1,-1 0 1,0 1-1,-11-3-21,-30-10-7,32 11-1,0 1 1,-27-5 7,21 6-7,0-2 0,1-1 0,0-1 1,1-2-1,0-1 0,-4-4 7,12 8-6,-95-36-363,103 43 372,-1 0 1,0 1-1,1 0 1,-1 1-1,-7 0-3,-20-3 5,-5-1-15,0 2 0,-1 2 0,-13 3 10,24-1-2,-199 11 60,190-13-33,1-2 0,-20-5-25,14 1 20,-36 1-20,34 4-67,1-2 0,-36-9 67,-111-34-131,-106-1 38,288 48 66,-1 0 0,1 0 1,0 2-1,-1 0 0,1 1 1,-12 3 26,6-1-22,0-1 0,-1-2 0,-11 0 22,14-1 30,-1 1-1,1 1 0,0 1 1,-20 5-30,28-6-26,0 0 1,-1 1 0,1 1-1,1 1 1,-1-1 0,1 2-1,0 0 1,0 0 0,0 1-1,1 1 1,-4 3 25,-27 28 54,-6 4-1866,13-20-6770,35-23 1220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0:32.324"/>
    </inkml:context>
    <inkml:brush xml:id="br0">
      <inkml:brushProperty name="width" value="0.05" units="cm"/>
      <inkml:brushProperty name="height" value="0.05" units="cm"/>
      <inkml:brushProperty name="color" value="#E71224"/>
    </inkml:brush>
  </inkml:definitions>
  <inkml:trace contextRef="#ctx0" brushRef="#br0">825 638 3504,'25'34'578,"-1"1"-1,-1 1 1,5 15-578,0-1 262,15 18-262,-32-52 233,0-1-1,2 0 0,0-1 1,1-1-1,0 0 0,4 2-232,8 5 928,2-1-1,0-1 1,10 4-928,-122-97 989,56 52-655,0-2 0,2 0 0,-23-29-334,-63-92 931,49 61-667,47 67-79,12 14-104,0 0-1,0 0 0,0 0 1,1 0-1,0 0 0,0-1 0,0 1 1,0-1-1,1 0 0,0 0 1,0 0-1,0 0 0,0 0 1,1-1-81,17 21 118,2 6-55,0 0-1,-2 2 1,0 0 0,-2 1-1,0 1 1,2 9-63,37 62 32,-15-41-42,3-2 0,47 46 10,24 32 684,-100-118-737,-4-2 1251,-28-19-587,-11-11-617,0-1 0,2-2 0,1-1 0,-7-8 6,-6-4-12,14 8-39,0-1 0,2-1-1,0-2 1,3 0 0,0-2-1,-1-5 52,-35-52-71,18 25 89,31 49-9,0-1 0,-1 2 0,-1-1 0,-1 1 0,0 1 0,-1 0-1,-1 0-8,-20-17 18,32 29 7,2 2 78,0 0-11,0 0-136,0 0 13,4 2 65,0-1-1,-1 1 1,1 0-1,-1 0 1,0 0-1,0 0 1,1 1 0,-1-1-1,1 3-33,1-1 18,38 32-12,-2 1 0,-1 2 0,-3 1 0,24 34-6,-42-49 55,1-1-1,1-1 1,18 17-55,-28-29 14,-1-2 389,-12-21-236,-83-195-1614,77 189 1441,0 1 0,-1 0-1,-1 0 1,0 1-1,-5-5 7,9 13-173,-3-12 3,8 19 153,1-1 0,-1 1 0,0 0 0,1-1 1,-1 1-1,0 0 0,0 0 0,1 0 0,-1 0 1,0 0-1,0 0 0,0 0 0,-1 0 0,1 0 1,0 0-1,0 1 0,0-1 0,-1 0 0,1 1 1,0-1-1,-1 1 0,1-1 0,0 1 1,-1 0-1,1 0 0,-1 0 0,1-1 0,0 1 1,-1 0-1,0 1 17,-3-1-68,-3 1-32,-1 0 0,0 0 0,1 1 0,0 0 1,-1 1-1,1 0 0,0 0 0,0 1 0,1 0 1,-1 0-1,1 1 0,0 0 0,-6 5 100,-5 2-168,-18 13 467,-1-3 0,-2 0-1,-19 6-298,-64 33-21,100-40-272,19-18-100,9-12 326,8-11 221,1 2 0,0 0 1,2 1-1,0 0 1,1 1-1,0 1 0,1 1 1,1 1-1,0 1 1,4-1-155,137-90 449,-151 97-336,0 0 1,0 0-1,-1-1 1,0 0 0,0-1-1,0-1-113,-8 9-33,8-8 236,-9 8-199,0 0 1,0 0 0,0 0-1,0 0 1,0 0 0,0 0-1,0 0 1,-1 0-1,1 0 1,0 0 0,0 0-1,0 0 1,0 0-1,0 0 1,0 0 0,0 0-1,0 0 1,-1 0 0,1 0-1,0 0 1,0 0-1,0 0 1,0-1 0,0 1-1,0 0 1,0 0-1,0 0 1,0 0 0,0 0-1,0 0 1,0 0 0,0 0-1,0-1 1,0 1-1,0 0 1,-1 0 0,1 0-1,0 0 1,0 0-1,0 0 1,1 0 0,-1-1-1,0 1 1,0 0 0,0 0-1,0 0 1,0 0-1,0 0 1,0 0 0,0 0-1,0-1 1,0 1-1,0 0 1,0 0 0,0 0-1,0 0 1,0 0 0,0 0-6,-17 2 0,0 2-1,0-1 1,0 2-1,1 1 0,0 0 1,0 1-1,0 0 0,0 1 1,-1 3 1,-25 15-116,1 3 0,-23 21 116,-53 51-1183,93-80 1125,0 2 0,1 1 0,2 1 0,0 1-1,-1 5 59,-6 6 29,48-72-1039,-9 18 1206,0 1 0,14-15-196,-15 19 123,0-1 0,0 0-1,-1 0 1,-1-1 0,6-14-123,-8 16 101,0-1 1,1 1-1,1 0 1,0 1-1,1 0 1,0 0-1,0 1 0,1 0-101,-1 2 0,-1 0 0,0-1 0,0 0-1,5-8 1,-2 2 63,2 0 0,0 0-1,1 1 1,9-7-63,-16 16 25,0 1 0,0-1 0,1 1 0,-1 1 0,1-1 0,0 1 0,0 1 0,0-1 0,1 1 0,-1 1 1,7-1-26,5-2 97,-9 2-39,0-2 1,0 0-1,0 0 0,-1-1 0,1 0 1,-1 0-1,0-2 0,-1 1 1,0-1-1,1-1-58,-9 7-4,-1 1 34,0 0 16,1-5-20,-1 3-145,-10 10-151,-43 33 289,-2-2 0,-2-2 0,-5-1-19,-61 43-416,60-36 187,61-42 301,2-1-141,0 0-50,0 0-50,0 0 19,0 0 115,0 0 31,0 0 17,0 0 7,0 0 48,0 0 228,-13-18 62,3 2-354,0-2 0,1 1-1,1-1 1,1-1 0,1 1-1,0-1 1,-2-15-4,-13-40 0,3 1 161,13 48-197,4 22-212,1 8-227,5 40 336,3 0-1,1 1 140,0-1 9,-1 0 0,-3 2-9,-1-29-24,-2-8 926,-10-19-465,-12-21-438,1-1 1,2-1 0,0-1-1,1-5 1,8 16-31,2-2-1,0 1 0,-1-20 32,1 11-34,-2-10-40,6 28 88,4 20-38,12 58-474,4-1-1,3 2 499,13 44 129,-28-73 238,-6-34-259,0-2 65,0 0 156,0 0-18,0 0-230,-15-22-77,-3-3-28,1-1 0,1 0 0,1-1 0,-5-17 24,-6-7 152,15 26-123,2 0-1,0-1 0,1 0 1,-3-24-29,0 13-84,8 30 67,1 0 1,0 1-1,0-1 0,0 0 1,1 0-1,0 0 1,1-2 16,0 8-12,0 1-7,0 0-36,58-7 29,-48 8 14,0 0 0,-1 1 1,1 1-1,-1-1 0,1 1 1,-1 1-1,0 0 0,0 0 1,0 1-1,0 0 12,46 20 25,148 40 153,-183-57-184,-1 1 0,-1 0 0,1 2 0,-2 0 0,1 1-1,4 5 7,-8-7 36,23 25 181,-30-30-343,1 1 1154,-15-6-447,-41-14-580,26 9 5,1-2 1,0 0-1,-13-7-6,0 0 17,26 11-15,0 0-1,0 0 1,0-1 0,1 0 0,0-1 0,-1 0-2,-82-74-239,80 72 233,-1 1-1,0 0 0,0 0 1,-10-2 6,19 7-134,2 1-42,0 0-64,0 0 2,0 0 70,0 0 42,3 2 86,5 4 34,0 0 0,0 1-1,-1-1 1,6 9 6,26 22-135,39 22 95,11 2 40,-51-46-113,-5-3 33,74 40 472,-105-51-108,10 1 669,-66-21-886,16 7-68,1-3 1,-4-3 0,17 4-2,1-1 1,1-2 0,1 0 0,0-1-1,-18-21 2,-30-25-355,4 16 159,64 48 176,-1-1 0,1 1 0,0-1 0,0 1 0,-1 0 0,1-1-1,0 1 1,-1 0 0,1 0 0,0 0 0,-1 0 0,1 0 0,-1 0-1,1 0 1,0 1 0,0-1 0,-1 0 0,1 1 0,0-1 0,-1 1-1,1-1 1,0 1 0,0 0 0,0-1 0,0 1 0,0 0 0,0 0-1,0 0 1,0 0 0,0 0 20,-1 1-10,0-1-1,1 1 0,-1 0 1,0 0-1,1 0 0,0 0 1,0 1-1,0-1 0,-1 0 1,2 1-1,-1-1 0,0 0 1,0 1-1,1-1 0,0 1 1,-1-1-1,1 2 11,3 26-59,1-1 0,1 1 0,1-1 1,2 1-1,1-2 0,1 0 0,2 0 0,1 0 0,1-2 0,1 0 0,1 0 0,5 3 59,9 9 268,-28-36-158,-2-2 210,-2-25 61,-4 1-422,-1 0-1,0 1 1,-2 0-1,-1 1 1,-11-18 41,6 8-146,0 0 0,1-4 146,-22-63 166,43 120-136,8 27-197,3 0 0,1-1 0,20 31 167,-38-74 25,15 18 83,-15-20 92,-1-2 8,0 0-126,0 0-38,2-2-40,0-2 0,1 0-1,-1 0 1,0-1 0,0 0 0,0 1 0,-1-1 0,0 0-1,1 1 1,-2-1 0,1 0 0,0 0 0,-1 0-1,0 0 1,0 0 0,-1 0 0,1 0 0,-1 0 0,0 1-1,-1-3-3,-1-14 233,-9-126 59,15 158-423,0 0 0,0 0-1,1 0 1,1 0 0,-1-1 0,2 0 0,-1 0-1,7 8 132,4 4 40,0-1 1,2 0-1,8 6-40,-14-13 49,-24-19 770,3 0-625,7 4-199,0-1-1,1 0 1,-1 1-1,1-1 1,-1 0-1,1 0 1,0 0 0,-1 0-1,1 0 1,0 0-1,0 0 6,-7-11-1248,19 20 1261,0 0-1,0 0 0,-1 1 0,7 7-12,11 8-139,16 4 701,-42-26-482,-2-1 19,0 0 12,0 0-7,-43-9 122,27 3-174,0-2 0,1 0-1,1 0 1,-2-2-52,1 0-12,-1 1 0,-1 0 0,-4-1 12,17 8-6,1 0 0,0 0 0,0-1 0,0 1 0,0-1 0,0 1 0,1-1 0,-1 0 0,1 0 1,-2-2 5,-9-11-24,11 14-16,1 1-1,-1 0 1,1-1-1,0 1 1,0 0-1,0-1 0,0 1 1,0-1-1,0 0 1,0 1-1,0-1 1,1 0-1,-1 0 41,7 3-512,9 11 413,-5-2 95,1-1 0,1 0 0,-1 0 1,1-1-1,1 0 0,0-2 0,0 1 0,0-1 0,0-1 1,1 0-1,0-1 0,0-1 0,0 0 0,1-1 1,-1 0-1,1-2 0,-1 1 0,1-2 0,-1 0 0,1 0 1,-1-1-1,2-2 4,-10 3 43,0 0 1,0 0 0,0 1-1,0 0 1,6 0-44,-7 1 7,0-1 0,0 0 0,0-1 0,0 1 1,0-1-1,0 0 0,2-1-7,-4 1 38,1 0-1,0 0 1,-1 0 0,1-1 0,-1 1 0,1-1 0,-1 0-1,0 0 1,1-1 0,1-1-38,-5 3 26,1 0 0,0-1-1,-1 1 1,1 0 0,-1-1 0,1 1-1,-1-1 1,1 1 0,-1-1 0,0 1 0,0-1-1,0 1 1,0-1 0,0 1 0,0-1-1,0 1 1,-1-1 0,1 1 0,-1 0 0,1-1-1,-1 1 1,1-1 0,-1 1 0,0 0-1,1-1 1,-1 1 0,0 0 0,-1-1-26,-8-13 24,-1 1 1,-1-1-1,-1 2 0,0 0 1,0 0-1,-1 2 0,-16-11-24,-53-33-85,82 54-62,1 1-17,0 0 48,0 0-34,4 12-250,2-2 373,-1-1 1,1 1-1,1-2 1,0 1 0,0-1-1,0 0 1,1 0-1,0-1 1,1 0-1,0 0 1,0-1 0,0 0-1,3 0 27,17 9-83,1-2 0,0-1-1,25 7 84,-44-17 19,0 1 0,0-1 0,0-1 0,0 0 0,0 0 0,1-1-19,-10 0 112,-2 0 270,0 0 24,0 0-170,-9-21 42,1 9-248,0 1 0,0-1-1,-2 1 1,1 0-1,-1 1 1,-1 1 0,1-1-1,-2 1 1,1 1-1,-1 0 1,-1 1 0,1 0-1,-1 1 1,0 1-1,-1 0 1,1 0 0,-1 1-1,0 1 1,0 0-1,-2 1-29,-191-29-382,202 30 336,1 0 0,-1 1 0,1-1 0,-1 1 1,1 0-1,-1 1 0,0-1 0,1 1 0,0 0 0,-1 0 1,1 0-1,-1 0 0,1 1 0,0 0 0,0 0 0,-2 1 46,4-2-76,2-1-76,5 10-122,0-3 230,1 0-1,0-1 1,0 0 0,1 0 0,0-1 0,0 0 0,0 0 0,1 0-1,-1-1 1,1 0 0,0-1 0,1 0 0,-1 0 0,0 0 0,1-1-1,-1-1 1,1 1 0,2-1 44,11 2-29,20 3-129,35 0 158,-53-5-66,-9 0 108,0 0-1,0-2 1,0 1-1,-1-2 1,1 0-1,0-1 0,7-3-41,-21 6 23,0-1 0,1 0 0,-1 1 0,0-1 0,0 0 0,0 0 0,0 0-1,-1 0 1,1 0 0,0 0 0,0 0 0,-1 0 0,1-1 0,0 1-1,-1 0 1,1 0 0,-1-1 0,0 1 0,1 0 0,-1 0 0,0-1-1,0 1 1,0 0 0,0-1 0,0 1 0,0-1-23,-4-38 424,3 37-408,0-1-1,-1 1 1,1-1-1,-1 1 1,0 0-1,0-1 1,0 1-1,0 0 1,-1 0 0,1 1-1,-1-1 1,0 0-1,0 1 1,0 0-1,0-1 1,0 1-1,0 0 1,-1 1 0,-2-2-16,-11-5 105,0 2 0,-1 0 1,-11-2-106,13 3 17,-36-7-103,-2 2 0,-18 0 86,-67-13-181,130 21 138,2 0 11,0 0 1,1 1-1,-1 0 1,0 0-1,0 1 1,0 0-1,-1 0 1,1 0-1,0 1 32,-14 3-119,-42 13-307,62-16 341,1-1-89,16 13 3,0 0-1,0-1 0,2 0 0,0-1 0,0-2 1,7 4 171,28 15-271,-40-22 306,0-1-1,0 0 1,1-1 0,-1 0-1,1-1 1,0 0 0,2-1-35,9 2 58,-16-2 7,0 0-1,0-1 0,0 0 0,0-1 1,0 0-1,1 0 0,-1-1 0,0 0 1,0-1-1,0 1 0,6-4-64,0 4 278,-5 0-145,-16-7-32,-11-5 98,-1 2 1,0 0-1,-1 2 0,0 0 0,-9-3-199,20 9 3,-67-27-22,0 4 0,-2 3 1,-26-3 18,91 24-4,0 1 0,0 0 1,0 1-1,0 0 0,-10 2 4,-16 0-472,37-2 452,0-1-1,0 1 1,0 0 0,-1 0-1,1 0 1,0 0 0,0 0-1,0 0 1,0 0 0,0 1-1,0-1 1,0 0 0,0 1-1,0-1 1,0 0-1,0 1 1,0-1 0,0 1-1,0-1 1,0 1 0,0 0-1,0 0 1,0-1 0,1 1-1,-1 0 1,0 0 0,1 0-1,-1 0 1,0-1 0,1 1-1,-1 0 1,1 1 20,0-1-26,0 0 1,0 1 0,0-1-1,1 0 1,-1 1-1,0-1 1,1 0-1,-1 0 1,1 1 0,-1-1-1,1 0 1,0 0-1,-1 0 1,1 0-1,0 0 1,0 0 0,0 0-1,0 0 1,0 0-1,0 0 1,0-1-1,1 1 26,42 30-47,-27-21 4,0 2-1,-1 0 1,-1 1 0,0 0-1,4 5 44,73 73 126,-88-85-112,29 18 58,-31-22 68,-2-2 72,0 0 178,0 0-18,-2-9-340,0 0 1,0 1 0,0-1-1,-1 1 1,-1 0-1,1 0 1,-1 0 0,-1 0-1,-1-1-32,-7-13 71,-1 1 0,-1 0 0,-17-18-71,17 23-26,8 7-28,-1 0 0,-1 0 0,0 1-1,0 0 1,0 0 0,-1 1 0,0 1-1,-1 0 1,0 0 0,0 1 0,0 0 54,7 3-21,0 1 0,0 1 0,0-1 0,0 0 0,0 1 0,0 0 0,-2 0 21,3 0-29,13 30-78,21 60-212,-12-32 286,3 0 1,2-1-1,5 1 33,55 89-51,-145-238 535,44 54-657,1 0 0,1-1 0,2-1 0,1-7 173,10 40-37,-1 0-1,1 1 1,-1-1-1,0 1 1,0 0-1,-1 0 1,1 0-1,-2 0 38,1 0-7,1 0 0,-1-1 1,0 1-1,1-1 0,0 0 0,0-2 7,5 16-456,16 50 187,10 23 269,5-7 101,11 47-101,-35-105-13,0 6-75,-6-20 102,1 0 1,-1 0-1,1-1 1,0 1-1,0-1 1,-1 0-1,1 0 1,0 0-1,0-1 1,0 1-15,2-2 10,0 0 0,-1 0 1,1 0-1,-1-1 0,1 0 1,-1 0-1,1 0 0,-1-1 1,0 0-1,0 0 0,-1 0 0,1-1 1,1-1-11,2-1 125,0 1 1,1 0-1,0 0 1,7-3-126,-4 3 121,0-1 1,-1-1-1,1 1 0,8-9-121,32-18 212,32-11-281,-83 43 77,-1 1 5,0 0-2,0 0-3,-1 4-13,-1 0 1,1 0 0,-1 0-1,0 0 1,0 0 0,-1-1-1,1 1 1,-1-1-1,1 1 1,-1-1 0,0 0-1,-1 0 1,1-1 0,-1 1 4,-6 8-9,-87 95-81,87-91 32,10-14 56,0-1 0,0 0 0,0 0 0,0 0 0,0 0 0,-1 0 0,1 0 0,0 0 0,0 0 0,0 0 0,0 1 0,0-1 0,0 0 0,0 0 0,0 0 0,0 0 0,0 0 0,0 0 0,0 0 0,1 0 0,-1 0 0,0 1 0,0-1 0,0 0 0,0 0 0,0 0 0,0 0 0,0 0 0,0 0 0,0 0 0,0 0 0,0 0 0,0 0 0,0 0 0,0 0 0,0 0 0,1 1 0,-1-1 0,0 0 0,0 0 0,0 0 0,0 0 0,0 0 0,0 0 0,0 0 0,0 0 0,0 0 0,1 0 0,-1 0 0,0 0 0,0 0 0,0 0 0,0 0 0,0 0 0,0 0 0,0 0 0,0 0 0,0 0 0,0 0 0,1 0 0,-1-1 0,0 1 0,0 0 0,0 0 0,0 0 0,0 0 2,29-15-269,-18 8 238,1 0 37,64-36 398,22-7-404,-84 44 2,-2 1 5,-1 0 0,0-1 0,0 0 1,0 0-1,-1-1 0,0-1 0,0 0-7,7-7 73,-28 28 79,-30 28 65,24-24-205,-1 0 0,0-2 0,-2 0 0,1-2 0,-16 8-12,32-20-15,0 1-1,1-1 1,-1 0-1,0 1 1,1-1-1,-1 1 1,1 0-1,-1 0 0,1 0 1,0 0-1,0 0 1,0 1-1,0-1 1,0 1-1,0-1 1,1 1-1,-1 0 0,0 2 16,2-4-33,0-1-208,2-2-1,24-19 241,2 1-1,5-2 2,40-29 47,93-76 12,-164 126-21,0-1 0,0 1 0,1-1 0,-1 0 0,0 0 0,0 0 0,-1 0 0,1 0 0,0 0 0,-1 0 0,1-1 1,-1 1-1,0 0 0,0-1 0,0 1 0,0-1 0,0 0 0,0 1 0,-1-1 0,1 1 0,-1-2-38,-3 2 39,1 0 0,-1 1 0,0-1 0,0 1 0,0 0 0,0 0 0,0 0-1,0 0 1,-1 1 0,0-1-39,3 1 52,-53-16 115,39 11-118,-1 0-1,1 2 1,-1-1-1,-11 0-48,-85-13 135,26 11-63,0-4 0,-17-7-72,52 0-89,44 14 22,0 0 0,0 0 0,0 1 0,0 0 0,-1 0 0,1 1 0,-1 0 0,0 0 67,6 1-39,-15 6-829,36 6 810,1-1 1,1-1-1,0-1 0,0 0 1,1-2-1,-1 0 0,2-2 1,12 2 57,36 13-85,-56-14 151,-14-6-25,1 1 0,0 0-1,0 0 1,-1-1 0,1 1-1,0-1 1,0 0 0,0 1 0,0-1-1,0 0 1,0 0 0,-1 0-1,1-1 1,0 1 0,0 0-1,0-1 1,0 1 0,-1-1 0,1 1-1,0-1 1,0 0 0,-1 0-1,1 0 1,0 0 0,0 0-41,7-5 111,-3 3 76,0-2 340,-16-5-535,9 9-5,0 0 1,0 0-1,0 0 1,0 0-1,0 0 1,-1 0-1,1 0 1,0 0-1,-1 1 0,1-1 1,0 1-1,-1-1 1,1 1-1,-1-1 1,1 1-1,-1 0 1,1-1-1,-1 1 1,0 0 12,1 1-20,1-1 0,-1 0 1,0 1-1,1-1 1,-1 1-1,1-1 0,-1 1 1,1 0-1,-1-1 0,1 1 1,-1-1-1,1 1 1,0 0-1,-1-1 0,1 1 1,0 0-1,0 0 0,-1-1 1,1 1-1,0 0 1,0 0-1,0-1 0,0 1 1,0 0-1,0 0 0,0 0 20,0 9-102,1 0 0,1 1 0,-1-1 0,1 0 0,2 2 102,-1 1-32,2 0-1,0 0 0,0-1 1,1 0-1,0 0 0,1 0 1,1-1-1,1 1 33,15 18-14,1-2 0,7 4 14,12 14-200,98 128 93,-117-143 93,16 26 14,-19-24-25,23 24 25,-36-46-18,-1-1 0,0 1-1,-1 0 1,0 1-1,-1 0 1,4 10 18,-10-21 17,1 0 1,-1-1-1,1 1 1,0 0-1,-1-1 1,1 1-1,0 0 1,0-1-1,0 1 1,-1-1-1,1 1 1,0-1-1,0 1 1,0-1-1,0 0 1,0 1-1,0-1 1,0 0-1,0 0 1,0 1-18,3 0 259,-23-32-243,-2 0 0,-4-2-16,-16-22 75,18 20-84,-2 2 0,-1 1 0,-2 1 9,6 1-13,-11-17 38,32 46-54,1 1-93,0 0-43,3 1 122,0 1 0,0-1 0,-1 1 0,1 0-1,0 0 1,-1 0 0,1 0 0,-1 1 0,0-1 0,0 1 0,1 0 43,2 3-41,19 21 34,-1 1 0,-1 2-1,-2 0 1,0 2 7,3 4-4,1-1 0,18 19 4,-71-107 883,-37-50-883,46 79 92,-2 1 1,-1 1 0,-15-11-93,-23-23 262,12 9-640,47 46 220,13 18-88,47 54 58,-39-49 118,-1 0-1,-1 1 0,2 6 71,9 19-59,-12-18 48,0-2-1,2 0 0,1-1 0,1-1 0,2-1 0,0-1 0,3 1 12,2-4-815,39 21-8616,-54-35 8451,18 12-1167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12:20.868"/>
    </inkml:context>
    <inkml:brush xml:id="br0">
      <inkml:brushProperty name="width" value="0.05" units="cm"/>
      <inkml:brushProperty name="height" value="0.05" units="cm"/>
      <inkml:brushProperty name="color" value="#E71224"/>
    </inkml:brush>
  </inkml:definitions>
  <inkml:trace contextRef="#ctx0" brushRef="#br0">7357 1832 12104,'0'0'0,"8"21"0,5 14 0,6 21-8600</inkml:trace>
  <inkml:trace contextRef="#ctx0" brushRef="#br0" timeOffset="2445.62">7323 1824 1976,'23'59'429,"-23"-57"-93,-1-3-194,0 1 1,1-1-1,-1 1 0,0 0 0,0-1 1,1 1-1,-1 0 0,0 0 0,0-1 1,0 1-1,0 0 0,1 0 0,-1 0 1,0 0-1,0 0 0,-1 0-142,-5 8 529,0 0-1,0 1 0,1-1 1,-1 1-1,2 1 0,0-1 1,-3 6-529,-2 12 1188,0 0 1,0 9-1189,5-11 691,2 0-1,1 0 1,1 1-1,1-1 1,1 0 0,2 11-691,0 1 187,0-7-111,1-1 0,2 0 0,1 0 0,1 0 1,1-1-1,12 23-76,-15-35 157,-1 1 0,0 0 0,1 13-157,13 41 209,4-12 203,21 35-412,-31-70 73,1-1-1,1-1 1,0 0-1,2-1 0,4 3-72,-10-13 1,38 43 36,2-2 0,3-3 0,33 23-37,-74-61 2,0 1 0,0 0 0,-1 1 0,-1 1 0,0-1 0,-1 2 0,5 9-2,21 27-4,-14-26 16,1 0 0,1-1 1,1-1-1,25 16-12,29 27 83,-36-31-31,0-3 1,3-1 0,23 10-53,9 8 110,-54-35-76,18 13 234,26 23-268,17 14 477,2-3 0,29 11-477,-80-52 80,1-2 1,0-1 0,2-2-1,36 9-80,6-7 59,0-3 0,1-4 0,1-4 0,3-3-59,104 9 174,-29-4-134,-71-5-44,-22-4-55,0-2 0,0-3 1,6-5 58,-3 0 98,-1-4-1,0-3 1,55-21-98,-2 2 104,-89 23-227,0-1-1,0-1 0,1-4 124,170-93 487,-112 51-484,-3-4 0,-3-4 0,-3-3 0,-4-4 0,42-53-3,-56 50 80,14-29-80,0 0-3,-44 58 122,-1-2 0,-3-1 0,-3-1 0,-2-2-1,-2-1 1,-3-1-119,41-138-212,-35 101 290,35-76-78,-55 147 3,-1-1 0,-1 1 0,-1-2 1,-1 1-1,-1 0 0,-1-1 1,-2-16-4,1 2 11,-2-11 181,-2-1-1,-2 0 1,-3 0-1,-13-45-191,-2-18-59,5 6 65,2 9-9,-5 0 0,-4-2 3,20 86-3,-1 1-1,-1 1 1,0-1-1,-1 1 1,-1 0 0,0 1-1,-1 0 1,0 1-1,-1 0 1,-1 0-1,-1 0 4,-17-13-37,0 2 0,-2 1 0,0 2-1,-11-5 38,-64-43-306,-7-12 306,39 27 182,36 24-59,-25-26-123,38 31-47,-2 2 1,-1 0-1,-27-15 47,-12 3-6,-1 3 1,-2 3-1,0 3 0,-10 1 6,34 14 2,-1 1 0,0 3 0,-39-1-2,-29-4 2,-58-8 5,0 8 0,-50 8-7,-9 8 210,-31 12-210,102-10-42,107-6 1,0 2 1,1 3-1,-47 10 41,51-2-18,0 3 0,1 2-1,0 1 1,2 3-1,-16 12 19,-165 74 10,189-87-46,9-6 72,0 2 0,0 1-1,2 1 1,1 1-1,-14 13-35,-114 125-266,88-88 411,-56 72-210,85-103 11,-2-2 1,-4 1 53,24-21 7,2 0 1,0 1-1,1 2 0,0-1 1,-2 7-8,-25 41 41,1 3-41,-26 41 15,35-60-241,-13 28 226,36-57-58,0 2-1,1-1 1,2 1 0,0 1 0,1 1 58,-3 21-42,-14 55 17,-7 79 25,19-96 82,6-40-137,1-1-1,1 25 56,4-16-50,3 0 0,2 0 0,9 38 50,-8-63 0,2 0 1,0-1-1,2 0 0,1 0 1,1-1-1,2-1 0,11 18 0,15 12-100,3-2 1,2-1-1,30 24 100,-38-38-170,6 2 204,2-2 1,25 15-35,47 40 33,-88-68-53,1-2 0,2-1 0,0-2-1,1-1 1,1-1 0,10 2 20,17 4-53,2-2-1,0-3 1,11-1 53,15 8-62,0 3 1,36 20 61,-24-10 3,-45-20-5,0-3 1,1-2-1,1-3 0,0-2 0,50 0 2,76-4-1,36-10 1,-86 1 6,268-4-50,-256 3-2,24-9 46,-115 7-8,0-3 0,0-2-1,-1-2 1,35-16 8,-22 5 21,12-4 237,68-37-258,-123 54 25,-1-2 1,0 0 0,-1-2 0,0-1 0,-2 0 0,0-1 0,0-2 0,-2-1-26,58-76 132,14-32-132,-38 51-49,4 2-1,56-58 50,-86 105 38,0-1 1,-3-1-1,0-1 1,-2-1-1,-2-1 0,-1-1 1,-1 0-1,-2-1 1,-2-1-1,7-30-38,8-56 122,-5-2 0,5-103-122,-11 79 440,-5 61-441,-1 15-48,-3 0-1,-2-73 50,-11 68 125,-4 1-1,-2 0 1,-4 1 0,-22-62-125,29 113-68,-1 0-1,-2 1 1,0 0 0,-1 1 0,-15-20 68,-22-25 54,-13-11-54,-4-5 171,15 17 36,-39-38-207,65 79 7,-1 1 0,-1 2 0,0 1-1,-2 1 1,-11-5-7,1 6 19,-2 2 0,0 2 0,-1 1 0,-39-7-19,-6-3-3,-295-87 154,339 103-160,0 2 0,0 2 0,-1 1 0,0 3 0,-8 2 9,-16-2-30,-20-4 30,-80-15-35,80 7 43,0 4 0,0 3-1,-68 6-7,121 5 144,0 2-1,0 1 0,1 2 0,-31 12-143,-14 5 221,2-4-41,-65 21-74,-81 11-106,205-52-337,-1-1-1,1 0 1,0-2 0,-1 0-1,1-1 1,-1-1-1,-10-3 338,-23-7-7251,-50-19 7251,25 7-3922,-11-1-1198</inkml:trace>
  <inkml:trace contextRef="#ctx0" brushRef="#br0" timeOffset="2994.41">2014 2119 6280,'0'0'0,"0"0"0,0 12 0,-17-12 240,-5 0-240,9 0 240,2 1-240,-4 2 464,-3-1-464,-2 1 472,-1 2-472,-5 0-720,-5 3 720,13-3-712,6-2 712,-19 5-4040</inkml:trace>
  <inkml:trace contextRef="#ctx0" brushRef="#br0" timeOffset="4650.51">1417 2743 3320,'-33'83'769,"18"-50"141,2 0-1,1 1 1,1 1 0,2-1 0,2 2 0,-3 30-910,1 235 2485,24 196-2485,-6-379-3,6 0 0,4-2 0,18 47 3,7-5 250,7-1 0,17 23-250,-37-114-32,2-2 1,3-1-1,11 11 32,-8-17-106,2-2-1,3-1 1,1-2-1,3-3 1,2-1 0,3-3-1,1-2 1,2-3 0,12 5 106,1-5-27,2-4 0,2-2 1,1-4-1,1-3 0,29 4 27,-60-21-15,2-2 1,-1-1-1,35-1 15,137-5 23,-140-5 104,0-3-1,0-4 1,-1-3 0,52-18-127,250-68-506,124-47 862,-397 116-393,67-32 37,-146 51 1,-1-1 1,-1-1-1,0-1 1,-1-1-1,-1-1 0,4-5-1,41-41 436,12-18-436,-43 44 169,12-13 389,-2-3 0,-3-2-1,-1-1 1,-4-3-1,2-7-557,-18 24 93,-2 0-1,-2-1 0,-1 0 0,-3-2 0,-1 1 0,-3-2 0,-1 0 1,-2-6-93,-3 0 194,-2-1 1,-3 1 0,-2-1 0,-5-20-195,-43-208 244,26 159-212,24 117-31,-26-131 313,-7-2-314,22 94 48,-3 1 0,-1 1-1,-2 1 1,-2 1 0,-7-9-48,-63-87 78,-11-3-78,-70-103 140,149 207-89,-43-66 71,-17-13-122,57 83-64,-2 0 0,-1 1 0,-1 2 1,-1 1-1,-16-10 64,-79-50-4,-88-68 34,159 114-35,-2 2 0,-1 3 0,-1 2-1,-27-9 6,-73-27-15,-23 0 15,78 36-220,-1 5 0,-1 5 0,-1 4 0,0 5 1,-76 0 219,85 12-94,-1 5 1,0 4 0,1 4-1,0 4 1,1 4 0,-66 24 93,150-39-8,-202 62-85,161-46 49,2 2-1,-47 27 45,55-21-12,1 2-1,1 2 1,2 2-1,-32 35 13,9-10-118,-14 7 118,30-30-53,-14 12-22,-38 39 75,79-68-15,1 2 1,1 0-1,1 0 0,1 2 1,1 0-1,-11 23 15,-5 23-56,2 2-1,4 1 0,-8 40 57,-1 36-392,-1 42 392,8-5-97,8 1 0,9 1 0,10 111 97,3-249-9,2-1 0,2 0 1,3-1-1,9 26 9,70 174 186,-73-203-144,7 14-138,3-1 0,30 44 96,74 101-44,-83-131 59,-9-6 7,-3 2 1,-3 2-23,46 83-49,-61-122 0,0-1-1,2-1 1,23 25 49,-23-32-58,2 0-1,0-1 1,1-1 0,1-1 0,0-2-1,17 9 59,38 14 92,44 14-92,-59-27 13,-2 3 0,-1 2 0,12 12-13,-24-11-43,-7-2 10,2-2 1,0-3-1,2-1 1,14 4 32,12-1-27,0-3-1,2-4 1,0-3 0,67 6 27,115-1-572,218-11 572,-224-27-290,-155 10 253,-63 5 67,1-2 0,0 0 0,-1-2 0,0-2 0,0-1 1,0-1-1,27-14-30,-9-2-119,177-98 3,-185 98 196,-1-2 0,-2-2 0,0-1 0,4-9-80,72-74 214,-6-5 0,18-33-214,-77 85 132,-3-2 0,-3-2-1,-1-7-131,-18 28 269,-3-1 0,-1 0 0,-3-2 0,-3 0 0,0-8-269,82-422 344,-88 431-336,-3-1-1,-2 1 1,-3-1-1,-2-27-7,0 40 38,-2-9 66,-2 1 0,-2 0 0,-2 1 0,-2-1 0,-2 2 0,-2 0 0,-2 0-104,-43-94 367,-43-70-367,97 199-10,-188-341 81,132 244-83,27 46 26,-3 2 0,-6-4-14,26 42 60,0 0-1,-1 2 0,-1 0 0,0 2 1,-2 0-1,-20-13-59,-17-3 215,-2 2 0,-1 2 0,-32-8-215,25 11 74,2-4-1,-61-37-73,-68-64-59,99 64 63,-2 4 0,-34-11-4,88 52 8,-2 3-1,0 2 1,-1 2-1,-1 2 0,0 2 1,-1 3-1,0 1 1,0 3-1,-1 2 1,-29 3-8,-45 4 170,0 6 0,1 5-170,56-4 85,0 4-1,1 2 1,1 3-1,-27 14-84,23-1-2,1 4 0,2 3-1,-40 33 3,25-18-1,-2 1-124,3 3 0,-8 13 125,57-44-49,2 1 1,1 2-1,1 1 1,2 1 0,1 2-1,-10 20 49,-7 16-1251,-4-2 1,-2-2-1,-29 28 1251,-8 10-3818,16-17-2542</inkml:trace>
  <inkml:trace contextRef="#ctx0" brushRef="#br0" timeOffset="7196.74">9 6466 5472,'64'-65'1444,"-133"140"-3019,69-74 1614,-1 0-1,1 0 0,-1 0 1,1 0-1,0 0 0,-1 0 1,1 0-1,0 0 1,0 0-1,0 0 0,0 1 1,0-1-1,0 0 0,0 0 1,0 0-1,1 0 1,-1 0-1,0 0 0,1 0 1,-1 0-1,1 0 0,-1 1-38,15 25-664,-11-19 91,43 86-2176,29 86 2749,-44-102-520,-20-49 378,113 259 1352,163 233 2838,-211-388-3241,-62-108-676,0-1-1,1 0 0,1-1 0,2-1 0,0-1 0,1 0 0,1-2 0,1 0 1,1-2-1,23 15-130,62 33 99,22 12 111,-4 5 1,2 11-211,-71-48 23,33 28 138,2-4 0,4-4-1,40 17-160,108 52-384,129 66 1025,-317-171-555,31 24-86,-44-25 78,1-3-1,1-1 1,2-2-78,-4-5 188,1-2-1,1-1 1,0-3 0,30 4-188,52-2 860,64-4-860,14 2 444,-150-8-372,0-3 1,0-2 0,0-2 0,-1-2 0,0-3 0,0-3-1,0-1 1,34-16-73,7-2-101,55-9 101,-78 23 404,-1-3 1,0-4-1,34-17-404,51-23 147,104-51 331,-124 57 79,-102 43-318,-1-1 0,0-2 0,-2-1 0,0-2 0,7-6-239,10-15 432,-1-2 0,17-21-432,55-52 27,-98 97 39,2 0-1,1 2 1,20-13-66,38-31 96,-49 34 82,-2-1 0,-2-1-1,0-1 1,-2-2-1,15-25-177,53-105 309,-57 93-296,3 2 0,21-24-13,101-117 135,-152 192-126,0 0 0,-1-1 0,0 0 1,-2-1-1,0 0 0,-2 0 0,0-1 1,-1 0-1,0 0 0,-2 0 0,0-8-9,3-41 183,-4-1 1,-5-46-184,2 83 103,-1 0 0,-2 1 1,-4-15-104,6 36 53,-1 1 1,0 0-1,-1 0 1,0 1-1,0-1 1,-1 1-1,0 0 1,-1 0-1,0 1 1,0-1-1,-1 1 1,0 1-1,-2-2-53,-68-71 208,57 57-73,-2 0-1,0 2 0,-1 0 0,-20-11-134,-14-9-42,-54-33-25,93 63 73,0 2 0,-1 0 0,0 1 0,0 1-1,-10-2-5,-76-12 210,0 5 0,-1 4 0,-21 4-210,57 4-67,-365-49 120,183 19-37,181 28-62,-1 3 0,-70 6 46,-139 23-55,166-13 58,-84-1-177,-1-9-1,-60-12 175,-77 0 55,208 10 143,-78 14-198,-414 27-261,326-27 182,203-5 93,0 4-1,-57 18-13,-20 3-56,87-17 137,2 4-1,-55 23-80,-82 44-53,177-72 33,1 1 0,0 2 0,2 2 0,1 2 0,-1 2 20,-27 17-84,37-23 9,0 1 1,-21 22 74,40-35-27,0 0 0,1 1 0,0 0 0,0 0 1,1 0-1,0 1 0,1 0 0,0 0 0,0 0 0,1 1 1,1 0-1,0 0 0,0 0 0,1 0 0,0 0 0,1 0 1,0 1-1,1-1 0,1 0 0,-1 1 0,2-1 0,0 0 1,2 9 26,3 6-10,1 0 1,2-1 0,0 0 0,2-1 0,0 0 0,2-1 0,0 0 0,2-2 0,10 13 9,74 84-624,103 94 624,-16-39-72,8-8 0,166 105 72,82 18-299,-394-258 291,2-3 0,1-3 0,0-1 0,39 10 8,224 53-49,-223-63 41,112 26 1,189 52 5,-298-75-11,1-4 0,1-4 0,15-3 13,66-2-18,111-10 18,-201-3-26,309-4-18,-301 8-12,-39-1 31,16-3 25,17-3 78,0-4 0,-1-4 0,35-10-78,-33-3-90,0-5-1,37-19 91,76-23 156,-1 1 121,-182 61-266,-1-1 0,0-2 0,0 0-1,-1-1 1,-1 0 0,0-2-1,-1 0 1,12-14-11,22-28 135,43-63-135,-36 43 118,105-135 253,-151 196-346,-1-2 0,0 1 0,-1-1 0,-1 0 0,-1-1-1,0 0 1,-2-1 0,0 0 0,-1 1 0,2-18-25,0-20 107,-3 0-1,-2-1 1,-3-13-107,-1 27-66,-1 1-1,-2-1 1,-3 1-1,-1 0 1,-10-27 66,10 45-45,-1 0-1,-2 1 1,0 0 0,-2 1 0,0 1-1,-1 0 1,-2 1 0,-4-5 45,-7-3 13,0 1 0,-2 1 1,0 2-1,-2 1 0,-10-5-13,-51-37 449,-24-26-449,34 26-38,-68-41 38,-224-127 526,345 217-517,0 2 0,0 0 0,-1 2 0,-1 2 0,-10-2-9,-58-12 32,-7 3-32,33 7 3,-82-16 107,-1 6-1,-1 8 0,0 6 1,-75 8-110,43 16 24,-133 30-24,66-7-2570,40-22-1550,190-13 3373,-117 6-8333</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04.104"/>
    </inkml:context>
    <inkml:brush xml:id="br0">
      <inkml:brushProperty name="width" value="0.05" units="cm"/>
      <inkml:brushProperty name="height" value="0.05" units="cm"/>
      <inkml:brushProperty name="color" value="#E71224"/>
    </inkml:brush>
  </inkml:definitions>
  <inkml:trace contextRef="#ctx0" brushRef="#br0">82 0 3416,'0'0'1369,"0"0"-56,0 0-242,0 0-148,0 0-367,0 0-118,3 5-152,118 205 1798,-102-186-1564,0 0 0,2-1 1,0-2-1,19 15-520,-15-13-67,79 90 137,-92-101 44,0 0 0,-1 1 0,0 1 0,0 0 0,-2 0 0,0 1 0,-1 0 0,0 0 0,-1 1 0,2 7-114,24 105-91,-20-72 412,12 30-321,19 26 392,-24-65-566,-3 0-1,-1 1 0,1 16 175,-10-24 130,3 0 0,1 0 1,2-1-1,1 0 0,10 16-130,-18-43-11,-1 1-1,0 0 1,-1 1 0,2 12 11,-3-11 9,1-1 0,0 0 1,1 0-1,3 5-9,-3-6-46,-1 1-1,-1-1 1,0 1 0,-1 0-1,0 0 1,-1 0 0,-1 0 46,2 16 15,3 19 69,3 20 230,-3 37-314,-3-42-53,-1-28-424,-2 33 477,-15 42 727,10-82-742,1-1 0,1 1 0,2 0 0,1 0 0,2 16 15,1-14-263,-2 1 1,-2 10 262,0 16-421,2-54 416,-1 0-4,1 0 0,-1 0 0,0-1 0,0 1 0,0 0 0,0 0 0,-1-1 0,1 1 0,-1-1 1,0 1-1,0-1 0,0 0 0,-3 3 9,-8 15-72,6-10 70,-1-1 1,0 1-1,0-1 0,-1 0 1,-1-1-1,1 0 1,-1-1-1,-1 0 0,1-1 1,-11 6 1,17-10-43,-5 4 33,1 0-45,0-1 0,-1 0 0,1 0 1,-2-1-1,1 0 0,0-1 0,-1 0 0,-1 0 55,7-3 13,1 0 198,-23 19-243,17-13 35,3 0-14,6-5-100,16-5-18,-11 1 174,6-1 14,0-1 0,0-1 0,0 0 0,-1-1 0,0 0 0,0 0 0,0-1 0,-1 0 0,0-1 0,0 0 0,-1 0-1,0-1 1,-1 0 0,2-3-59,3-5 76,0 0-1,-2-1 1,0 0-1,-1 0 1,-1-1-1,-1 0 1,0-1 0,-1-1-76,9-55 354,-3-1 0,-1-32-354,-7 70-44,-4 17 21,-1-1 1,-1 1 0,-1 0 0,-1 0-1,-1 0 1,-1 0 0,-2-3 22,6 19 0,-8-23-149,-1 0 0,-5-6 149,5 9-151,0 0 0,-4-21 151,6 15 46,-2-15 121,-2 1 0,-3 1 1,-17-36-168,-9-20-259,33 78 136,-39-83 109,44 95 14,1 0 0,0-1 1,1 1-1,-1-12 0,2 11 2,-1 1 1,0-1-1,-1 0 0,0 0-2,-13-41-20,3 0-1,-2-24 21,3 16-29,8 48 27,0-1 0,0 1 0,-1 0 0,-1 1 1,0-1-1,-1 1 0,0 0 0,-1 1 1,-6-8 1,0-3 58,0 0 1,2-1 0,1-1-1,0 0 1,1-5-59,6 20 0,-2-10-4,1 0-1,0 1 1,1-7 4,1 7 138,-1 1 0,0 0 1,-1 0-1,-6-11-138,4 14 95,-2 2-1,1-1 1,-2 1 0,1 1 0,-9-8-95,-14-17 68,-71-114 686,95 141-704,-26-17 61,32 25-102,1 0 0,-1 0 0,1 0-1,0 0 1,-1 0 0,1 0 0,0-1 0,-1 1 0,1 0-1,0-1 1,0 1 0,0-1 0,0 0-9,-19-30-102,-14-29 102,30 51 35,-5-4 38,8 13-63,1 1-116,0 0-40,0 0-42,0 0 21,5 8 134,0-1-1,0 0 1,1 0-1,0 0 1,1 0-1,1 0 34,18 21-56,4 5-51,1-2 0,19 15 107,31 31-132,-39-28 132,-3 2-1,-2 2 1,-2 1-1,-1 5 1,-14-25 4,9 17-52,-2 1 0,-2 1 1,-3 1-1,0 8 48,-14-32 30,-2-1-1,-1 0 1,-2 1-1,0 23-29,7 57 63,7-33-86,3-1-1,13 24 24,-15-41 1,16 38 259,-15-44-419,-2 1 0,-3 0 0,-1 5 159,-2-4 217,2-1 0,10 23-217,25 82-1116,-45-147 1137,0 1 0,0 0 0,-2 0 0,1 0 0,-2 5-21,7 44 119,4 27-343,-3-14-108,-7-66 128,-1 20 127,-3-19-696,2-6 725,0 0-1,0 0 1,0-1-1,0 1 1,-1-1-1,0 1 1,1-1 0,-1 1-1,0-1 1,-1 0-1,1 0 1,-1 0-1,-1 2 49,2-3 0,2-2 26,0 0-20,-8 10-194,4-6 123,1 0 0,-1 0 0,0 0 0,0 0 0,0 0 0,0-1-1,0 0 1,-4 2 65,-10 4-119,-1 0 1,-18 5 118,32-11-67,0-1 1,0 1 0,0 0 0,0 0 0,0 1-1,1 0 1,0 0 0,0 0 0,0 0 0,-1 1 66,1 0-45,0-1 0,0 0-1,0 0 1,-1-1 0,0 1 0,0-1 0,-1 1 45,4-3 215,2-1-256,0 0-50,-34 26 167,21-16-73,11-9 1,1 0 0,-1 0-1,1 0 1,-1 0-1,1 1 1,0-1 0,-1 0-1,1 1 1,0-1-1,0 1 1,0 0 0,-1 1-4,-9 16 8,-21 32-346,27-42 348,1 0-4,3-8 28,1-1-16,0 0-84,0 0-42,0 0-80,0 0 16,0 0 145,0 0 19,0 0-89,0 0-38,0 0-58,0 0 18,0-2 135,6-21-69,-2 0 0,-1-1 0,-1 1 0,-1-1-1,-1 1 1,-1-5 109,-12-45-905,11 64 904,-1 1-13,0 2-65,5-25 20,-3 9 401,0 36 420,0 40 428,-8 104-1038,6-116-465,-5-7 557,0-9-193,7-25 209,1-1-8,0 0-239,0 0-30,0 0 97,0-41-9,1-1 1,2 1 0,2-1-1,2-2-71,26-82-10,-32 122-5,-1 0 1,1-1-1,0 1 1,0 0-1,1 0 1,-1 0-1,1 0 1,1-3 14,-2 6 161,-1 1 6,0 0-125,0 0-19,0 0 53,0 0 184,0 0 3,0 0-191,0 0-60,0 0-47,0 0-13,-18 32-128,7-3 186,1 0-1,1 0 1,1 1 0,-2 16-10,-7 32 222,15-71-283,-1 1-1,0-1 1,0 1-1,-1-1 1,-3 5 61,-12 24-55,18 0 105,3-31-62,-1-3-53,0-1 89,1 1 1,-1-1-1,1 1 0,0-1 1,0 1-1,-1-1 0,1 0 1,0 0-1,0 0 0,0 0 1,1 0-25,5 3 128,5 2-146,-1-1-1,1 0 1,0-1 0,1-1 0,-1 0-1,0-1 1,1 0 0,0-1 0,11-1 18,22 4 63,-37-3-71,0 1 1,-1 0 0,1 0 0,0 1 0,-1 1-1,1-1 1,-1 1 0,0 1 0,-1 0 0,2 1 7,76 37 198,-84-42-146,-2-1-70,0 0 51,0 0 295,0 0 31,0 0-191,0 0-48,0 0 0,-36 4 186,20-3-226,-1-1 0,1-1 0,-1-1 0,1 0-1,0-1 1,0-1 0,0 0 0,-6-3-80,12 3-20,-1 0 0,1-1 0,0-1 0,0 0 0,1 0 0,-2-2 20,-13-8-356,23 15 183,1 1-17,0 0 76,0 0 51,0 0 134,20 9-234,127 39-188,-145-47 430,-2-1 188,0 0 6,0 0-153,0 0-47,0 0-42,0 0 25,0 0 83,-27-6 673,17 3-785,1-1 1,-1 0 0,1 0-1,-8-6-27,-2-1 71,-63-23-20,14 5-97,66 28-59,2 1 1,0 0 72,0 0 21,-15-70 47,12 33 236,-2-6 99,2-1 1,3-33-372,2 63 78,0 0 0,0 1 1,2-1-1,0 0-78,11-48-57,-13 41-484,-5 24 370,-11 33 150,11-26-170,-8 18 110,2 1-1,2 1 1,0 0 0,2 1 81,5-28 34,-1-1 1,1 0 0,0 1 0,0-1 0,0 0 0,0 1 0,0-1-1,1 0 1,-1 1 0,1 0-35,-1-3 4,0 0-1,0 0 1,0 0 0,0 0-1,0 1 1,0-1-1,1 0 1,-1 0-1,0 0 1,0 0 0,0 0-1,0 0 1,0 0-1,0 0 1,0 0 0,0 0-1,0 0 1,0 0-1,0 0 1,0 0 0,0 0-1,0 1 1,0-1-1,0 0 1,1 0-1,-1 0 1,0 0 0,0 0-1,0 0 1,0 0-1,0 0 1,0 0 0,0 0-1,0 0 1,0 0-1,0 0 1,0 0 0,1 0-1,-1 0 1,0 0-1,0 0 1,0 0-1,0 0 1,0 0 0,0-1-1,0 1 1,0 0-1,0 0 1,0 0 0,0 0-1,0 0 1,0 0-1,1 0 1,-1 0 0,0 0-1,0 0 1,0 0-1,0 0 1,0 0-1,0 0 1,0 0 0,0-1-1,0 1 1,0 0-1,0 0 1,0 0 0,0 0-1,0 0 1,0 0-4,3-17 129,0-3-161,0 1 0,1 0 0,1-1 0,1 1 1,0 1-1,2 0 0,0 0 0,1 0 0,5-5 32,-13 21-86,-1 2 7,3-6 171,-2 3 390,0 10-278,-1 14-216,-1 0 0,-1-1-1,-1 1 1,-1-1-1,0 0 1,-2 0-1,-3 8 13,-9 38-11,16-54 101,1-1 0,0 1 0,0 0 0,2 0 0,0 5-90,0 10-257,-2-8 188,1-16 38,0 0 0,-1 1 0,1-1 0,0 1 0,1-1 0,-1 0 0,1 1 1,0-1-1,-1 0 0,1 0 0,1 0 0,-1 1 0,0-1 0,1 0 0,-1-1 0,1 1 1,2 2 30,2 5-13,-4-6 8,0-1 0,1 1 0,-1-1 0,1 0-1,0 0 1,0 0 0,0-1 0,0 1 0,0-1 0,1 1 5,28 15 307,-28-16-251,1 0 0,-1 0 0,1 1 0,-1 0 0,0 0 0,0 0 0,1 1-56,-2 0 21,-3-4-21,27 7 47,-25-7 75,-2 0-209,34 9-3895,-18-5-4438</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04.104"/>
    </inkml:context>
    <inkml:brush xml:id="br0">
      <inkml:brushProperty name="width" value="0.05" units="cm"/>
      <inkml:brushProperty name="height" value="0.05" units="cm"/>
      <inkml:brushProperty name="color" value="#E71224"/>
    </inkml:brush>
  </inkml:definitions>
  <inkml:trace contextRef="#ctx0" brushRef="#br0">82 0 3416,'0'0'1369,"0"0"-56,0 0-242,0 0-148,0 0-367,0 0-118,3 5-152,118 205 1798,-102-186-1564,0 0 0,2-1 1,0-2-1,19 15-520,-15-13-67,79 90 137,-92-101 44,0 0 0,-1 1 0,0 1 0,0 0 0,-2 0 0,0 1 0,-1 0 0,0 0 0,-1 1 0,2 7-114,24 105-91,-20-72 412,12 30-321,19 26 392,-24-65-566,-3 0-1,-1 1 0,1 16 175,-10-24 130,3 0 0,1 0 1,2-1-1,1 0 0,10 16-130,-18-43-11,-1 1-1,0 0 1,-1 1 0,2 12 11,-3-11 9,1-1 0,0 0 1,1 0-1,3 5-9,-3-6-46,-1 1-1,-1-1 1,0 1 0,-1 0-1,0 0 1,-1 0 0,-1 0 46,2 16 15,3 19 69,3 20 230,-3 37-314,-3-42-53,-1-28-424,-2 33 477,-15 42 727,10-82-742,1-1 0,1 1 0,2 0 0,1 0 0,2 16 15,1-14-263,-2 1 1,-2 10 262,0 16-421,2-54 416,-1 0-4,1 0 0,-1 0 0,0-1 0,0 1 0,0 0 0,0 0 0,-1-1 0,1 1 0,-1-1 1,0 1-1,0-1 0,0 0 0,-3 3 9,-8 15-72,6-10 70,-1-1 1,0 1-1,0-1 0,-1 0 1,-1-1-1,1 0 1,-1-1-1,-1 0 0,1-1 1,-11 6 1,17-10-43,-5 4 33,1 0-45,0-1 0,-1 0 0,1 0 1,-2-1-1,1 0 0,0-1 0,-1 0 0,-1 0 55,7-3 13,1 0 198,-23 19-243,17-13 35,3 0-14,6-5-100,16-5-18,-11 1 174,6-1 14,0-1 0,0-1 0,0 0 0,-1-1 0,0 0 0,0 0 0,0-1 0,-1 0 0,0-1 0,0 0 0,-1 0-1,0-1 1,-1 0 0,2-3-59,3-5 76,0 0-1,-2-1 1,0 0-1,-1 0 1,-1-1-1,-1 0 1,0-1 0,-1-1-76,9-55 354,-3-1 0,-1-32-354,-7 70-44,-4 17 21,-1-1 1,-1 1 0,-1 0 0,-1 0-1,-1 0 1,-1 0 0,-2-3 22,6 19 0,-8-23-149,-1 0 0,-5-6 149,5 9-151,0 0 0,-4-21 151,6 15 46,-2-15 121,-2 1 0,-3 1 1,-17-36-168,-9-20-259,33 78 136,-39-83 109,44 95 14,1 0 0,0-1 1,1 1-1,-1-12 0,2 11 2,-1 1 1,0-1-1,-1 0 0,0 0-2,-13-41-20,3 0-1,-2-24 21,3 16-29,8 48 27,0-1 0,0 1 0,-1 0 0,-1 1 1,0-1-1,-1 1 0,0 0 0,-1 1 1,-6-8 1,0-3 58,0 0 1,2-1 0,1-1-1,0 0 1,1-5-59,6 20 0,-2-10-4,1 0-1,0 1 1,1-7 4,1 7 138,-1 1 0,0 0 1,-1 0-1,-6-11-138,4 14 95,-2 2-1,1-1 1,-2 1 0,1 1 0,-9-8-95,-14-17 68,-71-114 686,95 141-704,-26-17 61,32 25-102,1 0 0,-1 0 0,1 0-1,0 0 1,-1 0 0,1 0 0,0-1 0,-1 1 0,1 0-1,0-1 1,0 1 0,0-1 0,0 0-9,-19-30-102,-14-29 102,30 51 35,-5-4 38,8 13-63,1 1-116,0 0-40,0 0-42,0 0 21,5 8 134,0-1-1,0 0 1,1 0-1,0 0 1,1 0-1,1 0 34,18 21-56,4 5-51,1-2 0,19 15 107,31 31-132,-39-28 132,-3 2-1,-2 2 1,-2 1-1,-1 5 1,-14-25 4,9 17-52,-2 1 0,-2 1 1,-3 1-1,0 8 48,-14-32 30,-2-1-1,-1 0 1,-2 1-1,0 23-29,7 57 63,7-33-86,3-1-1,13 24 24,-15-41 1,16 38 259,-15-44-419,-2 1 0,-3 0 0,-1 5 159,-2-4 217,2-1 0,10 23-217,25 82-1116,-45-147 1137,0 1 0,0 0 0,-2 0 0,1 0 0,-2 5-21,7 44 119,4 27-343,-3-14-108,-7-66 128,-1 20 127,-3-19-696,2-6 725,0 0-1,0 0 1,0-1-1,0 1 1,-1-1-1,0 1 1,1-1 0,-1 1-1,0-1 1,-1 0-1,1 0 1,-1 0-1,-1 2 49,2-3 0,2-2 26,0 0-20,-8 10-194,4-6 123,1 0 0,-1 0 0,0 0 0,0 0 0,0 0 0,0-1-1,0 0 1,-4 2 65,-10 4-119,-1 0 1,-18 5 118,32-11-67,0-1 1,0 1 0,0 0 0,0 0 0,0 1-1,1 0 1,0 0 0,0 0 0,0 0 0,-1 1 66,1 0-45,0-1 0,0 0-1,0 0 1,-1-1 0,0 1 0,0-1 0,-1 1 45,4-3 215,2-1-256,0 0-50,-34 26 167,21-16-73,11-9 1,1 0 0,-1 0-1,1 0 1,-1 0-1,1 1 1,0-1 0,-1 0-1,1 1 1,0-1-1,0 1 1,0 0 0,-1 1-4,-9 16 8,-21 32-346,27-42 348,1 0-4,3-8 28,1-1-16,0 0-84,0 0-42,0 0-80,0 0 16,0 0 145,0 0 19,0 0-89,0 0-38,0 0-58,0 0 18,0-2 135,6-21-69,-2 0 0,-1-1 0,-1 1 0,-1-1-1,-1 1 1,-1-5 109,-12-45-905,11 64 904,-1 1-13,0 2-65,5-25 20,-3 9 401,0 36 420,0 40 428,-8 104-1038,6-116-465,-5-7 557,0-9-193,7-25 209,1-1-8,0 0-239,0 0-30,0 0 97,0-41-9,1-1 1,2 1 0,2-1-1,2-2-71,26-82-10,-32 122-5,-1 0 1,1-1-1,0 1 1,0 0-1,1 0 1,-1 0-1,1 0 1,1-3 14,-2 6 161,-1 1 6,0 0-125,0 0-19,0 0 53,0 0 184,0 0 3,0 0-191,0 0-60,0 0-47,0 0-13,-18 32-128,7-3 186,1 0-1,1 0 1,1 1 0,-2 16-10,-7 32 222,15-71-283,-1 1-1,0-1 1,0 1-1,-1-1 1,-3 5 61,-12 24-55,18 0 105,3-31-62,-1-3-53,0-1 89,1 1 1,-1-1-1,1 1 0,0-1 1,0 1-1,-1-1 0,1 0 1,0 0-1,0 0 0,0 0 1,1 0-25,5 3 128,5 2-146,-1-1-1,1 0 1,0-1 0,1-1 0,-1 0-1,0-1 1,1 0 0,0-1 0,11-1 18,22 4 63,-37-3-71,0 1 1,-1 0 0,1 0 0,0 1 0,-1 1-1,1-1 1,-1 1 0,0 1 0,-1 0 0,2 1 7,76 37 198,-84-42-146,-2-1-70,0 0 51,0 0 295,0 0 31,0 0-191,0 0-48,0 0 0,-36 4 186,20-3-226,-1-1 0,1-1 0,-1-1 0,1 0-1,0-1 1,0-1 0,0 0 0,-6-3-80,12 3-20,-1 0 0,1-1 0,0-1 0,0 0 0,1 0 0,-2-2 20,-13-8-356,23 15 183,1 1-17,0 0 76,0 0 51,0 0 134,20 9-234,127 39-188,-145-47 430,-2-1 188,0 0 6,0 0-153,0 0-47,0 0-42,0 0 25,0 0 83,-27-6 673,17 3-785,1-1 1,-1 0 0,1 0-1,-8-6-27,-2-1 71,-63-23-20,14 5-97,66 28-59,2 1 1,0 0 72,0 0 21,-15-70 47,12 33 236,-2-6 99,2-1 1,3-33-372,2 63 78,0 0 0,0 1 1,2-1-1,0 0-78,11-48-57,-13 41-484,-5 24 370,-11 33 150,11-26-170,-8 18 110,2 1-1,2 1 1,0 0 0,2 1 81,5-28 34,-1-1 1,1 0 0,0 1 0,0-1 0,0 0 0,0 1 0,0-1-1,1 0 1,-1 1 0,1 0-35,-1-3 4,0 0-1,0 0 1,0 0 0,0 0-1,0 1 1,0-1-1,1 0 1,-1 0-1,0 0 1,0 0 0,0 0-1,0 0 1,0 0-1,0 0 1,0 0 0,0 0-1,0 0 1,0 0-1,0 0 1,0 0 0,0 0-1,0 1 1,0-1-1,0 0 1,1 0-1,-1 0 1,0 0 0,0 0-1,0 0 1,0 0-1,0 0 1,0 0 0,0 0-1,0 0 1,0 0-1,0 0 1,0 0 0,1 0-1,-1 0 1,0 0-1,0 0 1,0 0-1,0 0 1,0 0 0,0-1-1,0 1 1,0 0-1,0 0 1,0 0 0,0 0-1,0 0 1,0 0-1,1 0 1,-1 0 0,0 0-1,0 0 1,0 0-1,0 0 1,0 0-1,0 0 1,0 0 0,0-1-1,0 1 1,0 0-1,0 0 1,0 0 0,0 0-1,0 0 1,0 0-4,3-17 129,0-3-161,0 1 0,1 0 0,1-1 0,1 1 1,0 1-1,2 0 0,0 0 0,1 0 0,5-5 32,-13 21-86,-1 2 7,3-6 171,-2 3 390,0 10-278,-1 14-216,-1 0 0,-1-1-1,-1 1 1,-1-1-1,0 0 1,-2 0-1,-3 8 13,-9 38-11,16-54 101,1-1 0,0 1 0,0 0 0,2 0 0,0 5-90,0 10-257,-2-8 188,1-16 38,0 0 0,-1 1 0,1-1 0,0 1 0,1-1 0,-1 0 0,1 1 1,0-1-1,-1 0 0,1 0 0,1 0 0,-1 1 0,0-1 0,1 0 0,-1-1 0,1 1 1,2 2 30,2 5-13,-4-6 8,0-1 0,1 1 0,-1-1 0,1 0-1,0 0 1,0 0 0,0-1 0,0 1 0,0-1 0,1 1 5,28 15 307,-28-16-251,1 0 0,-1 0 0,1 1 0,-1 0 0,0 0 0,0 0 0,1 1-56,-2 0 21,-3-4-21,27 7 47,-25-7 75,-2 0-209,34 9-3895,-18-5-4438</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2.520"/>
    </inkml:context>
    <inkml:brush xml:id="br0">
      <inkml:brushProperty name="width" value="0.05" units="cm"/>
      <inkml:brushProperty name="height" value="0.05" units="cm"/>
      <inkml:brushProperty name="color" value="#E71224"/>
    </inkml:brush>
  </inkml:definitions>
  <inkml:trace contextRef="#ctx0" brushRef="#br0">41 135 1080,'1'-6'547,"-1"5"-373,1 0 0,-1 0 0,0-1 0,1 1 0,-1 0 0,0 0-1,0-1 1,0 1 0,0 0 0,0 0 0,0-1 0,0 1 0,0 0-1,-1-1 1,1 1 0,0 0 0,-1 0 0,1 0 0,-1 0 0,1-1-1,-1 1 1,1 0 0,-1 0 0,0 0 0,0 0 0,0 0 0,0 0 0,1 0-1,-1 1 1,0-1 0,-1 0-174,-5-3-103,-6-3-329,13 7 430,0 0 0,0 0-1,0 0 1,1 0 0,-1 0-1,0 1 1,0-1 0,0 0-1,0 0 1,0 0 0,1 0-1,-1 0 1,0 0 0,0 0-1,0 0 1,0 1 0,0-1-1,0 0 1,0 0 0,0 0 0,0 0-1,1 0 1,-1 1 0,0-1-1,0 0 1,0 0 0,0 0-1,0 0 1,0 1 0,0-1-1,0 0 1,0 0 0,0 0-1,0 0 1,0 0 0,0 1-1,0-1 1,0 0 0,0 0-1,0 0 1,-1 0 0,1 1-1,0-1 1,0 0 0,0 0-1,0 0 1,0 0 0,0 0 0,0 0-1,0 1 1,-1-1 0,1 0-1,0 0 1,0 0 0,0 0-1,0 0 1,0 0 0,-1 0-1,1 0 1,0 0 0,0 0-1,0 0 1,0 0 0,0 0-1,-1 0 1,1 0 0,0 0-1,0 0 1,0 0 0,-1 0 2,5 19 141,2 4-180,-6-23 100,1 0-1,0 1 0,-1-1 0,1 0 0,0 1 0,-1-1 1,1 0-1,0 0 0,0 1 0,-1-1 0,1 0 0,0 0 0,0 0 1,-1 0-1,1 0 0,0 0 0,0 0 0,-1-1 0,1 1 1,0 0-1,0 0 0,-1 0 0,1-1 0,0 1 0,-1 0 0,1-1 1,0 1-1,-1-1 0,1 1 0,-1-1 0,1 1 0,0-1 1,-1 1-1,1-1-60,1 0 89,-1-1 0,1 1 0,0 0 0,-1-1 1,1 1-1,-1-1 0,1 0 0,-1 1 0,0-1 1,0 0-1,1 0 0,-1 0 0,-1 0 0,1 0 1,0 0-1,0 0 0,-1 0 0,1 0 0,-1 0 0,0-1 1,1 1-90,-2-5 186,1 1 0,-1-1 0,0 1 0,0-1 0,0 1 0,-1 0 0,0-1 1,-1 1-1,1 0-186,-1 0 2,3 5 0,0 0 0,-1-1 0,1 1 0,-1 0 1,1 0-1,-1 0 0,1 0 0,-1 0 0,0 0 1,0 0-1,1 0 0,-1 0 0,0 0 0,-1-1-2,1 2 1,0 0 0,0 1 0,1-1 0,-1 0 0,0 0 0,0 0 0,0 1-1,0-1 1,0 0 0,0 1 0,0-1 0,0 1 0,1-1 0,-1 1 0,0-1 0,0 1 0,1-1-1,-1 1 1,0 0 0,1 0 0,-1-1 0,0 1 0,1 0 0,-1 0 0,1 0 0,0 0-1,-2 0-5,0 0 1,1 1 0,0-1 0,-1 1 0,1-1 0,0 1 0,0 0-1,0 0 1,0-1 0,0 1 0,0 0 0,0 0 0,0 0 0,1 0-1,-1 0 1,1 1 4,-1 2-27,1-4-22,0-1 56,0 0 14,0 0 15,0 0-12,0 1-1,1-1 1,-1 1 0,0-1 0,0 0-1,1 1 1,-1-1 0,1 0-1,-1 0 1,0 1 0,1-1-1,-1 0 1,1 0 0,-1 0 0,0 1-1,1-1 1,-1 0 0,1 0-1,-1 0 1,1 0 0,-1 0 0,1 0-1,-1 0 1,1 0 0,-1 0-1,0 0 1,1 0 0,-1 0-1,1 0 1,-1-1 0,1 1 0,-1 0-1,1 0 1,-1 0-24,20-7 443,-13 3-209,-11 8-170,1-1-89,0 0 1,0 0 0,1 1 0,-1-1-1,0 1 1,1-1 0,0 1-1,0 0 1,0 0 24,0 5-36,1 0 0,1 0 0,-1-1 0,1 1 0,1 2 36,-1 5-44,0-15-188,0-1 8,0 0 200,0 0 104,0 0 199,0 0-3,1 0-242,0 0 1,-1 0-1,1 0 1,0 0-1,0 0 1,-1-1-1,1 1 1,0 0-1,-1-1 0,1 1 1,-1 0-1,1-1 1,0 1-1,-1-1 1,1 1-1,-1-1 1,1 1-1,-1-1 1,0 1-1,1-1 1,-1 1-1,1-1 1,-1 0-1,0 1 1,0-1-1,1 0 1,-1 1-1,0-1 1,0 0-1,0 1 1,0-1-1,1 0 1,-1 0-1,0 1 1,0-1-1,-1 0 1,1 1-35,-3-33-359,3 29 386,-1 3-157,1 1-135,0 0-60,0 0-142,0 0-1412,0 0-5523</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3.280"/>
    </inkml:context>
    <inkml:brush xml:id="br0">
      <inkml:brushProperty name="width" value="0.05" units="cm"/>
      <inkml:brushProperty name="height" value="0.05" units="cm"/>
      <inkml:brushProperty name="color" value="#E71224"/>
    </inkml:brush>
  </inkml:definitions>
  <inkml:trace contextRef="#ctx0" brushRef="#br0">246 284 1440,'0'0'0,"0"0"0,-18 0 0,2 0-600</inkml:trace>
  <inkml:trace contextRef="#ctx0" brushRef="#br0" timeOffset="636.93">179 343 3232,'0'-1'-597,"4"-2"54,-4 2 830,1 1 0,-1-1 0,0 1 1,1 0-1,-1-1 0,0 1 1,1-1-1,-1 1 0,0-1 0,1 1 1,-1-1-1,0 1 0,0-1 1,0 1-1,1-1 0,-1 0 0,0 1 1,0-1-1,0 1 0,0-1 1,0 1-1,0-1 0,0 0 0,0 1 1,0-1-1,-1 1-287,1-2-64,0 2-280,0 0 4,0 2 277,-8 51 926,8-52-855,0-1 0,0 0 1,0 0-1,0 0 0,1 0 0,-1 1 0,0-1 0,0 0 1,0 0-1,1 0 0,-1 0 0,0 0 0,0 1 1,0-1-1,1 0 0,-1 0 0,0 0 0,0 0 0,1 0 1,-1 0-1,0 0 0,0 0 0,1 0 0,-1 0 1,0 0-1,0 0 0,1 0 0,-1 0 0,0 0 0,0 0 1,0 0-1,1 0 0,-1 0 0,0-1 0,0 1 0,1 0 1,-1 0-1,0 0 0,0 0 0,0 0 0,1-1 1,-1 1-1,0 0 0,0 0 0,0 0-8,14-8 294,-11 6-324,3-14 1537,-5 12-6625,-1 4 5106,0 0-3826</inkml:trace>
  <inkml:trace contextRef="#ctx0" brushRef="#br0" timeOffset="1704.67">36 157 2160,'2'-6'-19,"0"0"281,0-1 1,0 0-1,0-1 1,-1 1-1,0 0 1,0-2-263,-1 7 781,0 2 105,0 0-229,0 0-172,-16-35-488,16 34-9,0 1-1,0 0 0,0 0 0,0 0 0,0 0 0,0 0 1,0-1-1,0 1 0,-1 0 0,1 0 0,0 0 0,0 0 1,0 0-1,0 0 0,0 0 0,0 0 0,-1 0 0,1 0 0,0-1 1,0 1-1,0 0 0,0 0 0,0 0 0,-1 0 0,1 0 1,0 0-1,0 0 0,0 0 0,0 0 0,0 0 0,-1 0 0,1 0 1,0 0-1,0 0 0,0 0 0,0 1 0,0-1 0,-1 0 1,1 0-1,0 0 0,0 0 0,0 0 0,0 0 0,0 0 1,0 0-1,-1 0 0,1 0 0,0 1 0,0-1 0,0 0 0,0 0 1,0 0-1,0 0 0,0 0 0,0 1 0,0-1 13,-7 13-512,0 2 576,7-14-59,-1 0 0,1 1 1,-1-1-1,1 0 0,0 0 1,-1 1-1,1-1 1,0 0-1,0 0 0,0 1 1,0-1-1,0 0 1,0 1-1,0-1 0,1 0 1,-1 0-1,0 0 1,1 1-1,0 0-5,-1-2 42,0 1 0,0 0 0,0-1 0,1 1 0,-1-1 0,0 1 0,1-1 0,-1 1-1,0-1 1,1 1 0,-1-1 0,0 1 0,1-1 0,-1 0 0,1 1 0,-1-1 0,1 1 0,-1-1 0,1 0 0,-1 0 0,1 1 0,-1-1 0,1 0 0,-1 0-1,1 0 1,0 1 0,-1-1 0,1 0 0,-1 0 0,1 0 0,0 0-42,1-2 82,0 1-1,0-1 1,0 1 0,0-1-1,-1 0 1,1 0 0,-1 0-1,1 0 1,-1 0 0,1 0-1,-1 0 1,0 0 0,0-1-1,0 1 1,-1 0 0,1-1-1,0 1 1,-1-1 0,1 1-1,-1-2-81,1-4 166,0-1 1,0 1-1,-1 0 0,0 0 0,-1-7-166,0 2 268,-1 12-263,0 0-7,0 1-1,1 0 0,-1 0 1,0 0-1,0-1 1,1 1-1,-1 1 0,0-1 1,0 0-1,1 0 0,-1 1 1,0-1-1,1 1 0,-1-1 1,0 1-1,1 0 1,-1 0-1,1 0 0,-1 0 1,1 0-1,0 0 0,-1 0 1,1 0-1,0 0 0,0 1 1,0-1-1,-1 0 1,2 1-1,-1-1 0,0 1 1,0-1-1,0 1 0,1 0 1,-1-1-1,1 1 0,-1 0 1,1-1-1,-1 1 1,1 0-1,0 1 3,0 4 60,0 0 0,0-1-1,0 1 1,1 0 0,0 0 0,1 0 0,-1 0 0,2 2-60,-3-8 338,0-1-240,33-36 416,-31 31-461,0 0 0,0-1-1,-1 1 1,1-1 0,-1 1 0,-1-1-1,1 1 1,-1-1 0,0-2-53,2-12 756,-2 18-788,0 2-5,0 0-15,0 0-1398,0 0-5572</inkml:trace>
  <inkml:trace contextRef="#ctx0" brushRef="#br0" timeOffset="3001.51">490 284 816,'1'2'56,"0"1"0,1 0 1,-1 0-1,-1 0 0,1-1 0,0 1 1,-1 0-1,1 0 0,-1 0 0,0 3-56,0-5 17,-1 0-1,1 0 1,-1 0 0,1 0-1,-1 0 1,1 0-1,-1 0 1,1-1 0,-1 1-1,0 0 1,0 0-1,1-1 1,-1 1 0,0 0-1,0-1 1,0 1-1,0-1 1,1 1 0,-1-1-1,0 1 1,0-1-1,0 0 1,0 1 0,0-1-1,0 0 1,0 0-1,0 0 1,0 0 0,-1 0-1,1 0 1,0 0-1,0 0 1,0 0 0,0-1-17,0 2 166,-1 0-1,1 0 1,0-1 0,0 1 0,0 0 0,0 0 0,0 0 0,0 0 0,0 0 0,0 0 0,1 1 0,-1-1 0,0 0-1,1 0 1,-1 1 0,0-1 0,1 0 0,0 1 0,-1-1 0,1 2-166,-3 4 175,3-5-142,0 0 1,-1 0 0,1 0-1,0 0 1,1 0 0,-1 0-1,0 0 1,0 0 0,1-1-1,-1 1 1,1 0-1,0 0 1,0 0 0,-1 0-1,1 0 1,1-1-34,3 13 486,-5-12 14,0-2 156,28-11 1797,-27 8-2449,1 1-1,0-1 1,-1 0 0,0 1-1,1-1 1,-1 0 0,0 0-1,-1 0 1,1 1-1,0-1 1,-1 0 0,0 0-1,1 0 1,-1 0 0,-1-2-4,1-4-141,-1 1 0,0-1 0,-1 1 0,-2-8 141,4 14-40,0 2-94,0 0-339,-12 8-10,8-5 526,1 0 1,-1 0-1,1 0 0,0 0 0,0 0 0,0 0 0,0 1 0,1 0 0,-1-1 0,1 1 0,0 0 0,0 0 0,0 0 0,0 3-43,1-4 45,1 0 0,0 0 0,-1 0 0,1 1 0,0-1 0,1 0 0,-1 0 0,0 0-1,1 0 1,0 1 0,0-1 0,0 0 0,0 0 0,0 0 0,1-1 0,-1 1 0,1 0-1,-1 0 1,3 1-45,-3-3 155,-1-1 22,0 1-177,0-1 0,0 0-1,0 0 1,0 0 0,1 0-1,-1 0 1,0 0 0,0 0 0,0 1-1,1-1 1,-1 0 0,0 0-1,0 0 1,0 0 0,0 0-1,1 0 1,-1 0 0,0 0-1,0 0 1,0 0 0,1 0-1,-1 0 1,0 0 0,0 0-1,0 0 1,1 0 0,-1-1 0,0 1-1,0 0 1,0 0 0,0 0-1,1 0 1,-1 0 0,0 0-1,0 0 1,0-1 0,0 1-1,0 0 1,0 0 0,1 0-1,-1 0 1,0 0 0,0-1-1,0 1 1,0 0 0,0 0 0,0 0-1,0-1 1,11-9-256,-10 9 310,2-2-32,0-1 1,0 0-1,-1 0 0,0 0 1,0 0-1,0 0 0,0 0 1,-1-1-1,1 1 0,-1-1 1,0 1-1,-1-1 0,1 1 1,-1-1-1,0 1 0,0-2-22,0 5 179,0 1 133,0 0-28,0 0-257,0 0-154,0 0 56,0 0 302,0 0 26,0 0-206,0 0-31,0 0 1,0 0-35,0 0 26,0 0 145,0 0-46,0 0-351,0 0-1346,0 0-5028</inkml:trace>
  <inkml:trace contextRef="#ctx0" brushRef="#br0" timeOffset="3944.56">135 402 992,'0'0'0,"0"0"0,18-14 0,-2 2-264</inkml:trace>
  <inkml:trace contextRef="#ctx0" brushRef="#br0" timeOffset="4511.26">147 290 1712,'16'58'337,"-18"-52"-213,0-1 4688,10-4-2047,-7-1-2747,0 0 1,1 0-1,-1-1 0,0 1 0,1-1 0,-1 1 0,0-1 0,0 1 0,1-1 0,-1 0 0,0 0 1,0 1-1,0-1 0,0 0 0,0 0 0,0 0 0,0 0 0,0 0 0,0-1 0,-1 1 0,1 0 0,0 0 1,0-1-19,12-31-615,-13 31 815,0 2 36,0 0-16,0 0-62,0 0-227,0 0 18,0 0 285,-4 32 575,5-17-355,7-29-377,5-35-480,-13 38 464,-2 13 239,-3 13-29,5-12-563,-5 11-339,2 0-4550,3-14 1892</inkml:trace>
  <inkml:trace contextRef="#ctx0" brushRef="#br0" timeOffset="5589.75">256 124 11208,'0'0'0,"0"0"0,0 0 0,0 0-7928</inkml:trace>
  <inkml:trace contextRef="#ctx0" brushRef="#br0" timeOffset="6598.85">239 108 2696,'0'0'1296,"0"0"-177,0 0-710,0 0-188,0 0-42,0 0 29,0 0 161,0 0 0,0 0-179,0 0-117,0 0-282,0 0 27,0 0 396,0 0 162,-5 10 842,-5 4 634,13-23 1604,6-17-878,-6 9-3801,-1 2 1227,1 13-31,10 22-41,7 11 143,-17-28-1,0-1-1,0 1 1,1-1-1,-1 0 1,1 0 0,-1 0-1,3 1-73,-4-2 173,-1-5-94,0 0 1,0 0-1,0 1 0,-1-1 1,1 0-1,-1 0 0,0 0 1,0 0-1,0 0 0,-1-1-79,-1 1 20,1 0-1,-1 0 1,0 0-1,0 1 1,-1-1-1,1 1 0,-1-1 1,0 1-1,1 0 1,-2 0-1,1 0 1,0 1-1,0-1 1,-1 1-1,-2-2-19,3 3-27,1 0 0,-1 0 0,1 1 0,-1-1 0,0 1 0,1 0 0,-1-1 0,1 1 0,-1 1 0,0-1 0,1 0 0,-1 0 0,1 1 0,-1 0 0,1-1 0,-1 1 0,1 0 0,0 0 0,-1 0 0,1 1 0,0-1 0,0 1 0,-1-1 0,1 1 0,1 0-1,-3 1 28,-5 4 7,8-6 1,-1 0-1,0 0 0,1 0 0,-1 1 1,1-1-1,-1 1 0,1-1 0,0 1 1,0-1-1,0 1 0,0 0 0,0 0 1,0-1-1,0 2-7,-1 4 9,1-1 1,0 1-1,0 0 1,0 0-1,1 0 1,0 0-1,1 0 0,0 3-9,0-3 9,-1-5 32,3-2-32,-1 0 1,1 1 0,-1-1-1,1-1 1,-1 1-1,1 0 1,-1-1 0,1 1-1,-1-1 1,1 0-1,-1 1 1,1-1-1,-1 0 1,0-1 0,0 1-1,1 0 1,-1-1-1,0 1 1,0-1 0,0 0-1,1-1-9,-2 1 79,-1 2-39,1-5-21,0 0 0,0 0 0,0 0 0,0 0 0,-1 0 0,0 0 1,0-1-1,-1 1 0,1 0 0,-1 0 0,0 0 0,-1-3-19,2 7 39,0 1 179,0 0-3,0 0-196,0 0-123,0 0-314,0 0 49,-9 17 760,7-14-373,0 0 0,0 0 0,1 0-1,-1 1 1,1-1 0,0 1 0,0-1-1,0 4-17,1-6 302,0-1 2,0 0-378,0 0-574,0 0-377,0 0-997,0 0-1165,0 0-3658</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04.104"/>
    </inkml:context>
    <inkml:brush xml:id="br0">
      <inkml:brushProperty name="width" value="0.05" units="cm"/>
      <inkml:brushProperty name="height" value="0.05" units="cm"/>
      <inkml:brushProperty name="color" value="#E71224"/>
    </inkml:brush>
  </inkml:definitions>
  <inkml:trace contextRef="#ctx0" brushRef="#br0">82 0 3416,'0'0'1369,"0"0"-56,0 0-242,0 0-148,0 0-367,0 0-118,3 5-152,118 205 1798,-102-186-1564,0 0 0,2-1 1,0-2-1,19 15-520,-15-13-67,79 90 137,-92-101 44,0 0 0,-1 1 0,0 1 0,0 0 0,-2 0 0,0 1 0,-1 0 0,0 0 0,-1 1 0,2 7-114,24 105-91,-20-72 412,12 30-321,19 26 392,-24-65-566,-3 0-1,-1 1 0,1 16 175,-10-24 130,3 0 0,1 0 1,2-1-1,1 0 0,10 16-130,-18-43-11,-1 1-1,0 0 1,-1 1 0,2 12 11,-3-11 9,1-1 0,0 0 1,1 0-1,3 5-9,-3-6-46,-1 1-1,-1-1 1,0 1 0,-1 0-1,0 0 1,-1 0 0,-1 0 46,2 16 15,3 19 69,3 20 230,-3 37-314,-3-42-53,-1-28-424,-2 33 477,-15 42 727,10-82-742,1-1 0,1 1 0,2 0 0,1 0 0,2 16 15,1-14-263,-2 1 1,-2 10 262,0 16-421,2-54 416,-1 0-4,1 0 0,-1 0 0,0-1 0,0 1 0,0 0 0,0 0 0,-1-1 0,1 1 0,-1-1 1,0 1-1,0-1 0,0 0 0,-3 3 9,-8 15-72,6-10 70,-1-1 1,0 1-1,0-1 0,-1 0 1,-1-1-1,1 0 1,-1-1-1,-1 0 0,1-1 1,-11 6 1,17-10-43,-5 4 33,1 0-45,0-1 0,-1 0 0,1 0 1,-2-1-1,1 0 0,0-1 0,-1 0 0,-1 0 55,7-3 13,1 0 198,-23 19-243,17-13 35,3 0-14,6-5-100,16-5-18,-11 1 174,6-1 14,0-1 0,0-1 0,0 0 0,-1-1 0,0 0 0,0 0 0,0-1 0,-1 0 0,0-1 0,0 0 0,-1 0-1,0-1 1,-1 0 0,2-3-59,3-5 76,0 0-1,-2-1 1,0 0-1,-1 0 1,-1-1-1,-1 0 1,0-1 0,-1-1-76,9-55 354,-3-1 0,-1-32-354,-7 70-44,-4 17 21,-1-1 1,-1 1 0,-1 0 0,-1 0-1,-1 0 1,-1 0 0,-2-3 22,6 19 0,-8-23-149,-1 0 0,-5-6 149,5 9-151,0 0 0,-4-21 151,6 15 46,-2-15 121,-2 1 0,-3 1 1,-17-36-168,-9-20-259,33 78 136,-39-83 109,44 95 14,1 0 0,0-1 1,1 1-1,-1-12 0,2 11 2,-1 1 1,0-1-1,-1 0 0,0 0-2,-13-41-20,3 0-1,-2-24 21,3 16-29,8 48 27,0-1 0,0 1 0,-1 0 0,-1 1 1,0-1-1,-1 1 0,0 0 0,-1 1 1,-6-8 1,0-3 58,0 0 1,2-1 0,1-1-1,0 0 1,1-5-59,6 20 0,-2-10-4,1 0-1,0 1 1,1-7 4,1 7 138,-1 1 0,0 0 1,-1 0-1,-6-11-138,4 14 95,-2 2-1,1-1 1,-2 1 0,1 1 0,-9-8-95,-14-17 68,-71-114 686,95 141-704,-26-17 61,32 25-102,1 0 0,-1 0 0,1 0-1,0 0 1,-1 0 0,1 0 0,0-1 0,-1 1 0,1 0-1,0-1 1,0 1 0,0-1 0,0 0-9,-19-30-102,-14-29 102,30 51 35,-5-4 38,8 13-63,1 1-116,0 0-40,0 0-42,0 0 21,5 8 134,0-1-1,0 0 1,1 0-1,0 0 1,1 0-1,1 0 34,18 21-56,4 5-51,1-2 0,19 15 107,31 31-132,-39-28 132,-3 2-1,-2 2 1,-2 1-1,-1 5 1,-14-25 4,9 17-52,-2 1 0,-2 1 1,-3 1-1,0 8 48,-14-32 30,-2-1-1,-1 0 1,-2 1-1,0 23-29,7 57 63,7-33-86,3-1-1,13 24 24,-15-41 1,16 38 259,-15-44-419,-2 1 0,-3 0 0,-1 5 159,-2-4 217,2-1 0,10 23-217,25 82-1116,-45-147 1137,0 1 0,0 0 0,-2 0 0,1 0 0,-2 5-21,7 44 119,4 27-343,-3-14-108,-7-66 128,-1 20 127,-3-19-696,2-6 725,0 0-1,0 0 1,0-1-1,0 1 1,-1-1-1,0 1 1,1-1 0,-1 1-1,0-1 1,-1 0-1,1 0 1,-1 0-1,-1 2 49,2-3 0,2-2 26,0 0-20,-8 10-194,4-6 123,1 0 0,-1 0 0,0 0 0,0 0 0,0 0 0,0-1-1,0 0 1,-4 2 65,-10 4-119,-1 0 1,-18 5 118,32-11-67,0-1 1,0 1 0,0 0 0,0 0 0,0 1-1,1 0 1,0 0 0,0 0 0,0 0 0,-1 1 66,1 0-45,0-1 0,0 0-1,0 0 1,-1-1 0,0 1 0,0-1 0,-1 1 45,4-3 215,2-1-256,0 0-50,-34 26 167,21-16-73,11-9 1,1 0 0,-1 0-1,1 0 1,-1 0-1,1 1 1,0-1 0,-1 0-1,1 1 1,0-1-1,0 1 1,0 0 0,-1 1-4,-9 16 8,-21 32-346,27-42 348,1 0-4,3-8 28,1-1-16,0 0-84,0 0-42,0 0-80,0 0 16,0 0 145,0 0 19,0 0-89,0 0-38,0 0-58,0 0 18,0-2 135,6-21-69,-2 0 0,-1-1 0,-1 1 0,-1-1-1,-1 1 1,-1-5 109,-12-45-905,11 64 904,-1 1-13,0 2-65,5-25 20,-3 9 401,0 36 420,0 40 428,-8 104-1038,6-116-465,-5-7 557,0-9-193,7-25 209,1-1-8,0 0-239,0 0-30,0 0 97,0-41-9,1-1 1,2 1 0,2-1-1,2-2-71,26-82-10,-32 122-5,-1 0 1,1-1-1,0 1 1,0 0-1,1 0 1,-1 0-1,1 0 1,1-3 14,-2 6 161,-1 1 6,0 0-125,0 0-19,0 0 53,0 0 184,0 0 3,0 0-191,0 0-60,0 0-47,0 0-13,-18 32-128,7-3 186,1 0-1,1 0 1,1 1 0,-2 16-10,-7 32 222,15-71-283,-1 1-1,0-1 1,0 1-1,-1-1 1,-3 5 61,-12 24-55,18 0 105,3-31-62,-1-3-53,0-1 89,1 1 1,-1-1-1,1 1 0,0-1 1,0 1-1,-1-1 0,1 0 1,0 0-1,0 0 0,0 0 1,1 0-25,5 3 128,5 2-146,-1-1-1,1 0 1,0-1 0,1-1 0,-1 0-1,0-1 1,1 0 0,0-1 0,11-1 18,22 4 63,-37-3-71,0 1 1,-1 0 0,1 0 0,0 1 0,-1 1-1,1-1 1,-1 1 0,0 1 0,-1 0 0,2 1 7,76 37 198,-84-42-146,-2-1-70,0 0 51,0 0 295,0 0 31,0 0-191,0 0-48,0 0 0,-36 4 186,20-3-226,-1-1 0,1-1 0,-1-1 0,1 0-1,0-1 1,0-1 0,0 0 0,-6-3-80,12 3-20,-1 0 0,1-1 0,0-1 0,0 0 0,1 0 0,-2-2 20,-13-8-356,23 15 183,1 1-17,0 0 76,0 0 51,0 0 134,20 9-234,127 39-188,-145-47 430,-2-1 188,0 0 6,0 0-153,0 0-47,0 0-42,0 0 25,0 0 83,-27-6 673,17 3-785,1-1 1,-1 0 0,1 0-1,-8-6-27,-2-1 71,-63-23-20,14 5-97,66 28-59,2 1 1,0 0 72,0 0 21,-15-70 47,12 33 236,-2-6 99,2-1 1,3-33-372,2 63 78,0 0 0,0 1 1,2-1-1,0 0-78,11-48-57,-13 41-484,-5 24 370,-11 33 150,11-26-170,-8 18 110,2 1-1,2 1 1,0 0 0,2 1 81,5-28 34,-1-1 1,1 0 0,0 1 0,0-1 0,0 0 0,0 1 0,0-1-1,1 0 1,-1 1 0,1 0-35,-1-3 4,0 0-1,0 0 1,0 0 0,0 0-1,0 1 1,0-1-1,1 0 1,-1 0-1,0 0 1,0 0 0,0 0-1,0 0 1,0 0-1,0 0 1,0 0 0,0 0-1,0 0 1,0 0-1,0 0 1,0 0 0,0 0-1,0 1 1,0-1-1,0 0 1,1 0-1,-1 0 1,0 0 0,0 0-1,0 0 1,0 0-1,0 0 1,0 0 0,0 0-1,0 0 1,0 0-1,0 0 1,0 0 0,1 0-1,-1 0 1,0 0-1,0 0 1,0 0-1,0 0 1,0 0 0,0-1-1,0 1 1,0 0-1,0 0 1,0 0 0,0 0-1,0 0 1,0 0-1,1 0 1,-1 0 0,0 0-1,0 0 1,0 0-1,0 0 1,0 0-1,0 0 1,0 0 0,0-1-1,0 1 1,0 0-1,0 0 1,0 0 0,0 0-1,0 0 1,0 0-4,3-17 129,0-3-161,0 1 0,1 0 0,1-1 0,1 1 1,0 1-1,2 0 0,0 0 0,1 0 0,5-5 32,-13 21-86,-1 2 7,3-6 171,-2 3 390,0 10-278,-1 14-216,-1 0 0,-1-1-1,-1 1 1,-1-1-1,0 0 1,-2 0-1,-3 8 13,-9 38-11,16-54 101,1-1 0,0 1 0,0 0 0,2 0 0,0 5-90,0 10-257,-2-8 188,1-16 38,0 0 0,-1 1 0,1-1 0,0 1 0,1-1 0,-1 0 0,1 1 1,0-1-1,-1 0 0,1 0 0,1 0 0,-1 1 0,0-1 0,1 0 0,-1-1 0,1 1 1,2 2 30,2 5-13,-4-6 8,0-1 0,1 1 0,-1-1 0,1 0-1,0 0 1,0 0 0,0-1 0,0 1 0,0-1 0,1 1 5,28 15 307,-28-16-251,1 0 0,-1 0 0,1 1 0,-1 0 0,0 0 0,0 0 0,1 1-56,-2 0 21,-3-4-21,27 7 47,-25-7 75,-2 0-209,34 9-3895,-18-5-4438</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2.520"/>
    </inkml:context>
    <inkml:brush xml:id="br0">
      <inkml:brushProperty name="width" value="0.05" units="cm"/>
      <inkml:brushProperty name="height" value="0.05" units="cm"/>
      <inkml:brushProperty name="color" value="#E71224"/>
    </inkml:brush>
  </inkml:definitions>
  <inkml:trace contextRef="#ctx0" brushRef="#br0">41 135 1080,'1'-6'547,"-1"5"-373,1 0 0,-1 0 0,0-1 0,1 1 0,-1 0 0,0 0-1,0-1 1,0 1 0,0 0 0,0 0 0,0-1 0,0 1 0,0 0-1,-1-1 1,1 1 0,0 0 0,-1 0 0,1 0 0,-1 0 0,1-1-1,-1 1 1,1 0 0,-1 0 0,0 0 0,0 0 0,0 0 0,0 0 0,1 0-1,-1 1 1,0-1 0,-1 0-174,-5-3-103,-6-3-329,13 7 430,0 0 0,0 0-1,0 0 1,1 0 0,-1 0-1,0 1 1,0-1 0,0 0-1,0 0 1,0 0 0,1 0-1,-1 0 1,0 0 0,0 0-1,0 0 1,0 1 0,0-1-1,0 0 1,0 0 0,0 0 0,0 0-1,1 0 1,-1 1 0,0-1-1,0 0 1,0 0 0,0 0-1,0 0 1,0 1 0,0-1-1,0 0 1,0 0 0,0 0-1,0 0 1,0 0 0,0 1-1,0-1 1,0 0 0,0 0-1,0 0 1,-1 0 0,1 1-1,0-1 1,0 0 0,0 0-1,0 0 1,0 0 0,0 0 0,0 0-1,0 1 1,-1-1 0,1 0-1,0 0 1,0 0 0,0 0-1,0 0 1,0 0 0,-1 0-1,1 0 1,0 0 0,0 0-1,0 0 1,0 0 0,0 0-1,-1 0 1,1 0 0,0 0-1,0 0 1,0 0 0,-1 0 2,5 19 141,2 4-180,-6-23 100,1 0-1,0 1 0,-1-1 0,1 0 0,0 1 0,-1-1 1,1 0-1,0 0 0,0 1 0,-1-1 0,1 0 0,0 0 0,0 0 1,-1 0-1,1 0 0,0 0 0,0 0 0,-1-1 0,1 1 1,0 0-1,0 0 0,-1 0 0,1-1 0,0 1 0,-1 0 0,1-1 1,0 1-1,-1-1 0,1 1 0,-1-1 0,1 1 0,0-1 1,-1 1-1,1-1-60,1 0 89,-1-1 0,1 1 0,0 0 0,-1-1 1,1 1-1,-1-1 0,1 0 0,-1 1 0,0-1 1,0 0-1,1 0 0,-1 0 0,-1 0 0,1 0 1,0 0-1,0 0 0,-1 0 0,1 0 0,-1 0 0,0-1 1,1 1-90,-2-5 186,1 1 0,-1-1 0,0 1 0,0-1 0,0 1 0,-1 0 0,0-1 1,-1 1-1,1 0-186,-1 0 2,3 5 0,0 0 0,-1-1 0,1 1 0,-1 0 1,1 0-1,-1 0 0,1 0 0,-1 0 0,0 0 1,0 0-1,1 0 0,-1 0 0,0 0 0,-1-1-2,1 2 1,0 0 0,0 1 0,1-1 0,-1 0 0,0 0 0,0 0 0,0 1-1,0-1 1,0 0 0,0 1 0,0-1 0,0 1 0,1-1 0,-1 1 0,0-1 0,0 1 0,1-1-1,-1 1 1,0 0 0,1 0 0,-1-1 0,0 1 0,1 0 0,-1 0 0,1 0 0,0 0-1,-2 0-5,0 0 1,1 1 0,0-1 0,-1 1 0,1-1 0,0 1 0,0 0-1,0 0 1,0-1 0,0 1 0,0 0 0,0 0 0,0 0 0,1 0-1,-1 0 1,1 1 4,-1 2-27,1-4-22,0-1 56,0 0 14,0 0 15,0 0-12,0 1-1,1-1 1,-1 1 0,0-1 0,0 0-1,1 1 1,-1-1 0,1 0-1,-1 0 1,0 1 0,1-1-1,-1 0 1,1 0 0,-1 0 0,0 1-1,1-1 1,-1 0 0,1 0-1,-1 0 1,1 0 0,-1 0 0,1 0-1,-1 0 1,1 0 0,-1 0-1,0 0 1,1 0 0,-1 0-1,1 0 1,-1-1 0,1 1 0,-1 0-1,1 0 1,-1 0-24,20-7 443,-13 3-209,-11 8-170,1-1-89,0 0 1,0 0 0,1 1 0,-1-1-1,0 1 1,1-1 0,0 1-1,0 0 1,0 0 24,0 5-36,1 0 0,1 0 0,-1-1 0,1 1 0,1 2 36,-1 5-44,0-15-188,0-1 8,0 0 200,0 0 104,0 0 199,0 0-3,1 0-242,0 0 1,-1 0-1,1 0 1,0 0-1,0 0 1,-1-1-1,1 1 1,0 0-1,-1-1 0,1 1 1,-1 0-1,1-1 1,0 1-1,-1-1 1,1 1-1,-1-1 1,1 1-1,-1-1 1,0 1-1,1-1 1,-1 1-1,1-1 1,-1 0-1,0 1 1,0-1-1,1 0 1,-1 1-1,0-1 1,0 0-1,0 1 1,0-1-1,1 0 1,-1 0-1,0 1 1,0-1-1,-1 0 1,1 1-35,-3-33-359,3 29 386,-1 3-157,1 1-135,0 0-60,0 0-142,0 0-1412,0 0-5523</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3.280"/>
    </inkml:context>
    <inkml:brush xml:id="br0">
      <inkml:brushProperty name="width" value="0.05" units="cm"/>
      <inkml:brushProperty name="height" value="0.05" units="cm"/>
      <inkml:brushProperty name="color" value="#E71224"/>
    </inkml:brush>
  </inkml:definitions>
  <inkml:trace contextRef="#ctx0" brushRef="#br0">246 284 1440,'0'0'0,"0"0"0,-18 0 0,2 0-600</inkml:trace>
  <inkml:trace contextRef="#ctx0" brushRef="#br0" timeOffset="636.93">179 343 3232,'0'-1'-597,"4"-2"54,-4 2 830,1 1 0,-1-1 0,0 1 1,1 0-1,-1-1 0,0 1 1,1-1-1,-1 1 0,0-1 0,1 1 1,-1-1-1,0 1 0,0-1 1,0 1-1,1-1 0,-1 0 0,0 1 1,0-1-1,0 1 0,0-1 1,0 1-1,0-1 0,0 0 0,0 1 1,0-1-1,-1 1-287,1-2-64,0 2-280,0 0 4,0 2 277,-8 51 926,8-52-855,0-1 0,0 0 1,0 0-1,0 0 0,1 0 0,-1 1 0,0-1 0,0 0 1,0 0-1,1 0 0,-1 0 0,0 0 0,0 1 1,0-1-1,1 0 0,-1 0 0,0 0 0,0 0 0,1 0 1,-1 0-1,0 0 0,0 0 0,1 0 0,-1 0 1,0 0-1,0 0 0,1 0 0,-1 0 0,0 0 0,0 0 1,0 0-1,1 0 0,-1 0 0,0-1 0,0 1 0,1 0 1,-1 0-1,0 0 0,0 0 0,0 0 0,1-1 1,-1 1-1,0 0 0,0 0 0,0 0-8,14-8 294,-11 6-324,3-14 1537,-5 12-6625,-1 4 5106,0 0-3826</inkml:trace>
  <inkml:trace contextRef="#ctx0" brushRef="#br0" timeOffset="1704.67">36 157 2160,'2'-6'-19,"0"0"281,0-1 1,0 0-1,0-1 1,-1 1-1,0 0 1,0-2-263,-1 7 781,0 2 105,0 0-229,0 0-172,-16-35-488,16 34-9,0 1-1,0 0 0,0 0 0,0 0 0,0 0 0,0 0 1,0-1-1,0 1 0,-1 0 0,1 0 0,0 0 0,0 0 1,0 0-1,0 0 0,0 0 0,0 0 0,-1 0 0,1 0 0,0-1 1,0 1-1,0 0 0,0 0 0,0 0 0,-1 0 0,1 0 1,0 0-1,0 0 0,0 0 0,0 0 0,0 0 0,-1 0 0,1 0 1,0 0-1,0 0 0,0 0 0,0 1 0,0-1 0,-1 0 1,1 0-1,0 0 0,0 0 0,0 0 0,0 0 0,0 0 1,0 0-1,-1 0 0,1 0 0,0 1 0,0-1 0,0 0 0,0 0 1,0 0-1,0 0 0,0 0 0,0 1 0,0-1 13,-7 13-512,0 2 576,7-14-59,-1 0 0,1 1 1,-1-1-1,1 0 0,0 0 1,-1 1-1,1-1 1,0 0-1,0 0 0,0 1 1,0-1-1,0 0 1,0 1-1,0-1 0,1 0 1,-1 0-1,0 0 1,1 1-1,0 0-5,-1-2 42,0 1 0,0 0 0,0-1 0,1 1 0,-1-1 0,0 1 0,1-1 0,-1 1-1,0-1 1,1 1 0,-1-1 0,0 1 0,1-1 0,-1 0 0,1 1 0,-1-1 0,1 1 0,-1-1 0,1 0 0,-1 0 0,1 1 0,-1-1 0,1 0 0,-1 0-1,1 0 1,0 1 0,-1-1 0,1 0 0,-1 0 0,1 0 0,0 0-42,1-2 82,0 1-1,0-1 1,0 1 0,0-1-1,-1 0 1,1 0 0,-1 0-1,1 0 1,-1 0 0,1 0-1,-1 0 1,0 0 0,0-1-1,0 1 1,-1 0 0,1-1-1,0 1 1,-1-1 0,1 1-1,-1-2-81,1-4 166,0-1 1,0 1-1,-1 0 0,0 0 0,-1-7-166,0 2 268,-1 12-263,0 0-7,0 1-1,1 0 0,-1 0 1,0 0-1,0-1 1,1 1-1,-1 1 0,0-1 1,0 0-1,1 0 0,-1 1 1,0-1-1,1 1 0,-1-1 1,0 1-1,1 0 1,-1 0-1,1 0 0,-1 0 1,1 0-1,0 0 0,-1 0 1,1 0-1,0 0 0,0 1 1,0-1-1,-1 0 1,2 1-1,-1-1 0,0 1 1,0-1-1,0 1 0,1 0 1,-1-1-1,1 1 0,-1 0 1,1-1-1,-1 1 1,1 0-1,0 1 3,0 4 60,0 0 0,0-1-1,0 1 1,1 0 0,0 0 0,1 0 0,-1 0 0,2 2-60,-3-8 338,0-1-240,33-36 416,-31 31-461,0 0 0,0-1-1,-1 1 1,1-1 0,-1 1 0,-1-1-1,1 1 1,-1-1 0,0-2-53,2-12 756,-2 18-788,0 2-5,0 0-15,0 0-1398,0 0-5572</inkml:trace>
  <inkml:trace contextRef="#ctx0" brushRef="#br0" timeOffset="3001.51">490 284 816,'1'2'56,"0"1"0,1 0 1,-1 0-1,-1 0 0,1-1 0,0 1 1,-1 0-1,1 0 0,-1 0 0,0 3-56,0-5 17,-1 0-1,1 0 1,-1 0 0,1 0-1,-1 0 1,1 0-1,-1 0 1,1-1 0,-1 1-1,0 0 1,0 0-1,1-1 1,-1 1 0,0 0-1,0-1 1,0 1-1,0-1 1,1 1 0,-1-1-1,0 1 1,0-1-1,0 0 1,0 1 0,0-1-1,0 0 1,0 0-1,0 0 1,0 0 0,-1 0-1,1 0 1,0 0-1,0 0 1,0 0 0,0-1-17,0 2 166,-1 0-1,1 0 1,0-1 0,0 1 0,0 0 0,0 0 0,0 0 0,0 0 0,0 0 0,0 0 0,1 1 0,-1-1 0,0 0-1,1 0 1,-1 1 0,0-1 0,1 0 0,0 1 0,-1-1 0,1 2-166,-3 4 175,3-5-142,0 0 1,-1 0 0,1 0-1,0 0 1,1 0 0,-1 0-1,0 0 1,0 0 0,1-1-1,-1 1 1,1 0-1,0 0 1,0 0 0,-1 0-1,1 0 1,1-1-34,3 13 486,-5-12 14,0-2 156,28-11 1797,-27 8-2449,1 1-1,0-1 1,-1 0 0,0 1-1,1-1 1,-1 0 0,0 0-1,-1 0 1,1 1-1,0-1 1,-1 0 0,0 0-1,1 0 1,-1 0 0,-1-2-4,1-4-141,-1 1 0,0-1 0,-1 1 0,-2-8 141,4 14-40,0 2-94,0 0-339,-12 8-10,8-5 526,1 0 1,-1 0-1,1 0 0,0 0 0,0 0 0,0 0 0,0 1 0,1 0 0,-1-1 0,1 1 0,0 0 0,0 0 0,0 0 0,0 3-43,1-4 45,1 0 0,0 0 0,-1 0 0,1 1 0,0-1 0,1 0 0,-1 0 0,0 0-1,1 0 1,0 1 0,0-1 0,0 0 0,0 0 0,0 0 0,1-1 0,-1 1 0,1 0-1,-1 0 1,3 1-45,-3-3 155,-1-1 22,0 1-177,0-1 0,0 0-1,0 0 1,0 0 0,1 0-1,-1 0 1,0 0 0,0 0 0,0 1-1,1-1 1,-1 0 0,0 0-1,0 0 1,0 0 0,0 0-1,1 0 1,-1 0 0,0 0-1,0 0 1,0 0 0,1 0-1,-1 0 1,0 0 0,0 0-1,0 0 1,1 0 0,-1-1 0,0 1-1,0 0 1,0 0 0,0 0-1,1 0 1,-1 0 0,0 0-1,0 0 1,0-1 0,0 1-1,0 0 1,0 0 0,1 0-1,-1 0 1,0 0 0,0-1-1,0 1 1,0 0 0,0 0 0,0 0-1,0-1 1,11-9-256,-10 9 310,2-2-32,0-1 1,0 0-1,-1 0 0,0 0 1,0 0-1,0 0 0,0 0 1,-1-1-1,1 1 0,-1-1 1,0 1-1,-1-1 0,1 1 1,-1-1-1,0 1 0,0-2-22,0 5 179,0 1 133,0 0-28,0 0-257,0 0-154,0 0 56,0 0 302,0 0 26,0 0-206,0 0-31,0 0 1,0 0-35,0 0 26,0 0 145,0 0-46,0 0-351,0 0-1346,0 0-5028</inkml:trace>
  <inkml:trace contextRef="#ctx0" brushRef="#br0" timeOffset="3944.56">135 402 992,'0'0'0,"0"0"0,18-14 0,-2 2-264</inkml:trace>
  <inkml:trace contextRef="#ctx0" brushRef="#br0" timeOffset="4511.26">147 290 1712,'16'58'337,"-18"-52"-213,0-1 4688,10-4-2047,-7-1-2747,0 0 1,1 0-1,-1-1 0,0 1 0,1-1 0,-1 1 0,0-1 0,0 1 0,1-1 0,-1 0 0,0 0 1,0 1-1,0-1 0,0 0 0,0 0 0,0 0 0,0 0 0,0 0 0,0-1 0,-1 1 0,1 0 0,0 0 1,0-1-19,12-31-615,-13 31 815,0 2 36,0 0-16,0 0-62,0 0-227,0 0 18,0 0 285,-4 32 575,5-17-355,7-29-377,5-35-480,-13 38 464,-2 13 239,-3 13-29,5-12-563,-5 11-339,2 0-4550,3-14 1892</inkml:trace>
  <inkml:trace contextRef="#ctx0" brushRef="#br0" timeOffset="5589.75">256 124 11208,'0'0'0,"0"0"0,0 0 0,0 0-7928</inkml:trace>
  <inkml:trace contextRef="#ctx0" brushRef="#br0" timeOffset="6598.85">239 108 2696,'0'0'1296,"0"0"-177,0 0-710,0 0-188,0 0-42,0 0 29,0 0 161,0 0 0,0 0-179,0 0-117,0 0-282,0 0 27,0 0 396,0 0 162,-5 10 842,-5 4 634,13-23 1604,6-17-878,-6 9-3801,-1 2 1227,1 13-31,10 22-41,7 11 143,-17-28-1,0-1-1,0 1 1,1-1-1,-1 0 1,1 0 0,-1 0-1,3 1-73,-4-2 173,-1-5-94,0 0 1,0 0-1,0 1 0,-1-1 1,1 0-1,-1 0 0,0 0 1,0 0-1,0 0 0,-1-1-79,-1 1 20,1 0-1,-1 0 1,0 0-1,0 1 1,-1-1-1,1 1 0,-1-1 1,0 1-1,1 0 1,-2 0-1,1 0 1,0 1-1,0-1 1,-1 1-1,-2-2-19,3 3-27,1 0 0,-1 0 0,1 1 0,-1-1 0,0 1 0,1 0 0,-1-1 0,1 1 0,-1 1 0,0-1 0,1 0 0,-1 0 0,1 1 0,-1 0 0,1-1 0,-1 1 0,1 0 0,0 0 0,-1 0 0,1 1 0,0-1 0,0 1 0,-1-1 0,1 1 0,1 0-1,-3 1 28,-5 4 7,8-6 1,-1 0-1,0 0 0,1 0 0,-1 1 1,1-1-1,-1 1 0,1-1 0,0 1 1,0-1-1,0 1 0,0 0 0,0 0 1,0-1-1,0 2-7,-1 4 9,1-1 1,0 1-1,0 0 1,0 0-1,1 0 1,0 0-1,1 0 0,0 3-9,0-3 9,-1-5 32,3-2-32,-1 0 1,1 1 0,-1-1-1,1-1 1,-1 1-1,1 0 1,-1-1 0,1 1-1,-1-1 1,1 0-1,-1 1 1,1-1-1,-1 0 1,0-1 0,0 1-1,1 0 1,-1-1-1,0 1 1,0-1 0,0 0-1,1-1-9,-2 1 79,-1 2-39,1-5-21,0 0 0,0 0 0,0 0 0,0 0 0,-1 0 0,0 0 1,0-1-1,-1 1 0,1 0 0,-1 0 0,0 0 0,-1-3-19,2 7 39,0 1 179,0 0-3,0 0-196,0 0-123,0 0-314,0 0 49,-9 17 760,7-14-373,0 0 0,0 0 0,1 0-1,-1 1 1,1-1 0,0 1 0,0-1-1,0 4-17,1-6 302,0-1 2,0 0-378,0 0-574,0 0-377,0 0-997,0 0-1165,0 0-3658</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04.104"/>
    </inkml:context>
    <inkml:brush xml:id="br0">
      <inkml:brushProperty name="width" value="0.05" units="cm"/>
      <inkml:brushProperty name="height" value="0.05" units="cm"/>
      <inkml:brushProperty name="color" value="#E71224"/>
    </inkml:brush>
  </inkml:definitions>
  <inkml:trace contextRef="#ctx0" brushRef="#br0">82 0 3416,'0'0'1369,"0"0"-56,0 0-242,0 0-148,0 0-367,0 0-118,3 5-152,118 205 1798,-102-186-1564,0 0 0,2-1 1,0-2-1,19 15-520,-15-13-67,79 90 137,-92-101 44,0 0 0,-1 1 0,0 1 0,0 0 0,-2 0 0,0 1 0,-1 0 0,0 0 0,-1 1 0,2 7-114,24 105-91,-20-72 412,12 30-321,19 26 392,-24-65-566,-3 0-1,-1 1 0,1 16 175,-10-24 130,3 0 0,1 0 1,2-1-1,1 0 0,10 16-130,-18-43-11,-1 1-1,0 0 1,-1 1 0,2 12 11,-3-11 9,1-1 0,0 0 1,1 0-1,3 5-9,-3-6-46,-1 1-1,-1-1 1,0 1 0,-1 0-1,0 0 1,-1 0 0,-1 0 46,2 16 15,3 19 69,3 20 230,-3 37-314,-3-42-53,-1-28-424,-2 33 477,-15 42 727,10-82-742,1-1 0,1 1 0,2 0 0,1 0 0,2 16 15,1-14-263,-2 1 1,-2 10 262,0 16-421,2-54 416,-1 0-4,1 0 0,-1 0 0,0-1 0,0 1 0,0 0 0,0 0 0,-1-1 0,1 1 0,-1-1 1,0 1-1,0-1 0,0 0 0,-3 3 9,-8 15-72,6-10 70,-1-1 1,0 1-1,0-1 0,-1 0 1,-1-1-1,1 0 1,-1-1-1,-1 0 0,1-1 1,-11 6 1,17-10-43,-5 4 33,1 0-45,0-1 0,-1 0 0,1 0 1,-2-1-1,1 0 0,0-1 0,-1 0 0,-1 0 55,7-3 13,1 0 198,-23 19-243,17-13 35,3 0-14,6-5-100,16-5-18,-11 1 174,6-1 14,0-1 0,0-1 0,0 0 0,-1-1 0,0 0 0,0 0 0,0-1 0,-1 0 0,0-1 0,0 0 0,-1 0-1,0-1 1,-1 0 0,2-3-59,3-5 76,0 0-1,-2-1 1,0 0-1,-1 0 1,-1-1-1,-1 0 1,0-1 0,-1-1-76,9-55 354,-3-1 0,-1-32-354,-7 70-44,-4 17 21,-1-1 1,-1 1 0,-1 0 0,-1 0-1,-1 0 1,-1 0 0,-2-3 22,6 19 0,-8-23-149,-1 0 0,-5-6 149,5 9-151,0 0 0,-4-21 151,6 15 46,-2-15 121,-2 1 0,-3 1 1,-17-36-168,-9-20-259,33 78 136,-39-83 109,44 95 14,1 0 0,0-1 1,1 1-1,-1-12 0,2 11 2,-1 1 1,0-1-1,-1 0 0,0 0-2,-13-41-20,3 0-1,-2-24 21,3 16-29,8 48 27,0-1 0,0 1 0,-1 0 0,-1 1 1,0-1-1,-1 1 0,0 0 0,-1 1 1,-6-8 1,0-3 58,0 0 1,2-1 0,1-1-1,0 0 1,1-5-59,6 20 0,-2-10-4,1 0-1,0 1 1,1-7 4,1 7 138,-1 1 0,0 0 1,-1 0-1,-6-11-138,4 14 95,-2 2-1,1-1 1,-2 1 0,1 1 0,-9-8-95,-14-17 68,-71-114 686,95 141-704,-26-17 61,32 25-102,1 0 0,-1 0 0,1 0-1,0 0 1,-1 0 0,1 0 0,0-1 0,-1 1 0,1 0-1,0-1 1,0 1 0,0-1 0,0 0-9,-19-30-102,-14-29 102,30 51 35,-5-4 38,8 13-63,1 1-116,0 0-40,0 0-42,0 0 21,5 8 134,0-1-1,0 0 1,1 0-1,0 0 1,1 0-1,1 0 34,18 21-56,4 5-51,1-2 0,19 15 107,31 31-132,-39-28 132,-3 2-1,-2 2 1,-2 1-1,-1 5 1,-14-25 4,9 17-52,-2 1 0,-2 1 1,-3 1-1,0 8 48,-14-32 30,-2-1-1,-1 0 1,-2 1-1,0 23-29,7 57 63,7-33-86,3-1-1,13 24 24,-15-41 1,16 38 259,-15-44-419,-2 1 0,-3 0 0,-1 5 159,-2-4 217,2-1 0,10 23-217,25 82-1116,-45-147 1137,0 1 0,0 0 0,-2 0 0,1 0 0,-2 5-21,7 44 119,4 27-343,-3-14-108,-7-66 128,-1 20 127,-3-19-696,2-6 725,0 0-1,0 0 1,0-1-1,0 1 1,-1-1-1,0 1 1,1-1 0,-1 1-1,0-1 1,-1 0-1,1 0 1,-1 0-1,-1 2 49,2-3 0,2-2 26,0 0-20,-8 10-194,4-6 123,1 0 0,-1 0 0,0 0 0,0 0 0,0 0 0,0-1-1,0 0 1,-4 2 65,-10 4-119,-1 0 1,-18 5 118,32-11-67,0-1 1,0 1 0,0 0 0,0 0 0,0 1-1,1 0 1,0 0 0,0 0 0,0 0 0,-1 1 66,1 0-45,0-1 0,0 0-1,0 0 1,-1-1 0,0 1 0,0-1 0,-1 1 45,4-3 215,2-1-256,0 0-50,-34 26 167,21-16-73,11-9 1,1 0 0,-1 0-1,1 0 1,-1 0-1,1 1 1,0-1 0,-1 0-1,1 1 1,0-1-1,0 1 1,0 0 0,-1 1-4,-9 16 8,-21 32-346,27-42 348,1 0-4,3-8 28,1-1-16,0 0-84,0 0-42,0 0-80,0 0 16,0 0 145,0 0 19,0 0-89,0 0-38,0 0-58,0 0 18,0-2 135,6-21-69,-2 0 0,-1-1 0,-1 1 0,-1-1-1,-1 1 1,-1-5 109,-12-45-905,11 64 904,-1 1-13,0 2-65,5-25 20,-3 9 401,0 36 420,0 40 428,-8 104-1038,6-116-465,-5-7 557,0-9-193,7-25 209,1-1-8,0 0-239,0 0-30,0 0 97,0-41-9,1-1 1,2 1 0,2-1-1,2-2-71,26-82-10,-32 122-5,-1 0 1,1-1-1,0 1 1,0 0-1,1 0 1,-1 0-1,1 0 1,1-3 14,-2 6 161,-1 1 6,0 0-125,0 0-19,0 0 53,0 0 184,0 0 3,0 0-191,0 0-60,0 0-47,0 0-13,-18 32-128,7-3 186,1 0-1,1 0 1,1 1 0,-2 16-10,-7 32 222,15-71-283,-1 1-1,0-1 1,0 1-1,-1-1 1,-3 5 61,-12 24-55,18 0 105,3-31-62,-1-3-53,0-1 89,1 1 1,-1-1-1,1 1 0,0-1 1,0 1-1,-1-1 0,1 0 1,0 0-1,0 0 0,0 0 1,1 0-25,5 3 128,5 2-146,-1-1-1,1 0 1,0-1 0,1-1 0,-1 0-1,0-1 1,1 0 0,0-1 0,11-1 18,22 4 63,-37-3-71,0 1 1,-1 0 0,1 0 0,0 1 0,-1 1-1,1-1 1,-1 1 0,0 1 0,-1 0 0,2 1 7,76 37 198,-84-42-146,-2-1-70,0 0 51,0 0 295,0 0 31,0 0-191,0 0-48,0 0 0,-36 4 186,20-3-226,-1-1 0,1-1 0,-1-1 0,1 0-1,0-1 1,0-1 0,0 0 0,-6-3-80,12 3-20,-1 0 0,1-1 0,0-1 0,0 0 0,1 0 0,-2-2 20,-13-8-356,23 15 183,1 1-17,0 0 76,0 0 51,0 0 134,20 9-234,127 39-188,-145-47 430,-2-1 188,0 0 6,0 0-153,0 0-47,0 0-42,0 0 25,0 0 83,-27-6 673,17 3-785,1-1 1,-1 0 0,1 0-1,-8-6-27,-2-1 71,-63-23-20,14 5-97,66 28-59,2 1 1,0 0 72,0 0 21,-15-70 47,12 33 236,-2-6 99,2-1 1,3-33-372,2 63 78,0 0 0,0 1 1,2-1-1,0 0-78,11-48-57,-13 41-484,-5 24 370,-11 33 150,11-26-170,-8 18 110,2 1-1,2 1 1,0 0 0,2 1 81,5-28 34,-1-1 1,1 0 0,0 1 0,0-1 0,0 0 0,0 1 0,0-1-1,1 0 1,-1 1 0,1 0-35,-1-3 4,0 0-1,0 0 1,0 0 0,0 0-1,0 1 1,0-1-1,1 0 1,-1 0-1,0 0 1,0 0 0,0 0-1,0 0 1,0 0-1,0 0 1,0 0 0,0 0-1,0 0 1,0 0-1,0 0 1,0 0 0,0 0-1,0 1 1,0-1-1,0 0 1,1 0-1,-1 0 1,0 0 0,0 0-1,0 0 1,0 0-1,0 0 1,0 0 0,0 0-1,0 0 1,0 0-1,0 0 1,0 0 0,1 0-1,-1 0 1,0 0-1,0 0 1,0 0-1,0 0 1,0 0 0,0-1-1,0 1 1,0 0-1,0 0 1,0 0 0,0 0-1,0 0 1,0 0-1,1 0 1,-1 0 0,0 0-1,0 0 1,0 0-1,0 0 1,0 0-1,0 0 1,0 0 0,0-1-1,0 1 1,0 0-1,0 0 1,0 0 0,0 0-1,0 0 1,0 0-4,3-17 129,0-3-161,0 1 0,1 0 0,1-1 0,1 1 1,0 1-1,2 0 0,0 0 0,1 0 0,5-5 32,-13 21-86,-1 2 7,3-6 171,-2 3 390,0 10-278,-1 14-216,-1 0 0,-1-1-1,-1 1 1,-1-1-1,0 0 1,-2 0-1,-3 8 13,-9 38-11,16-54 101,1-1 0,0 1 0,0 0 0,2 0 0,0 5-90,0 10-257,-2-8 188,1-16 38,0 0 0,-1 1 0,1-1 0,0 1 0,1-1 0,-1 0 0,1 1 1,0-1-1,-1 0 0,1 0 0,1 0 0,-1 1 0,0-1 0,1 0 0,-1-1 0,1 1 1,2 2 30,2 5-13,-4-6 8,0-1 0,1 1 0,-1-1 0,1 0-1,0 0 1,0 0 0,0-1 0,0 1 0,0-1 0,1 1 5,28 15 307,-28-16-251,1 0 0,-1 0 0,1 1 0,-1 0 0,0 0 0,0 0 0,1 1-56,-2 0 21,-3-4-21,27 7 47,-25-7 75,-2 0-209,34 9-3895,-18-5-4438</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2.520"/>
    </inkml:context>
    <inkml:brush xml:id="br0">
      <inkml:brushProperty name="width" value="0.05" units="cm"/>
      <inkml:brushProperty name="height" value="0.05" units="cm"/>
      <inkml:brushProperty name="color" value="#E71224"/>
    </inkml:brush>
  </inkml:definitions>
  <inkml:trace contextRef="#ctx0" brushRef="#br0">41 135 1080,'1'-6'547,"-1"5"-373,1 0 0,-1 0 0,0-1 0,1 1 0,-1 0 0,0 0-1,0-1 1,0 1 0,0 0 0,0 0 0,0-1 0,0 1 0,0 0-1,-1-1 1,1 1 0,0 0 0,-1 0 0,1 0 0,-1 0 0,1-1-1,-1 1 1,1 0 0,-1 0 0,0 0 0,0 0 0,0 0 0,0 0 0,1 0-1,-1 1 1,0-1 0,-1 0-174,-5-3-103,-6-3-329,13 7 430,0 0 0,0 0-1,0 0 1,1 0 0,-1 0-1,0 1 1,0-1 0,0 0-1,0 0 1,0 0 0,1 0-1,-1 0 1,0 0 0,0 0-1,0 0 1,0 1 0,0-1-1,0 0 1,0 0 0,0 0 0,0 0-1,1 0 1,-1 1 0,0-1-1,0 0 1,0 0 0,0 0-1,0 0 1,0 1 0,0-1-1,0 0 1,0 0 0,0 0-1,0 0 1,0 0 0,0 1-1,0-1 1,0 0 0,0 0-1,0 0 1,-1 0 0,1 1-1,0-1 1,0 0 0,0 0-1,0 0 1,0 0 0,0 0 0,0 0-1,0 1 1,-1-1 0,1 0-1,0 0 1,0 0 0,0 0-1,0 0 1,0 0 0,-1 0-1,1 0 1,0 0 0,0 0-1,0 0 1,0 0 0,0 0-1,-1 0 1,1 0 0,0 0-1,0 0 1,0 0 0,-1 0 2,5 19 141,2 4-180,-6-23 100,1 0-1,0 1 0,-1-1 0,1 0 0,0 1 0,-1-1 1,1 0-1,0 0 0,0 1 0,-1-1 0,1 0 0,0 0 0,0 0 1,-1 0-1,1 0 0,0 0 0,0 0 0,-1-1 0,1 1 1,0 0-1,0 0 0,-1 0 0,1-1 0,0 1 0,-1 0 0,1-1 1,0 1-1,-1-1 0,1 1 0,-1-1 0,1 1 0,0-1 1,-1 1-1,1-1-60,1 0 89,-1-1 0,1 1 0,0 0 0,-1-1 1,1 1-1,-1-1 0,1 0 0,-1 1 0,0-1 1,0 0-1,1 0 0,-1 0 0,-1 0 0,1 0 1,0 0-1,0 0 0,-1 0 0,1 0 0,-1 0 0,0-1 1,1 1-90,-2-5 186,1 1 0,-1-1 0,0 1 0,0-1 0,0 1 0,-1 0 0,0-1 1,-1 1-1,1 0-186,-1 0 2,3 5 0,0 0 0,-1-1 0,1 1 0,-1 0 1,1 0-1,-1 0 0,1 0 0,-1 0 0,0 0 1,0 0-1,1 0 0,-1 0 0,0 0 0,-1-1-2,1 2 1,0 0 0,0 1 0,1-1 0,-1 0 0,0 0 0,0 0 0,0 1-1,0-1 1,0 0 0,0 1 0,0-1 0,0 1 0,1-1 0,-1 1 0,0-1 0,0 1 0,1-1-1,-1 1 1,0 0 0,1 0 0,-1-1 0,0 1 0,1 0 0,-1 0 0,1 0 0,0 0-1,-2 0-5,0 0 1,1 1 0,0-1 0,-1 1 0,1-1 0,0 1 0,0 0-1,0 0 1,0-1 0,0 1 0,0 0 0,0 0 0,0 0 0,1 0-1,-1 0 1,1 1 4,-1 2-27,1-4-22,0-1 56,0 0 14,0 0 15,0 0-12,0 1-1,1-1 1,-1 1 0,0-1 0,0 0-1,1 1 1,-1-1 0,1 0-1,-1 0 1,0 1 0,1-1-1,-1 0 1,1 0 0,-1 0 0,0 1-1,1-1 1,-1 0 0,1 0-1,-1 0 1,1 0 0,-1 0 0,1 0-1,-1 0 1,1 0 0,-1 0-1,0 0 1,1 0 0,-1 0-1,1 0 1,-1-1 0,1 1 0,-1 0-1,1 0 1,-1 0-24,20-7 443,-13 3-209,-11 8-170,1-1-89,0 0 1,0 0 0,1 1 0,-1-1-1,0 1 1,1-1 0,0 1-1,0 0 1,0 0 24,0 5-36,1 0 0,1 0 0,-1-1 0,1 1 0,1 2 36,-1 5-44,0-15-188,0-1 8,0 0 200,0 0 104,0 0 199,0 0-3,1 0-242,0 0 1,-1 0-1,1 0 1,0 0-1,0 0 1,-1-1-1,1 1 1,0 0-1,-1-1 0,1 1 1,-1 0-1,1-1 1,0 1-1,-1-1 1,1 1-1,-1-1 1,1 1-1,-1-1 1,0 1-1,1-1 1,-1 1-1,1-1 1,-1 0-1,0 1 1,0-1-1,1 0 1,-1 1-1,0-1 1,0 0-1,0 1 1,0-1-1,1 0 1,-1 0-1,0 1 1,0-1-1,-1 0 1,1 1-35,-3-33-359,3 29 386,-1 3-157,1 1-135,0 0-60,0 0-142,0 0-1412,0 0-5523</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1:23.280"/>
    </inkml:context>
    <inkml:brush xml:id="br0">
      <inkml:brushProperty name="width" value="0.05" units="cm"/>
      <inkml:brushProperty name="height" value="0.05" units="cm"/>
      <inkml:brushProperty name="color" value="#E71224"/>
    </inkml:brush>
  </inkml:definitions>
  <inkml:trace contextRef="#ctx0" brushRef="#br0">246 284 1440,'0'0'0,"0"0"0,-18 0 0,2 0-600</inkml:trace>
  <inkml:trace contextRef="#ctx0" brushRef="#br0" timeOffset="636.93">179 343 3232,'0'-1'-597,"4"-2"54,-4 2 830,1 1 0,-1-1 0,0 1 1,1 0-1,-1-1 0,0 1 1,1-1-1,-1 1 0,0-1 0,1 1 1,-1-1-1,0 1 0,0-1 1,0 1-1,1-1 0,-1 0 0,0 1 1,0-1-1,0 1 0,0-1 1,0 1-1,0-1 0,0 0 0,0 1 1,0-1-1,-1 1-287,1-2-64,0 2-280,0 0 4,0 2 277,-8 51 926,8-52-855,0-1 0,0 0 1,0 0-1,0 0 0,1 0 0,-1 1 0,0-1 0,0 0 1,0 0-1,1 0 0,-1 0 0,0 0 0,0 1 1,0-1-1,1 0 0,-1 0 0,0 0 0,0 0 0,1 0 1,-1 0-1,0 0 0,0 0 0,1 0 0,-1 0 1,0 0-1,0 0 0,1 0 0,-1 0 0,0 0 0,0 0 1,0 0-1,1 0 0,-1 0 0,0-1 0,0 1 0,1 0 1,-1 0-1,0 0 0,0 0 0,0 0 0,1-1 1,-1 1-1,0 0 0,0 0 0,0 0-8,14-8 294,-11 6-324,3-14 1537,-5 12-6625,-1 4 5106,0 0-3826</inkml:trace>
  <inkml:trace contextRef="#ctx0" brushRef="#br0" timeOffset="1704.67">36 157 2160,'2'-6'-19,"0"0"281,0-1 1,0 0-1,0-1 1,-1 1-1,0 0 1,0-2-263,-1 7 781,0 2 105,0 0-229,0 0-172,-16-35-488,16 34-9,0 1-1,0 0 0,0 0 0,0 0 0,0 0 0,0 0 1,0-1-1,0 1 0,-1 0 0,1 0 0,0 0 0,0 0 1,0 0-1,0 0 0,0 0 0,0 0 0,-1 0 0,1 0 0,0-1 1,0 1-1,0 0 0,0 0 0,0 0 0,-1 0 0,1 0 1,0 0-1,0 0 0,0 0 0,0 0 0,0 0 0,-1 0 0,1 0 1,0 0-1,0 0 0,0 0 0,0 1 0,0-1 0,-1 0 1,1 0-1,0 0 0,0 0 0,0 0 0,0 0 0,0 0 1,0 0-1,-1 0 0,1 0 0,0 1 0,0-1 0,0 0 0,0 0 1,0 0-1,0 0 0,0 0 0,0 1 0,0-1 13,-7 13-512,0 2 576,7-14-59,-1 0 0,1 1 1,-1-1-1,1 0 0,0 0 1,-1 1-1,1-1 1,0 0-1,0 0 0,0 1 1,0-1-1,0 0 1,0 1-1,0-1 0,1 0 1,-1 0-1,0 0 1,1 1-1,0 0-5,-1-2 42,0 1 0,0 0 0,0-1 0,1 1 0,-1-1 0,0 1 0,1-1 0,-1 1-1,0-1 1,1 1 0,-1-1 0,0 1 0,1-1 0,-1 0 0,1 1 0,-1-1 0,1 1 0,-1-1 0,1 0 0,-1 0 0,1 1 0,-1-1 0,1 0 0,-1 0-1,1 0 1,0 1 0,-1-1 0,1 0 0,-1 0 0,1 0 0,0 0-42,1-2 82,0 1-1,0-1 1,0 1 0,0-1-1,-1 0 1,1 0 0,-1 0-1,1 0 1,-1 0 0,1 0-1,-1 0 1,0 0 0,0-1-1,0 1 1,-1 0 0,1-1-1,0 1 1,-1-1 0,1 1-1,-1-2-81,1-4 166,0-1 1,0 1-1,-1 0 0,0 0 0,-1-7-166,0 2 268,-1 12-263,0 0-7,0 1-1,1 0 0,-1 0 1,0 0-1,0-1 1,1 1-1,-1 1 0,0-1 1,0 0-1,1 0 0,-1 1 1,0-1-1,1 1 0,-1-1 1,0 1-1,1 0 1,-1 0-1,1 0 0,-1 0 1,1 0-1,0 0 0,-1 0 1,1 0-1,0 0 0,0 1 1,0-1-1,-1 0 1,2 1-1,-1-1 0,0 1 1,0-1-1,0 1 0,1 0 1,-1-1-1,1 1 0,-1 0 1,1-1-1,-1 1 1,1 0-1,0 1 3,0 4 60,0 0 0,0-1-1,0 1 1,1 0 0,0 0 0,1 0 0,-1 0 0,2 2-60,-3-8 338,0-1-240,33-36 416,-31 31-461,0 0 0,0-1-1,-1 1 1,1-1 0,-1 1 0,-1-1-1,1 1 1,-1-1 0,0-2-53,2-12 756,-2 18-788,0 2-5,0 0-15,0 0-1398,0 0-5572</inkml:trace>
  <inkml:trace contextRef="#ctx0" brushRef="#br0" timeOffset="3001.51">490 284 816,'1'2'56,"0"1"0,1 0 1,-1 0-1,-1 0 0,1-1 0,0 1 1,-1 0-1,1 0 0,-1 0 0,0 3-56,0-5 17,-1 0-1,1 0 1,-1 0 0,1 0-1,-1 0 1,1 0-1,-1 0 1,1-1 0,-1 1-1,0 0 1,0 0-1,1-1 1,-1 1 0,0 0-1,0-1 1,0 1-1,0-1 1,1 1 0,-1-1-1,0 1 1,0-1-1,0 0 1,0 1 0,0-1-1,0 0 1,0 0-1,0 0 1,0 0 0,-1 0-1,1 0 1,0 0-1,0 0 1,0 0 0,0-1-17,0 2 166,-1 0-1,1 0 1,0-1 0,0 1 0,0 0 0,0 0 0,0 0 0,0 0 0,0 0 0,0 0 0,1 1 0,-1-1 0,0 0-1,1 0 1,-1 1 0,0-1 0,1 0 0,0 1 0,-1-1 0,1 2-166,-3 4 175,3-5-142,0 0 1,-1 0 0,1 0-1,0 0 1,1 0 0,-1 0-1,0 0 1,0 0 0,1-1-1,-1 1 1,1 0-1,0 0 1,0 0 0,-1 0-1,1 0 1,1-1-34,3 13 486,-5-12 14,0-2 156,28-11 1797,-27 8-2449,1 1-1,0-1 1,-1 0 0,0 1-1,1-1 1,-1 0 0,0 0-1,-1 0 1,1 1-1,0-1 1,-1 0 0,0 0-1,1 0 1,-1 0 0,-1-2-4,1-4-141,-1 1 0,0-1 0,-1 1 0,-2-8 141,4 14-40,0 2-94,0 0-339,-12 8-10,8-5 526,1 0 1,-1 0-1,1 0 0,0 0 0,0 0 0,0 0 0,0 1 0,1 0 0,-1-1 0,1 1 0,0 0 0,0 0 0,0 0 0,0 3-43,1-4 45,1 0 0,0 0 0,-1 0 0,1 1 0,0-1 0,1 0 0,-1 0 0,0 0-1,1 0 1,0 1 0,0-1 0,0 0 0,0 0 0,0 0 0,1-1 0,-1 1 0,1 0-1,-1 0 1,3 1-45,-3-3 155,-1-1 22,0 1-177,0-1 0,0 0-1,0 0 1,0 0 0,1 0-1,-1 0 1,0 0 0,0 0 0,0 1-1,1-1 1,-1 0 0,0 0-1,0 0 1,0 0 0,0 0-1,1 0 1,-1 0 0,0 0-1,0 0 1,0 0 0,1 0-1,-1 0 1,0 0 0,0 0-1,0 0 1,1 0 0,-1-1 0,0 1-1,0 0 1,0 0 0,0 0-1,1 0 1,-1 0 0,0 0-1,0 0 1,0-1 0,0 1-1,0 0 1,0 0 0,1 0-1,-1 0 1,0 0 0,0-1-1,0 1 1,0 0 0,0 0 0,0 0-1,0-1 1,11-9-256,-10 9 310,2-2-32,0-1 1,0 0-1,-1 0 0,0 0 1,0 0-1,0 0 0,0 0 1,-1-1-1,1 1 0,-1-1 1,0 1-1,-1-1 0,1 1 1,-1-1-1,0 1 0,0-2-22,0 5 179,0 1 133,0 0-28,0 0-257,0 0-154,0 0 56,0 0 302,0 0 26,0 0-206,0 0-31,0 0 1,0 0-35,0 0 26,0 0 145,0 0-46,0 0-351,0 0-1346,0 0-5028</inkml:trace>
  <inkml:trace contextRef="#ctx0" brushRef="#br0" timeOffset="3944.56">135 402 992,'0'0'0,"0"0"0,18-14 0,-2 2-264</inkml:trace>
  <inkml:trace contextRef="#ctx0" brushRef="#br0" timeOffset="4511.26">147 290 1712,'16'58'337,"-18"-52"-213,0-1 4688,10-4-2047,-7-1-2747,0 0 1,1 0-1,-1-1 0,0 1 0,1-1 0,-1 1 0,0-1 0,0 1 0,1-1 0,-1 0 0,0 0 1,0 1-1,0-1 0,0 0 0,0 0 0,0 0 0,0 0 0,0 0 0,0-1 0,-1 1 0,1 0 0,0 0 1,0-1-19,12-31-615,-13 31 815,0 2 36,0 0-16,0 0-62,0 0-227,0 0 18,0 0 285,-4 32 575,5-17-355,7-29-377,5-35-480,-13 38 464,-2 13 239,-3 13-29,5-12-563,-5 11-339,2 0-4550,3-14 1892</inkml:trace>
  <inkml:trace contextRef="#ctx0" brushRef="#br0" timeOffset="5589.75">256 124 11208,'0'0'0,"0"0"0,0 0 0,0 0-7928</inkml:trace>
  <inkml:trace contextRef="#ctx0" brushRef="#br0" timeOffset="6598.85">239 108 2696,'0'0'1296,"0"0"-177,0 0-710,0 0-188,0 0-42,0 0 29,0 0 161,0 0 0,0 0-179,0 0-117,0 0-282,0 0 27,0 0 396,0 0 162,-5 10 842,-5 4 634,13-23 1604,6-17-878,-6 9-3801,-1 2 1227,1 13-31,10 22-41,7 11 143,-17-28-1,0-1-1,0 1 1,1-1-1,-1 0 1,1 0 0,-1 0-1,3 1-73,-4-2 173,-1-5-94,0 0 1,0 0-1,0 1 0,-1-1 1,1 0-1,-1 0 0,0 0 1,0 0-1,0 0 0,-1-1-79,-1 1 20,1 0-1,-1 0 1,0 0-1,0 1 1,-1-1-1,1 1 0,-1-1 1,0 1-1,1 0 1,-2 0-1,1 0 1,0 1-1,0-1 1,-1 1-1,-2-2-19,3 3-27,1 0 0,-1 0 0,1 1 0,-1-1 0,0 1 0,1 0 0,-1-1 0,1 1 0,-1 1 0,0-1 0,1 0 0,-1 0 0,1 1 0,-1 0 0,1-1 0,-1 1 0,1 0 0,0 0 0,-1 0 0,1 1 0,0-1 0,0 1 0,-1-1 0,1 1 0,1 0-1,-3 1 28,-5 4 7,8-6 1,-1 0-1,0 0 0,1 0 0,-1 1 1,1-1-1,-1 1 0,1-1 0,0 1 1,0-1-1,0 1 0,0 0 0,0 0 1,0-1-1,0 2-7,-1 4 9,1-1 1,0 1-1,0 0 1,0 0-1,1 0 1,0 0-1,1 0 0,0 3-9,0-3 9,-1-5 32,3-2-32,-1 0 1,1 1 0,-1-1-1,1-1 1,-1 1-1,1 0 1,-1-1 0,1 1-1,-1-1 1,1 0-1,-1 1 1,1-1-1,-1 0 1,0-1 0,0 1-1,1 0 1,-1-1-1,0 1 1,0-1 0,0 0-1,1-1-9,-2 1 79,-1 2-39,1-5-21,0 0 0,0 0 0,0 0 0,0 0 0,-1 0 0,0 0 1,0-1-1,-1 1 0,1 0 0,-1 0 0,0 0 0,-1-3-19,2 7 39,0 1 179,0 0-3,0 0-196,0 0-123,0 0-314,0 0 49,-9 17 760,7-14-373,0 0 0,0 0 0,1 0-1,-1 1 1,1-1 0,0 1 0,0-1-1,0 4-17,1-6 302,0-1 2,0 0-378,0 0-574,0 0-377,0 0-997,0 0-1165,0 0-3658</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12:31.147"/>
    </inkml:context>
    <inkml:brush xml:id="br0">
      <inkml:brushProperty name="width" value="0.05" units="cm"/>
      <inkml:brushProperty name="height" value="0.05" units="cm"/>
      <inkml:brushProperty name="color" value="#E71224"/>
    </inkml:brush>
  </inkml:definitions>
  <inkml:trace contextRef="#ctx0" brushRef="#br0">3042 622 1976,'0'0'1441,"-9"-5"-235,-49-37 402,1-3 0,3-2 1,-5-8-1609,29 29 455,-1 0 1,-1 2-1,-20-11-455,35 25 38,10 5 40,-1 1 0,1 1 0,-1-1 1,0 1-1,0 0 0,-4 0-78,-50-14 712,-1 3 0,-43-5-712,1 11 151,-282-35 197,241 23-228,7-1 69,-145-29 96,178 31-306,-92-21-48,129 27 65,3 5-15,1 2 0,-20 3 19,63 2 10,-43 6 322,-23 9 341,-36 14-673,101-23 22,14-3-17,0 0 0,0 1 0,1 0 1,-1 0-1,-2 2-5,-19 8 83,0 1 0,0 2 0,-21 15-83,39-22 11,7-6-23,0 1 1,1 0-1,0 0 1,-1 1-1,1-1 1,-2 4 11,-7 8-18,0 1 1,2 0 0,0 1 0,1 0 0,0 1 0,2 0 0,0 0 0,1 1 0,1 0-1,1 0 1,1 0 0,-2 18 17,2 12-121,3 0 0,1 0 0,3 0 0,6 36 121,6-17 22,2-1-1,4 0 1,2-2 0,17 31-22,-10-20 37,-16-44-95,1 0 0,18 28 58,-24-46 33,1 0 0,1 0 1,0-1-1,1-1 1,0 0-1,14 10-33,65 53 118,14 20-118,-65-55 4,-1 2-1,-2 1 0,15 28-3,-19-25-98,2-1 0,37 38 98,-51-63-8,1-1 1,1 0 0,1-2 0,0 0-1,2-2 1,12 6 7,348 178 38,-267-142 79,-18-10-13,40 30-104,-54-25 65,66 28-65,-110-60-14,0-2-1,2-3 0,0-1 1,1-2-1,40 5 15,39-4-159,41-5 159,69 6-65,-112-5 140,0-5 1,0-6 0,82-13-76,-176 11 12,-1-1 1,1-1 0,-1-2-1,0-1 1,-1-1 0,0-1 0,0-1-1,-1-2 1,15-9-13,-25 12 44,-1-1 1,1-1-1,-2 0 1,1-1-1,-2-1 0,0 0 1,0-1-1,-2 0 1,0-1-1,0 0 0,-2 0 1,0-2-1,-1 1 1,6-18-45,5-21 111,-3-1 0,-2-1 0,-3 0 0,-2-1 1,1-53-112,9-251 26,-17 328-26,-2 0-1,-2 0 1,-1 0-1,-2 0 1,-1 1 0,-3-4 0,-6-28 27,3 13 79,-7-16-106,13 52 35,0 0 0,-2 0 0,0 1 0,0 0 0,-11-14-35,-9-7 60,-2 1 1,-1 1-1,-2 2 1,-1 2-1,-1 1 1,-2 1 0,0 2-1,-2 2 1,-23-10-61,-198-125 562,133 79-692,43 27 116,20 12-8,-46-21 22,9 12 230,-2 6 0,-2 4 0,-72-17-230,87 33 19,-144-36-73,175 48 26,-1 4-1,-58-3 29,-30 5 258,1 7 0,-11 7-258,-62 4 633,122-8-465,0 3 0,1 5-1,-1 4-167,-105 16 111,19-5-83,169-23-29,1 0 0,1 1 0,-1 1 0,1 0 0,-1 1 0,1 1 0,1 0 0,0 0 0,0 1 0,0 1 0,1 0 0,0 1 0,1 0 0,-8 9 1,3 0-69,1 1 1,1 0-1,0 1 1,2 1-1,0 0 0,2 1 1,0 0-1,0 7 69,-4 10-112,1-5 125,1 1-1,2 0 1,0 12-13,7-28-116,1-1 1,1 0 0,1 0-1,1 0 1,0 0 0,1 0 0,1 0-1,6 16 116,9 20-6,3-1-1,9 12 7,7 19 0,-22-49-12,1 0 0,2 0 0,2-2 0,1-1 1,1 0-1,2-2 0,1 0 0,2-2 0,1-1 12,7 6-136,91 85 404,28 40-268,-121-122-36,1-1 0,3-1 0,0-2 0,2-2 0,2-2 0,0-2 0,30 14 36,276 131-29,-252-129 22,1-4 1,66 15 6,94 36-19,-139-47 20,2-6 0,98 17-1,-188-47-48,37 11-83,19 10 131,-33-9 176,2-3-1,20 2-175,13-4 165,0-5-1,0-3 1,26-5-165,132-10-22,-175 1 55,1-4 0,32-10-33,31-5 29,-120 25-31,-1-1 0,1-1-1,-1 0 1,0-1 0,-1 0 0,1-1 0,-1-1-1,0 0 1,0 0 0,-1-2 0,0 1-1,5-6 3,23-24-2,-1-2-1,-3-2 0,-1-1 1,18-29 2,-42 53 30,-1 0-1,-1 0 1,0 0 0,-2-1 0,0-1 0,4-19-30,0 1 319,-9 23-252,0 0 0,0-1 0,-1 1 0,-1 0 0,-1 0 0,-1 0 0,-2-11-67,3 15 7,-4-30 96,-1 0 0,-3 1-1,-11-35-102,13 55 39,-1 1-1,-1 1 1,-1 0-1,0 0 1,-2 1-1,0 0 1,-1 1-1,-9-10-38,-154-153 43,2 2-8,109 106 34,-3 4 0,-39-30-69,71 71 23,-1 2-1,-2 1 0,0 2 1,-27-10-23,-167-59 112,221 86-110,-44-18 123,1-3-1,1-2 0,-17-14-124,13 8 160,-1 2-1,-45-17-159,27 24 149,0 2-1,-51-6-148,13 3 106,97 22-135,1-1-1,-1 0 1,1-2-1,-13-6 30,25 10-302,-1 0-1,0-1 1,1 0 0,-1 0-1,1 0 1,0-1 0,1 0-1,-1 0 1,1 0 0,0 0-1,0-1 1,0 0 0,1 1-1,-2-6 303,-22-77-4459,3 11-3341</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1:32.508"/>
    </inkml:context>
    <inkml:brush xml:id="br0">
      <inkml:brushProperty name="width" value="0.05" units="cm"/>
      <inkml:brushProperty name="height" value="0.05" units="cm"/>
      <inkml:brushProperty name="color" value="#E71224"/>
    </inkml:brush>
  </inkml:definitions>
  <inkml:trace contextRef="#ctx0" brushRef="#br0">3968 570 7448,'-23'14'528,"0"1"0,-9 9-528,30-22 740,3-2-684,-1 0 0,1 0 0,-1 0 0,1 0-1,-1 0 1,1 0 0,-1 1 0,1-1 0,-1 0 0,1 0 0,-1 0 0,1 1 0,-1-1 0,1 0 0,-1 0 0,1 1 0,-1-1 0,0 0 0,1 1 0,-1-1 0,0 1 0,1-1-1,-1 0 1,0 1 0,1-1 0,-1 1 0,0-1 0,0 1 0,0-1 0,1 1 0,-1 0-56,0 20 620,-15 21 92,-92 127-22,96-154-600,-1-1-1,0 0 1,-1-1 0,-1-1 0,0 0 0,0-1 0,-2 0 0,1-1 0,-1-1 0,0-1 0,-6 2-90,-26 9 80,0-2-1,-27 4-79,66-18 2,-50 10-7,-36 3 5,0 1-1,-14 0-13,-2-4 1,0-5 0,-50-4 13,77-8-252,-1-4 0,-20-6 252,-82-8-79,143 19 72,1-2 0,0-2 0,1-2 0,-1-2 0,2-1 1,-36-17 6,-343-168-643,397 185 664,-109-43-462,86 37 598,-35-13 100,24 10-258,0-3 0,2-2 0,-5-5 1,-37-32-59,63 39-14,-1 1 0,-1 2 0,-1 1 0,-13-3 73,41 20-6,-1 1 1,1 0-1,-1 1 0,0-1 1,1 2-1,-1 0 0,0 0 1,-6 1 5,-15 0 300,29 0-311,0-1 0,0 1 0,1 0 1,-1-1-1,0 1 0,1 0 1,-1 0-1,1 0 0,-1 1 1,1-1-1,-1 0 0,1 0 0,0 1 1,0-1-1,-1 1 0,1-1 1,0 1-1,0 0 0,1-1 0,-1 2 11,-1-1-15,1 1-1,-1 0 0,1-1 0,0 1 1,0 0-1,0 0 0,0 0 0,1 0 1,-1 0-1,1 0 0,0 0 0,0 0 1,0 0-1,0 1 16,3 6 11,0-1-1,1 1 1,0-1 0,0 1-1,1-1 1,1-1 0,-1 1-1,1-1 1,1 0-1,-1 0 1,1-1 0,1 1-1,-1-2 1,2 2-11,22 15 67,1-1 0,1-1 0,4 1-67,-11-7 9,50 26 2,14 2-11,-7-3 7,-36-20-87,2-2 0,0-1 0,42 7 80,40 12-176,-57-11 202,2-3 0,1-3-1,0-4 1,68 3-26,-52-7-104,0 4 0,71 21 104,18 3 67,-130-28 420,-16-3-231,1-2 0,0-1 0,0-1-1,0-2 1,12-2-256,51-12 556,19-7-556,-24 4-2,-75 12 59,-1-1-1,0-1 1,0 0 0,0-1 0,-1-1 0,0-1 0,0 0 0,-1-2 0,0 0 0,0-1 0,-1 0 0,-1-1 0,0-1 0,-1-1 0,0 0 0,-1 0 0,0-2 0,-2 1 0,0-2 0,0 1 0,2-8-57,113-233 102,-114 233 6,0 1-1,2 1 0,1 0 1,1 1-1,0 0 0,17-14-107,-31 33 41,0 0-40,1 0-1,-1 1 1,0-1-1,1 1 1,0-1-1,-1 1 0,1 0 1,0 0-1,-1 0 1,4 0-2,-4 4 2,1 0-1,-1 0 0,1 0 0,-1 0 1,0 1-1,0-1 0,-1 1 0,1-1 1,-1 1-1,0 0 0,0 0 0,0 0 1,0 0-1,0-1 0,-1 1 0,0 0 1,0 0-1,0 0 0,0 0 0,-1 0 0,1 0 1,-2 3-1,-2 14 101,-1 0 1,-2-1 0,-5 15-102,11-32 13,-2 3 8,-13 40 37,-2-2-1,-3 0 1,-9 14-58,22-45 2,-1 0 0,0-1 0,-1 1 0,0-2 0,-1 1 0,0-2 0,0 1 0,-2-2 0,1 1 0,-1-2 0,0 0 0,-7 3-2,-4-1 5,1 0 0,-1-2 0,0-1 0,-1-1 0,-7 0-5,-44 5 39,-6-3-39,31-4 11,-1 2 1,1 3-1,-21 7-11,-3 4-74,-1-2 0,-16-1 74,46-11-54,0-3-1,-1-1 1,1-2 0,-17-3 54,-61-10 177,-120-29-177,190 33 23,0 2 0,-26 1-23,10 1-11,-6-4 11,53 5-19,1 0 1,-1-2-1,1-1 0,0-1 1,-6-3 18,-4-5-225,2-2 1,0-1 0,0-1 0,2-1-1,1-2 1,1 0 0,0-2-1,-8-13 225,22 27-17,0-1 0,-1 2 1,-1 0-1,1 0 0,-3 1 17,-30-22 14,30 20-11,-1 2 0,-1 0 0,0 2 1,0-1-1,0 2 0,-1 1 1,0 0-1,-5 0-3,-9-3 35,-7-2 0,-164-36-35,195 44-43,7 1 22,1 1 0,0-1 0,0 1 0,0 0 0,-1-1 0,1 1 0,0 0 0,0 0 0,-1 0 0,1 0 0,0 0 0,-1 0 0,1 0 0,0 0-1,0 1 1,-1-1 0,1 0 0,0 1 0,0-1 0,0 1 0,0-1 0,-1 1 0,1 0 0,0-1 0,0 1 0,0 0 0,0 0 0,1 0 0,-1 0 0,0 0 0,0 0 0,0 0 0,1 0 0,-1 0 0,0 0 0,1 0 0,-1 0 0,1 0 0,0 1 0,-1-1 21,0 2-11,-1 0 1,1-1-1,0 1 1,0 0-1,0 0 1,0 0-1,0 0 1,1 0-1,-1 0 1,1 0-1,0 0 1,0 0-1,0 0 1,0 0-1,1 0 1,-1 0-1,1 0 1,-1 0-1,1 0 1,1 0 10,0 2-10,0 0 0,1-1 1,0 1-1,0-1 0,0 0 1,1 0-1,-1 0 0,1-1 1,0 1-1,0-1 0,2 1 10,10 6-8,-1-1 0,1 0-1,1-2 1,-1 0-1,1 0 1,11 1 8,13 2-25,1-3-1,1-1 1,20-1 25,-27-3-9,0 2 0,-1 1 0,1 2 1,-1 1-1,8 5 9,59 20-18,4-3 18,87 28-19,-109-30-10,0-4 1,2-3-1,0-4 1,1-4-1,1-4 1,78-2 28,-78-6-192,-4 0 1079,0-3-1,12-5-886,-30 0 227,-20 2 98,-1-1 0,14-5-325,-44 7 36,0 0 0,0-1 1,-1-1-1,0 0 0,0-1 0,0 0 1,-1-1-1,10-9-36,7-6-13,-1 2 45,-1-1 0,-1-1 0,-1-1 0,-1-2 0,-1 0-1,11-18-31,-7 0-84,43-59 134,-60 89-22,1 0-1,0 1 0,1 0 1,1 1-1,9-6-27,-22 17 0,0 0 0,0 0 1,1 1-1,-1-1 0,0 1 0,0-1 0,1 1 1,-1 0-1,0-1 0,1 1 0,-1 0 0,0 0 0,1 0 1,-1 0-1,0 0 0,1 0 0,-1 0 0,0 1 0,1-1 1,-1 0-1,0 1 0,1-1 0,-1 1 0,0-1 0,0 1 1,0 0-1,1-1 0,-1 1 0,0 0 0,0 0 0,0 0 1,0 0-1,0 0 0,-1 0 0,1 0 0,0 0 0,0 1 0,3 3 77,-1 0 0,0 0 0,-1 0 0,1 0 0,-1 0 0,0 1 0,0-1-1,0 3-76,-1-2-9,0 0 0,-1 0 0,0 0 0,0-1 0,0 1 0,0 0 0,-1 0 0,0 0-1,-1-1 1,1 1 0,-1-1 0,-1 5 9,-6 8 21,0-1 0,0 1 0,-3 0-21,-10 18 97,13-19-77,-1 0 0,-1-1 0,0 0 0,-1-1 0,-1 0-1,-1-1 1,0 0-20,3-5-6,-1 0-1,0 0 1,0-1 0,-1-1-1,0 0 1,0-1-1,-1 0 1,0-1-1,-5 1 7,-47 9-39,-2-3 0,0-2 0,-56-1 39,22-1 71,-54 14-244,80-10-13,-40-1 186,35-9-20,0-3-1,1-4 1,0-4-1,0-3 1,1-3-1,-67-24 21,111 31-52,0 1 0,0 2-1,-18 0 53,26 3-58,0-1-1,0-1 1,0-1-1,0-2 1,1-1 0,-8-3 58,5-2 1,-18-7-47,1-1 0,1-3 1,-3-4 45,38 22-27,1 1 0,-1-1 1,0 2-1,-1-1 0,1 1 1,-1 1-1,0 0 0,0 1 1,0 0-1,0 0 0,0 1 1,0 1-1,0 0 0,-3 1 27,2-1-22,-43 2 89,0-3-1,-51-7-66,66 4 40,29 4-27,0-1 0,0 0-1,0-1 1,0-1 0,0 1 0,1-2 0,-1 1 0,-9-6-13,-30-9-7,46 17 16,1 1 1,-1 0-1,1 0 1,-1 0-1,1 0 0,-1 1 1,1-1-1,0 1 1,-1 0-1,1 0 1,0 0-1,0 1 0,0-1 1,-2 2-10,3-2-7,0 0 0,0 0 0,0 0 0,0 0 0,0-1 1,0 1-1,0 0 0,0-1 0,0 0 0,0 1 0,0-1 0,-1 0 7,1 0-25,2 0-7,0 0-24,0 0-4,0 0-8,0 0 3,0 0 2,2 4 15,56 117-23,-33-66 263,2-1-1,18 25-191,-34-62-21,-1 0-1,-1 1 1,0 0 0,-1 0-1,-1 0 1,-1 1 0,-1 0-1,0 1 1,-1 1 21,-6 3 252,2-24-250,0 0 1,0 0-1,-1 0 1,1 0-1,0 1 1,0-1-1,0 0 1,-1 0-1,1 0 1,0 0-1,-1 0 1,1 0 0,0 0-1,0 0 1,-1 0-1,1 0 1,0 0-1,0 0 1,-1 0-1,1 0 1,0 0-1,0 0 1,-1 0-1,1-1 1,0 1-1,0 0 1,0 0-1,-1 0 1,1 0 0,0 0-1,0-1 1,0 1-1,-1 0 1,1 0-1,0 0 1,0-1-1,0 1 1,0 0-1,0 0 1,-1 0-1,1-1 1,0 1-3,-25-39 28,18 27 1,-18-30-9,1-1 0,3-1 0,2-1 0,-1-6-20,-3-22-82,3-2 0,-5-47 82,23 114 28,-1 0 1,1 0 0,-2 0 0,1 0 0,-1 0 0,0 1-1,0 0 1,-3-3-29,5 8 111,2 2-63,0 0-43,0 0-99,0 0-44,4 24-106,-1-2 192,8 52 44,3-1 0,3 0 0,4-1 0,3 1 8,-4-19 31,-12-28 14,2 0 0,1-1 0,1-1 0,3 3-45,-1 1 52,-13-26 168,-10-17-135,-9-21-48,1 0-1,2-2 0,1 0 1,1-3-37,-36-161 16,19 70-194,19 76 16,9 40 112,-1 1-1,-1-1 1,0 0-1,-1 1 0,-1 0 1,0 0-1,-2-1 51,7 13 95,1 3 2,0 2-82,2 64 68,3-1 1,3-1-1,2 0 0,18 56-83,-18-93-167,0 0-1,2-1 0,1 0 1,10 14 167,2 3 12,8 6 9,-33-48-12,0-1-1,0 1 1,1-1 0,-1 0 0,0 1 0,0-1-1,1 1 1,-1-1 0,0 0 0,0 1 0,1-1 0,-1 0-1,0 0 1,1 1 0,-1-1 0,0 0 0,1 0-1,-1 1 1,0-1 0,1 0 0,-1 0 0,1 0-1,-1 0 1,0 0 0,1 1 0,-1-1 0,1 0-1,-1 0 1,1 0-9,2-11 192,-6-16-49,-17-52 99,-24-56-242,13 41 136,15 50-197,-3 2 1,0 1-1,-15-21 61,5 10-28,11 10-17,15 35 33,0-1 0,-1 1 1,1-1-1,-1 1 0,-1 1 0,-3-5 13,0-3 60,8 14-53,0 0 0,0 0-26,2-2-2,5-2 14,1 0-1,0 0 0,0 1 0,1 0 1,-1 1-1,0 0 0,1 0 0,7-1 7,75 0 161,-1-1-136,-47-1 316,67-9 365,107-28-706,-104 18 1151,-150 31-1108,0-1 1,-5-2-44,-60 10 66,26 1-21,10-4-31,0 4 0,1 3 0,-6 4-14,39-10 3,0-1 0,-1-2 0,0-2 0,0-1 0,0-1 0,-1-2 0,-22-1-3,44-3-17,1 0 1,0-1-1,0 0 0,0-1 1,0-1-1,-8-3 17,17 6-91,2 1-185,11 0-44,131 28-158,-102-22 518,-1 2 1,1 2 0,-2 2-1,31 13-40,-58-18 585,-11-7-573,-1 0 0,1 0 0,0 0 0,0 1 0,0-1-1,0 0 1,0 0 0,-1 0 0,1 0 0,0 0-1,0 0 1,0 0 0,0 0 0,0 0 0,-1 0-1,1 0 1,0 0 0,0 0 0,0 1 0,0-1 0,0 0-1,0 0 1,0 0 0,0 0 0,-1 0 0,1 0-1,0 1 1,0-1 0,0 0 0,0 0 0,0 0 0,0 0-1,0 0 1,0 1 0,0-1 0,0 0 0,0 0-1,0 0 1,0 0 0,0 1 0,0-1 0,0 0 0,0 0-1,0 0 1,0 0 0,0 0 0,0 1 0,0-1-1,1 0-11,-23-4 5,1-1 0,0-1-1,0-1 1,1-1-1,-4-2-4,17 7 0,2 0-2,2 3-1,-29-4 1,26 3-32,-1 1-1,1 0 1,0 1-1,-1-1 1,1 1-1,-1 1 1,1-1-1,0 1 1,0 0-1,0 1 1,-6 2 34,-20 7-110,31-11 110,0 0 0,0-1-1,0 1 1,0 0 0,0 0 0,1 0 0,-1 0-1,0 0 1,1 1 0,-1-1 0,0 0-1,1 0 1,0 0 0,-1 0 0,1 1 0,0-1-1,-1 0 1,1 0 0,0 1 0,0-1-1,0 0 1,0 0 0,0 1 0,1-1 0,-1 0-1,0 0 1,0 0 0,1 1 0,-1-1-1,1 0 2,-1 2-2,9 50-74,3 0-1,2-1 1,2 0 0,2-1-1,23 44 76,102 226-105,-139-309 37,12 19 366,-16-31-293,0 0 0,0 0 0,0 0 0,0 0-1,1 1 1,-1-1 0,0 0 0,0 0 0,0 0 0,0 0 0,0 0 0,1 0 0,-1 0 0,0 0 0,0 0 0,0 0 0,0 0 0,0 0 0,1 0 0,-1 0 0,0 0 0,0 0 0,0 0 0,0 0 0,1 0 0,-1 0 0,0 0 0,0 0 0,0-1 0,0 1 0,0 0 0,1 0 0,-1 0 0,0 0-1,0 0 1,0 0 0,0 0 0,0 0 0,0-1 0,0 1 0,0 0 0,1 0 0,-1 0 0,0 0 0,0 0 0,0-1 0,0 1 0,0 0 0,0 0-5,5-21 123,0-28-198,-3 1-1,-2-23 76,-1 27-121,-1-57 127,1-53-67,1 101 180,0 52-111,0 13 0,6 29-8,5 63-38,-9-27 145,3 0 0,6 17-107,-11-94 1,0 1 1,0-1-1,0 1 1,0-1-1,0 0 1,0 1-1,0-1 1,0 0-1,0 1 1,0-1-1,0 1 1,0-1-1,1 0 1,-1 1-1,0-1 1,0 0-1,0 1 1,1-1 0,-1 0-1,0 1 1,1-1-1,-1 0 1,0 0-1,0 1 1,1-1-1,-1 0 1,0 0-1,1 0 1,-1 1-1,0-1 1,1 0-1,-1 0 1,1 0-1,-1 0 1,1 0-2,11-8 139,9-21 83,11-41-244,-4-1 0,-3-1 0,6-33 22,20-61-54,-5 50 56,-41 104 6,1 1 0,1 0 1,-1 0-1,2 0 0,0 0-8,-6 9 16,-2 2 15,-1 3-28,0-1 0,1 1 0,-1-1 0,0 1 0,0-1 0,-1 1 0,1-1 0,0 0 0,-1 0 1,1 0-1,-2 1-3,-6 11 4,-16 39 14,4 2 0,1 0-1,-4 27-17,-3 5 18,-58 188 178,85-273-461,0-2 27,0 0 308,9-33 54,-1 7-98,63-248-3,-46 193-44,3 1 1,17-28 20,-37 91-78,0-1-1,1 1 1,1 0 0,1 1 0,1 0-1,2-2 79,12-7 3,-17 21 1,-3 2-1,-3 1-3,-13 31-67,-45 83-89,-1 3 205,-22 98 109,77-212-110,1-2-20,0 0-138,0 0-16,2-3 75,18-38-17,-10 22 52,-1 0-1,-1 0 1,0 0-1,-2-1 0,0-2 17,-6 19 17,0 1-1,0-1 0,0 1 1,-1-1-1,1 1 0,-1-1 0,1 1 1,-1-1-1,0 1 0,0-1 0,0 1 1,-1 0-1,1 0 0,-1-1 1,1 1-1,-1 0 0,-1-1-16,-32-33-53,34 35 57,-15-15 1,10 10 4,-1-1-1,1 2 1,-1-1-1,0 1 1,0 0-1,-1 0 0,0 1 1,1 0-1,-1 0 1,-1 1-1,1 0 1,0 0-1,-1 1 1,0 0-1,1 1 0,-4 0-8,9 0-11,0 1 0,0 0 0,1 0 1,-1 0-1,0 0 0,0 1 0,0-1 0,0 1 0,0 0 0,0 0 0,0 0 0,1 0 0,-1 0 0,0 0 0,1 1 0,-1-1 0,1 1 0,0 0 0,-1 0 0,1 0 0,0 0 0,0 0 0,0 0 0,0 1 0,1-1 0,-1 1 0,1-1 0,-1 1 0,1-1 0,0 1 0,0 0 0,0 0 0,0 0 0,1 0 0,-1 0 11,-1 6-37,0 0 0,0 0 0,1 0 0,1 0 0,-1 0 0,1 0 1,1 0-1,0 1 0,0-1 0,1 0 0,0 0 37,4 10-12,0-1 1,1 0 0,1 0 0,1-1-1,0 0 1,1 0 0,1-1 0,0-1-1,2 0 1,-1 0 0,2-1-1,0-1 1,6 4 11,-12-10 2,1-1 0,-1 0 1,1-1-1,0 1 0,3-1-2,-8-3 3,0-1 1,-1 0-1,1 1 0,0-2 1,0 1-1,1 0 0,-1-1 1,0 0-1,0 0 0,0 0 1,0 0-1,0-1 0,0 0 0,3 0-3,-6 0 21,0 0-1,1 1 1,-1-1-1,0 0 0,0 0 1,0 0-1,0 0 1,0 0-1,0 0 0,0 0 1,0 0-1,0-1 1,0 1-1,0 0 0,-1 0 1,1-1-1,-1 1 1,1 0-1,-1-1 0,1 1 1,-1-1-1,0 1 1,0 0-1,0-1 0,1 1 1,-1-1-1,-1 1 1,1-1-1,0 0-20,-8-44 143,1 19-117,-2 1 0,0 0 0,-2 1 1,-1 0-1,-2-2-26,6 16 18,-1 0 1,0 1-1,-1 0 1,0 0-1,0 1 0,-2-1-18,-21-19-13,22 17 11,8 7 1,-1 1 0,0 0 1,0 0-1,0 1 0,0-1 0,-1 1 0,1 0 1,-1 0-1,-4-2 1,4 4 5,4 1-25,0-1 1,0 1-1,0 0 0,0 0 1,0 0-1,0 0 1,0 0-1,0 0 0,0 0 1,0 0-1,0 1 0,0-1 1,0 0-1,0 1 0,0-1 1,0 0-1,0 1 0,0 0 1,1-1-1,-1 1 0,0-1 1,0 1-1,0 0 1,1-1-1,-1 1 0,0 0 1,1 0-1,-1 0 0,1 0 1,-1-1-1,1 1 0,-1 0 1,1 0-1,-1 0 0,1 0 1,0 0-1,0 0 0,-1 1 20,0 5 2,0 0-1,0 0 1,1 0-1,0 0 1,0 4-2,0 4-26,0 10 20,0 1 1,2-1-1,1 1 1,0-1-1,2 0 1,1 0-1,6 14 6,5 7-32,1-1 0,3 0 0,13 18 32,-33-60 28,-1-3 61,0 0-13,0-17-165,-9-48 205,-3 0 0,-2 1 0,-4 1 0,-14-34-116,-10-6-407,16 70 442,8 11-54,17 20 2,1 16 6,7 50-30,3 0 0,14 49 41,-13-62-14,5 18-26,3-1 0,19 42 40,-32-90 175,-5-19-142,-1-1-1,0 0 15,0 0 180,0-2 5,1-27-351,1-1 1,1 1-1,2 0 0,1 0 1,3-9 118,13-30 246,14-27-246,-25 66-64,26-60 49,10-11 15,-45 93 0,-1 6 0,0-1 0,0 0 1,-1 0-1,2 0 0,-1 0 0,0 1 0,0-1 0,0 1 0,1-1 0,-1 1 0,1-1 0,-1 1 1,1 0-1,0 0 0,0-1 0,0 1 29,-10 22 118,-91 263-57,88-250-105,7-20 65,-1 1 0,0-1 0,-7 13-50,11-26 21,1-1-25,0 0-46,2-24-8,5-17 29,3 0 0,1 1-1,1 0 1,3 1 0,1 0-1,2 1 1,1 1 0,2 1-1,2 1 1,1 1 0,5-4 29,-13 21-26,0 0 0,1 0 0,2 1 26,-4 3 20,0 0 1,-1-1-1,0-1 0,-1-1 0,-1 0 1,0 0-1,8-17-20,-19 30 68,-1 3 22,0 0 20,-11 3-95,-1 1 0,1 1 1,0 0-1,0 0 0,0 1 0,0 1 1,1 0-1,1 0 0,-7 6-15,-5 3 20,-24 18 0,32-23-13,0-1 1,0 0 0,-1-1-1,-1-1 1,1 0-1,-9 2-7,12-4-36,-7 1-100,15-8 126,0 1 1,0 0 0,0-1 0,0 0-1,-1 0 1,1 0 0,0 0 0,1 0-1,-4-2 10,3 2 1,-7-4 18,0 0 0,0 1 0,-1 0 0,0 0 1,0 1-1,0 1 0,-2 0-19,-58-7 39,27 2-19,0 3-1,0 1 0,-10 3-19,13 5-3,0 2 0,1 1 0,-3 3 3,36-9-59,1 0 1,-1 1-1,1 0 0,0 0 1,0 0-1,-4 4 59,11-6-6,-1 1-1,1-1 1,0 0-1,-1 1 1,1-1-1,0 0 1,0 1 0,0-1-1,0 0 1,0 0-1,0 0 1,1 0-1,-1 0 1,0 0-1,0 0 1,1 0 0,-1 0-1,1-1 1,-1 1-1,1 0 1,-1-1 6,36 15-201,-35-15 168,20 5-17,0-1 0,1 0-1,-1-2 1,1-1 0,-1-1 0,22-2 50,14 0-6,1 4 111,0 2-1,39 8-104,-62-10 271,-32-4-6,-25-3 65,-48-2 98,-41 1-428,-32-2-31,-22-8-13,101 11 55,37 4-76,0-1-1,-15-4 66,16 5-685,39 24 342,-7-12 340,1 0-1,1-1 0,0 0 1,0-1-1,0 0 1,11 7 3,70 45-34,-54-39 14,20 19 20,-29-17 10,-2 0 0,-1 2 0,5 7-10,-19-21 0,-3-3 0,-1 1 0,0 0-1,0 0 1,-1 0 0,0 1 0,-1-1 0,1 7 0,7 16 45,-8-24 266,-6-8-120,-10-20-63,-16-28-153,8 9-57,-2 1 1,-1 2-1,-2 0 0,-16-17 82,40 50-11,0 1 0,-1-1 0,1 1-1,0 0 1,-1-1 0,1 1-1,-1 0 1,0 0 0,1 0-1,-1 0 1,0 0 0,0 0-1,0 0 12,1 1-4,0 0-1,1 0 1,-1 0-1,0 1 1,1-1-1,-1 0 1,0 0-1,1 1 1,-1-1-1,0 0 1,1 1-1,-1-1 1,1 1-1,-1-1 1,0 1-1,1-1 1,-1 1-1,1-1 1,0 1-1,-1 0 1,1-1-1,-1 1 1,1-1-1,0 1 1,0 0-1,-1 0 1,1-1-1,0 1 1,0 0-1,0-1 1,0 1-1,0 0 1,0-1-1,0 2 5,-2 7-4,1 0 1,0 1-1,1-1 0,0 1 0,0-1 0,1 0 0,0 1 0,1-1 0,0 1 4,25 81-124,-25-84 99,45 116-270,41 74 295,-66-150-13,1-2-18,2-2-1,22 29 32,-45-69-1,1 2 1,14 18-1,-14-21 12,-1-1 37,-2-1 8,2-3-30,2-3-20,0-1-1,-1 0 0,0-1 0,0 1 0,0-1 1,-1 1-1,-1-1 0,1 0 0,0-7-5,1-76 28,-3 80-23,-2-25 14,-1 0 0,-2 0 0,-8-25-19,6 26 17,1 0 0,1-1 0,1-26-17,14-36 2,-10 96 6,0 2 0,0 12-46,6 45 162,2-2 0,2 1-1,17 50-123,-27-106-2,0 0 0,1 1 0,-1-1 0,0 0 0,1 1 0,-1-1-1,0 0 1,1 0 0,-1 1 0,1-1 0,-1 0 0,0 0 0,1 0 0,-1 0 0,1 1 0,-1-1-1,1 0 1,-1 0 0,1 0 0,-1 0 0,0 0 0,1 0 0,-1 0 0,1 0 0,-1 0 0,1-1-1,-1 1 1,1 0 0,-1 0 0,0 0 0,1 0 0,-1-1 0,1 1 0,-1 0 0,0 0 0,1-1 0,-1 1-1,0 0 1,1-1 0,-1 1 0,0 0 0,0-1 0,1 1 2,17-16-29,-8 5 27,-1 0 0,-1-1 0,0 0 0,-1-1 0,0 0-1,-1 0 1,0 0 0,-1-2 2,12-34 8,4-32-8,-7 29 3,31-110 115,12-8-118,-55 164 45,-1 1-1,1-1 1,-1 0-1,0 1 0,0-1 1,-1 0-1,0 0 1,0 0-1,0 0 0,-1-2-44,0 5-57,-12 14-42,-3 4 98,1 1-1,0 0 0,2 1 0,0 0 0,1 1 0,0 1 0,2 0 0,-5 11 2,-16 41-4,-15 55 4,32-86 6,-15 58 95,19-76-143,7-20-60,6-20-121,-3 15 194,2-3 24,15-76-3,10-26 8,-18 80-13,1 1 0,2-1 1,0 2-1,2 0 0,12-18 13,-23 40 0,7-16 39,-9 17 187,-1 3 8,-28-26 31,-4 18-207,-1 1 0,-1 2 0,1 1 0,-1 2-1,-31 1-57,-11-1 30,46 1-32,-2-1-42,-1 1 1,1 2 0,-7 2 43,14 1-6,0 1-1,0 1 1,-4 2 6,-12 4-147,38-12 65,3 0 124,0 0-20,0 0-236,4 1 175,-1 1 0,1-1-1,-1 1 1,0-1-1,0 1 1,0 0 0,0 0-1,0 1 1,2 1 39,10 7-30,8-2 18,-1 0 0,1-2 0,1-1 0,-1-1 0,20 2 12,-20-3-7,1 0 0,-1 1 0,-1 2 0,1 0-1,16 8 8,-9 1 43,0 1 0,-1 2 0,-1 1 0,10 10-43,-27-21 62,29 22-251,-37-29 263,0 0-1,0 0 0,0-1 0,0 1 0,0-1 0,0 0 0,1 0 1,-1 0-1,0 0 0,0-1 0,1 0 0,2 1-73,-25-38 65,18 36-65,1 1-1,0 0 0,-1-1 0,1 1 0,0 0 0,-1-1 0,1 1 0,0-1 0,-1 1 1,1 0-1,0-1 0,0 1 0,0-1 0,-1 1 0,1-1 0,0 1 0,0-1 1,0 1-1,0-1 0,0 1 0,0-1 0,0 1 0,0-1 0,0 1 0,0-1 0,0 1 1,0-1-1,1 1 0,-1-1 0,0 1 0,0-1 0,0 1 0,1 0 0,-1-1 1,0 1-1,0-1 0,1 1 0,-1 0 0,1-1 1,0 0 4,1 1-1,0-1 1,0 1-1,-1-1 1,1 1-1,0 0 1,0 0-1,0 0 1,-1 0-1,1 0 1,0 0-1,0 1-3,8 0 7,-1 1-1,0 0 0,0 0 1,7 4-7,12 9-128,0 1 1,6 7 127,-14-10 68,0 0 1,0-2-1,1 0 0,21 7-68,32 5 443,37 14-400,-83-28 21,-1 0 1,2-2 0,12 1-65,19 4 71,12 5-114,1-3 1,0-3-1,45-1 43,-12-10-58,37-8 58,-134 7-7,50 0 6,0 3 1,0 2-1,16 5 1,-16-1-15,0-3-1,1-3 1,13-2 15,-67-1-5,31-1-30,0-1-1,-1-2 1,35-10 35,25-17 457,79-37-457,-58 21 128,-104 43-114,0 1-1,1 1 0,-1 0 1,1 1-1,0 1 0,3 0-13,-12 0 4,5-1 7,-1 0-1,1-1 1,-1-1-1,0 0 0,0 0 1,0 0-1,0-1 1,-1-1-1,0 1 0,5-6-10,34-19 207,-25 18-215,0-1 0,0-2 0,-1 0 0,3-4 8,-24 19 11,0-1-1,1 1 0,-1 0 1,0-1-1,1 1 1,-1-1-1,0 1 1,1 0-1,-1 0 1,0-1-1,1 1 1,-1 0-1,1 0 1,-1-1-1,0 1 1,1 0-1,-1 0 1,1 0-1,-1 0 0,1-1 1,-1 1-1,1 0 1,-1 0-1,1 0 1,-1 0-1,1 0 1,-1 0-1,1 1 1,-1-1-1,1 0 1,-1 0-1,0 0 1,1 0-1,-1 0 1,1 1-1,-1-1 0,1 0 1,-1 1-11,1 0 4,0 0 1,-1 1 0,1-1-1,-1 1 1,1 0-1,-1-1 1,0 1 0,1-1-1,-1 1 1,0 0-1,0-1 1,0 2-5,-7 60-157,6-53 212,-3 9-38,-1-1-1,-1 0 1,0 0 0,-2-1 0,0 1 0,0-2 0,-2 1-1,-4 4-16,-6 14 55,15-27-56,-1 0-1,0-1 1,0 1 0,-1-1-1,0 0 1,0-1-1,0 0 1,-1 0 0,0 0-1,0-1 1,-1 0 0,0-1-1,-5 2 2,-8 3-5,-1 0 0,-1-2 1,1-1-1,-24 2 5,-381 71-163,399-73 190,-1-2-1,0 0 1,0-3 0,-19 0-27,-119-13-200,110 6 112,-51-8 38,1-6 0,-10-6 50,89 19-35,-56-8-148,1 4-1,-7 3 184,-86-10 20,124 11-26,0 3 0,-15 2 6,42 0-160,0-1 0,0-1-1,1-1 1,-1-1-1,-21-9 161,-34-8-6,-14-3 118,-1-4-112,-29-10-233,94 30 449,29 10-141,2 0-361,0 0-60,0 0 150,13 0 29,34-1 154,-14 0-68,0 1-1,15 4 82,142 14-296,83 12 531,-44 1-385,187 0 150,-300-30 60,11-7-60,-42 2 24,39-5 489,-1-5 0,117-29-513,-197 31 282,-1-1 0,0-2 0,34-17-282,-47 17 112,0 0 0,-1-2 1,-1-2-1,20-16-112,-30 21 3,-2 0 1,0-1 0,0-1 0,-2 0-1,0-1 1,-1 0 0,9-16-4,-18 27-178,-1 0 0,1 1 0,-1-1-1,-1 0 1,1 0 0,0-2 178,-1-11-3209,-1 9-7711</inkml:trace>
  <inkml:trace contextRef="#ctx0" brushRef="#br0" timeOffset="616.98">1139 566 11032,'0'0'0,"0"0"0,-5-15 0,0-2-7800</inkml:trace>
  <inkml:trace contextRef="#ctx0" brushRef="#br0" timeOffset="1969.08">1139 396 3680,'0'13'-21,"1"-9"153,-1 0 0,0 0 0,0 1 0,-1-1 0,1 0 0,-1 0 0,0 0 0,0 0 0,-1 2-132,2-5 935,-2-6 597,2 5-1480,0 0 0,0 0 1,0-1-1,0 1 1,0 0-1,0-1 0,0 1 1,0 0-1,0-1 0,0 1 1,0 0-1,-1 0 1,1-1-1,0 1 0,0 0 1,0 0-1,0-1 0,0 1 1,-1 0-1,1 0 1,0-1-1,0 1 0,0 0 1,-1 0-1,1 0 0,0-1 1,0 1-1,-1 0 1,1 0-1,0 0 0,0 0 1,-1 0-1,1 0 0,0-1-52,-16 6 47,1 1 1,0 0-1,1 1 0,-1 1 0,1 0 0,1 0 0,0 2 0,0 0 0,-11 11-47,6-4 34,0 1-1,2 1 1,0 0 0,1 1-1,1 1 1,-1 3-34,0 7-40,1 1 0,2 1 0,1 0 0,-4 25 40,-8 23 61,16-47 307,7-31-119,0-3-167,0 0-6,2-5 208,85-147 714,7 5 0,32-32-998,-123 175 22,28-38 164,-2-1 0,-2-1 0,5-13-186,7-22 71,-6 12 90,4-16-161,-24 59 281,-10 20-204,-1 1-1,0-1 0,0 0 1,0 0-1,0-1 1,0 1-1,-1 0 0,0-1 1,1-3-77,-24 29 15,-24 49-391,-34 67 376,75-126 33,0-1 1,-1 0-1,0-1 1,0 1-1,-1-1 1,-1-1-1,1 1 1,-1-1-1,-1-1 1,1 1-1,-2-1 1,1-1-1,0 0 1,-10 5-34,-11 1-1,-1 0 0,0-3 1,0 0-1,-32 4 1,-31 0 188,-6-4-188,54-3 32,0 2 0,-1 2-32,-74 12-24,42-6 18,-4 0 16,72-15-80,-1 1-1,1 0 1,-1 1-1,-6 3 71,-36 9-184,40-13 130,11-2-211,3 0 17,0 0 264,4 0-5,0-1 1,0 1-1,-1-1 0,1 0 1,-1-1-1,1 1 1,-1 0-1,2-2-11,18-6 2,39-2-255,15 1 253,-40 6-55,0-1 1,0-2 0,-1-2-1,1-1 1,15-8 54,-17 4 5,43-19 119,-2-3 0,51-34-124,26-14 175,-136 69-194,-16 14 57,0-1 0,1 0 1,0 0-1,-1 1 0,1-1 1,0 1-1,0 0 0,0-1 1,0 1-1,0 0 1,0 0-1,0 0 0,0 1 1,0-1-1,2 0-38,-8 5 219,-8 7-213,-1-1 1,0 0-1,-1 0 1,0-1-1,0-1 1,-1-1-1,-5 3-6,-23 7 49,0-2-1,-8 0-48,-28 8 100,1 3 0,2 4 0,-49 27-100,-111 67 256,200-107 95,-36 10-351,28-11-4,35-14-10,0 2 0,1 0 1,0 0-1,0 0 0,0 1 0,-3 3 14,9-7-42,-12 0-449,44 6 456,0 1 0,0 2-1,-1 1 1,0 2 0,-1 1 0,0 0 0,-1 2 0,5 6 35,-27-19 0,3 3 12,1-1-1,-1 1 1,0 0-1,-1 0 1,0 1-1,0 0 1,0 1-1,-1 0 1,0 0-1,0 0 1,-1 0-1,4 9-11,56 125 148,-39-82-84,-25-58 11,-1-2 173,0 0 9,0 0-146,0 0-18,-1-3 61,-4-13-95,0 1 0,-1-1 0,-4-4-59,3 4-8,0 0 0,1 0 0,-1-7 8,-40-141-635,39 145 630,7 17 5,0-1 0,-1 0 0,1 0 0,0 0 0,0 0 0,0 0 0,1 0 0,-1 0 0,1 0 0,0-2 0,0 4-19,5 20-219,1 7 265,-1 0 0,-1 1 0,0 12-27,5 42 20,40 250-33,-41-287 426,-2-17-305,-2 0 1,-1 0-1,0 7-108,-3-33 54,0-1 19,10-24-8,-1 1 1,-1-1-1,-1-1 1,-1-1-66,1-2 7,1 0 0,9-21-7,44-87-157,-35 98-901,-5 11-1491,-7 5-5844</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4:53:47.070"/>
    </inkml:context>
    <inkml:brush xml:id="br0">
      <inkml:brushProperty name="width" value="0.05" units="cm"/>
      <inkml:brushProperty name="height" value="0.05" units="cm"/>
      <inkml:brushProperty name="color" value="#E71224"/>
    </inkml:brush>
  </inkml:definitions>
  <inkml:trace contextRef="#ctx0" brushRef="#br0">12 1 2336,'0'10'533,"-2"44"6921,0-29-7796,0-2 412,1 0 1,1 1-1,1 10-70,1 38 982,0-40-521,1 0 0,1 0 0,2-1-1,1 1 1,11 29-461,-3-7 7,-12-43 18,10 39 61,9 18-86,-15-51 147,0-1-1,1 0 1,0-1-1,1 1 1,11 12-147,-6-10 35,13 18 8,1-1-1,2-1 0,2-2 0,0 0 1,6 0-43,-15-13 54,-2 1 0,0 1 1,-1 1-1,-1 1 1,3 6-55,4 4 110,1-1 0,9 7-110,4-1 119,1-2 1,1-1-1,22 11-119,-4-7 155,3-2 0,47 20-155,-81-43 94,-1 2 1,0 0 0,-2 2 0,0 1 0,-1 1 0,0 2-1,-2 0 1,9 13-95,-15-18 58,1 0-1,0-1 1,1-1 0,1-1-1,0-1 1,1 0 0,0-2-1,19 8-57,9-4-2,0-2 0,1-2 0,43 3 2,10-4 485,-1-5 0,20-4-485,-76-4 58,-1-1-1,27-8-57,-21 4 52,-29 5 75,1-1-1,-1-2 1,0 0 0,0-1-1,0-1-126,8-6 157,85-36 266,1-7-423,35-28 1487,13-17-1487,-115 71 156,2 2 0,27-9-156,-14 16 195,-62 22-158,-2 0 50,0 0 73,0 0 230,0 0-36,0 0-378,0 0-84,0 0 22,0 0 50,-19 24 322,-21 11-708,4-3 169,-1-2-1,-2-1 1,-28 15 253,-102 58-553,88-50 655,57-34-141,-1-2 0,-1-1 0,0-1-1,-24 9 40,22-13-62,8-2-83,0 0 1,-1-2-1,0 0 0,0-1 0,0-2 0,-1 0 0,-8 0 145,-8-1-32,-1 1 0,-10 4 32,20-2-7,0-2 0,0-1 0,0-1 0,-24-2 7,-2-4 208,29 4-152,1-2 0,0 0-1,0-2 1,-11-4-56,20 5 21,0 1 0,0 0 0,0 1-1,-4 1-20,-26-4 26,28 2-28,-42-6-181,-44-14 183,85 18-23,0-1 1,0-1-1,0-1 0,1-1 1,1 0-1,0-2 0,-6-4 23,-2-2 32,1-1-1,1-1 0,1-2 0,1 0 0,-3-5-31,6 5-46,-1 0 0,-1 2 0,0 0 0,-17-10 46,-92-59-334,56 41 256,-32-17 248,28 15-340,29 15 90,-36-39 172,49 44-64,-2-1-20,-1 0-1,-35-18-7,7 2-280,-39-39 280,53 43-91,-2-5 353,-17-22-262,60 57 189,4 6-230,1 0 0,1-1-1,-1 0 1,1 0 0,1 0 0,-1 0-1,1-1 1,0 0 0,1 1 0,0-2-1,0 1 1,0 0 0,1-1 0,0-5 41,2 13-214,0 1-2,0 0 162,0 0 4,0 0-158,0 0 44,0 0 338,0 0 46,22 6-163,11 24-7,-2 2 0,5 6-50,44 46 264,-4-7-32,-52-50-237,1-1 0,1-2 0,18 13 5,-11-10-46,-2 1 0,-1 2-1,-1 1 1,-1 1-1,22 36 47,-37-51 37,0-2 0,2 1-1,0-2 1,0 0 0,1 0-1,1-2 1,0 0 0,5 1-37,135 79 14,14-10 94,10 7 39,-148-71-131,6 3-22,0-1 0,8 1 6,-27-15-5,0 0 0,1-2 0,-1 0 0,16 0 5,52 11-7,81 25 427,-148-36-407,1-1 0,0 0 0,15-2-13,22 3-36,-34-2 32,1-2 0,-1-1 1,0 0-1,0-2 0,0-1 0,0-1 0,-1-1 0,19-8 4,121-43 526,-126 46-502,-1-2 1,0-2 0,-1-1-1,15-10-24,-35 19 81,0 1 0,0 0 0,0 1 0,0 1-1,17-2-80,37-11 190,-39 10-219,-22 6 10,-1-1-1,0 0 0,-1 0 0,1-1 1,0 0-1,0-1 20,3-3 1,-2 2 2,-4 2 19,0 1 0,-1-1 0,1 0 0,-1-1 0,0 1 0,1-1 0,-2 0 0,1 0 0,0 0 0,-1 0 0,1-2-22,6-7 42,32-44 18,-38 50-59,-1 0 0,1 1-1,-2-2 1,1 1 0,-1 0 0,0 0 0,0-2-1,3-9 137,-4 16-37,-1 2-82,0 0-35,0 0-36,0 0-1,0 0 20,0 0-6,3-1 30,0 0 0,0 0-1,1 0 1,-1 0 0,1 1 0,-1 0 0,0-1 0,1 1 0,-1 0 0,1 0 0,-1 1 0,1-1-1,-1 1 1,0 0 0,1 0 0,-1 0 0,0 0 0,0 0 0,0 1 0,0-1 0,2 2 10,9 6 3,0 0 1,0 1 0,11 12-4,-4-5-37,16 12-75,1-2 0,1-1 0,3-1 112,-25-14 113,-1 0-1,0 1 0,1 2-112,0 0 26,-15-12-35,-1 0 0,1-1-1,-1 1 1,1 0 0,-1 1-1,1-1 1,-1 0 0,0 0 0,0 1-1,0-1 1,0 0 0,-1 1 0,1-1-1,-1 1 1,1 1 9,0 4-22,0-6 248,-1-2 6,0 0-160,0 0-42,0 0-12,-17-5 69,0-1 0,1 0 0,-1-2 0,2 0 0,-1 0 0,-4-5-87,-12-9-223,1-1 0,-10-11 223,-90-73-198,109 86 205,18 16-28,-1 1-1,0-1 1,0 1-1,0 0 1,0 0-1,-5-2 22,-5-8-74,4 3 208,5 6-163,0 0 0,1 0 0,-1-1 0,1 1 0,0-1 0,-1-2 29,5 6-354,1 2-12,0 0 230,0 0 28,0 0-136,3 2 218,0 0 1,0 0-1,0 0 0,0 0 1,0 1-1,0-1 1,0 1-1,-1-1 1,1 1-1,1 3 26,4 2-11,99 95 1651,70 87-1640,-176-189 136,-1-1 113,0 0 1,0 0-92,0 0 4,0 0 102,-2-3-239,0 1 1,0-1-1,0 0 1,0 1-1,0-1 1,0 1-1,-1 0 1,1 0-1,-1 0 1,0 0-1,-2-1-25,-5-5 21,-57-57-30,36 33-52,-1 2 0,-1 1 0,-2 2 0,-2 0 61,24 17-55,0 0 1,0-1 0,1 0-1,0-1 1,1 0 0,0-1-1,1 0 1,-8-15 54,-5 5-7,-4-3-85,23 23 68,0 0 0,0-1 0,1 1 0,0 0 0,-1-1 0,1 0 0,1 0 0,-2-1 24,3 4-220,1 1 16,1 0 192,-1 0 0,0-1 0,0 1 0,0 0 0,0 0 0,0 0 0,1 0 0,-1-1 0,0 1 0,0 0 0,0 0 0,0 0 0,0-1 0,0 1 0,0 0-1,0 0 1,0-1 0,0 1 0,0 0 0,0 0 0,0 0 0,0-1 0,0 1 0,0 0 0,0 0 0,0-1 0,0 1 0,0 0 0,0 0 0,0 0 0,0-1 0,0 1 0,-1 0-1,1 0 1,0 0 0,0 0 0,0-1 0,0 1 0,-1 0 0,1 0 0,0 0 0,0 0 0,0 0 0,0-1 0,-1 1 0,1 0 0,0 0 0,0 0 0,0 0 0,-1 0-1,1 0 1,0 0 0,0 0 0,-1 0 0,1 0 0,0 0 0,0 0 0,0 0 0,-1 0 12,19-12-323,42-15 388,1 2-1,1 3 1,8 0-65,-23 7 84,-1-2-1,31-16-83,31-12 7,-49 25 482,-57 20-192,-2 0-75,0 0-56,0 0-94,-2 1-32,-57 22-196,-33 9 156,-12 3-20,63-20 21,15-7-1,2 2 0,-1 0 1,1 2-1,0 1 1,1 0-1,-3 5 0,-95 66-97,106-77 88,6-3-645,18-1 309,-1-3 334,-1-1 0,0 1 0,0-1-1,0 0 1,1-1 0,-1 0 0,0 0 0,-1 0 0,1-1 0,0 0 0,-1-1 11,11-4-21,-1-2 0,0 0-1,10-8 22,22-19 163,29-16-163,-56 40 34,0 2 0,1 0 0,0 2 0,0 0-1,11-1-33,42-9 34,-24 6 183,21-8-217,-58 18 442,-27 13 345,-2 1-972,6-4 131,1 0-1,0 0 1,1 1 0,0 0 0,-2 4 54,6-7-44,0-1 0,1 1 0,0 0 0,-1 0 1,2 0-1,-1 0 0,1 0 0,0 1 0,0-1 0,0 0 1,0 5 43,0 66-16,3-1 0,3 1 0,11 45 16,-1-40 37,-13-56 272,-2-23-258,1-7-45,-1-3-28,4-26 2,1 1 0,4-13 20,8-42 15,-11 23 122,-4 34-35,1 1 0,1-1 1,9-26-103,-4 38-230,-9 19 227,0 0 0,0 0 0,0 0 0,0 0 0,0 0 0,0 0 0,1 0 0,-1 0 0,0 0 1,0 0-1,0 0 0,0 0 0,1 0 0,-1 0 0,0 0 0,0 0 0,0 0 0,0 0 0,0 0 0,1 0 0,-1 0 0,0 0 0,0 0 1,0 0-1,0 0 0,0 0 0,1 0 0,-1 0 0,0 0 0,0 0 0,0 1 0,0-1 0,0 0 0,0 0 0,0 0 0,0 0 0,1 0 1,-1 0-1,0 1 0,0-1 0,0 0 0,0 0 0,0 0 0,0 0 0,0 0 0,0 1 0,0-1 0,0 0 0,0 0 0,0 0 0,0 0 1,0 0-1,0 1 3,5 38-95,-4-29 116,4 60-46,-3 27 25,-3-69 6,0-1 0,-2 0 0,-2 0-1,0 0 1,-2 2-6,-5 0-27,12-28 28,-12 25 161,6-23-53,1-14-55,5 10-53,-5-14 12,2 1 1,0-1-1,1 0 0,0 1 1,1-1-1,1 0 0,1-1-13,1-22-4,3-43 5,5-9-1,-6 66-63,0 1 0,2-1 0,1 1 0,0 1 0,2-1 0,1-1 63,-29 42-49,-1 0 0,-1-1 0,0-1 0,-8 3 49,-18 14 297,37-25-316,-1-1 0,1 0 0,-1 0 0,0-1 0,-9 3 19,15-8-8,1 0-1,-1 1 0,1-2 0,-1 1 1,1 0-1,-1-1 0,0 0 0,1 0 0,-1 0 1,1-1-1,-1 1 0,1-1 0,-1 0 1,1-1-1,-1 1 0,1-1 0,-1 0 9,-36-18-241,21 10-117,0 1 0,-17-5 358,35 13-195,2 1 83,0 0 38,0 3 66,0 0 0,0 0 0,0 0 0,0 0 0,0 0 0,1 0 0,0-1 0,-1 1 0,1 0 0,1 2 8,-1-2-14,1 10-8,2 0 0,0 1 0,0-1 0,1-1 0,1 1 0,0-1 0,1 0 0,0 0 0,1-1-1,0 0 1,1 0 0,0-1 0,1 0 0,0-1 22,-9-7 7,-1-2 279,0 0 80,0 0 22,0 0-63,-37-29-317,-86-55 124,123 84-156,0-1 1,-1 1-1,1 0 1,0 0-1,0 0 1,0-1-1,0 1 1,0 0-1,-1 0 1,1 0-1,0-1 1,0 1-1,0 0 1,-1 0-1,1 0 1,0 0-1,0 0 1,0 0-1,-1 0 1,1 0-1,0-1 1,0 1-1,-1 0 0,1 0 1,0 0-1,0 0 1,0 0-1,-1 0 1,1 0-1,0 0 1,0 0-1,-1 0 1,1 1-1,0-1 1,0 0-1,-1 0 1,1 0-1,0 0 1,0 0-1,0 0 1,-1 0-1,1 1 1,0-1-1,0 0 1,0 0-1,0 0 0,-1 0 1,1 1-1,0-1 1,0 0-1,0 0 1,0 1 23,4 15-421,15 20 361,-8-21 164,0-1 0,1 0-1,0 0 1,2-2 0,-1 1 0,1-2-1,1 0 1,0 0 0,1-2 0,0 0-1,8 4-103,-27-41 336,-4 13-294,-1 1-1,0-1 0,-1 1 0,-1 1 0,0 0 1,-1 0-1,-6-5-41,-26-32 67,43 49-165,0 1 0,-9-6-479,11 20 576,2-1 1,0 1-1,0-1 1,1 0-1,1 0 1,0 0-1,1-1 1,0 0-1,1 0 0,0-1 1,1 0-1,3 3 1,59 60-12,-69-72 42,9-8 419,-8 2-443,-1 1 0,1-1 0,-1 0 1,0 0-1,-1 0 0,1-1 0,-1 1 0,1 0 0,-1 0 1,0-1-1,-1 1 0,1-1 0,-1 1 0,0-1 0,0 1 1,0-2-7,-2-20-52,0 0 1,-3-9 51,2 18-25,-29-204-523,45 311 579,18 89 542,-4-98-112,-9-32-506,-18-49 47,0 0 0,0-1 0,0 1 0,0 0 0,0 0 0,0-1 0,0 1 0,0 0 0,0 0 0,0-1 0,0 1 0,0 0 0,0 0 0,0 0 0,1-1 0,-1 1 0,0 0 0,0 0 0,0 0 0,0 0 0,0-1 1,1 1-1,-1 0 0,0 0 0,0 0 0,0 0 0,1 0 0,-1 0 0,0-1 0,0 1 0,1 0 0,-1 0 0,0 0 0,0 0 0,0 0 0,1 0 0,-1 0 0,0 0 0,0 0 0,1 0 0,-1 0 0,0 0 0,0 0 0,1 0 0,-1 0 0,0 1 0,0-1 0,0 0 1,1 0-1,-1 0 0,0 0 0,0 0 0,0 0 0,1 1 0,-1-1 0,0 0 0,0 0 0,0 0 0,0 0 0,1 1 0,-1-1 0,0 0 0,0 0 0,0 0 0,0 1 0,0-1 0,0 0 0,0 0 0,0 1-2,8-19 21,3-32-51,-2 0-1,-2-1 1,0-36 30,-6 76-25,-1 10 21,0 0 0,0-1 0,0 1-1,0-1 1,1 1 0,-1 0 0,1-1 0,-1 1 0,1 0 0,-1 0 0,1-1-1,0 1 1,0 0 0,0 0 0,-1 0 0,1 0 0,0 0 0,0 0-1,0 0 1,1 0 4,11 28 346,25 109-926,-28-107 559,-1 0 1,-2 0 0,0 1-1,-2 1 21,3-11-44,-8-20 43,1 0 0,-1 0 0,0 0 0,0 1 0,0-1 0,1 0-1,-1 0 1,0 0 0,0 0 0,0 0 0,1 0 0,-1 1 0,0-1 0,0 0 0,0 0 0,1 0 0,-1 0 0,0 0 0,0 0 0,1 0-1,-1 0 1,0 0 0,0 0 0,1 0 0,-1 0 0,0 0 0,0 0 0,1 0 0,-1 0 0,0 0 0,0-1 0,1 1 0,-1 0 0,0 0 0,0 0-1,0 0 1,1 0 0,-1 0 0,0-1 0,0 1 0,0 0 0,0 0 0,1 0 0,-1-1 0,0 1 0,0 0 0,0 0 0,0 0 0,0-1 0,0 1-1,0 0 1,0 0 0,1-1 0,-1 1 0,0 0 0,0 0 0,0-1 0,0 1 0,0 0 0,0 0 0,0-1 0,-1 1 1,11-45-211,-3 1 1,1-36 210,-2 25 183,2 22-265,-7 31-64,-1 2 80,13 23 252,-8-3-127,-1 1-1,0 0 0,-2 0 0,0 1 0,-1-1 1,-2 6-59,1-30-18,-1 1 0,1 0 0,-1-1 0,0 1 1,0 0-1,0-1 0,0 1 0,-1 0 0,1 0 1,-1 0-1,1 0 0,-2-1 18,0 0 2,1 0 1,0 0-1,0 0 0,0 0 1,0 0-1,1-1 0,-2-2-2,1-9-9,0 1 1,1 0-1,1-1 0,1-7 9,-2-22-53,-2 0-102,2-1 0,5-44 155,-7 54 270,-24 27-374,11 6 113,0 1-1,0 0 0,0 1 1,0 1-1,0 0 0,0 1 1,-6 3-9,-13 2 235,2 2 1,-29 12-236,50-15 23,-1 1-1,1 0 1,0 1 0,1 0 0,-1 0 0,2 2 0,-8 6-23,5-4-116,0 0 0,-1-1 0,-1 0 0,-13 6 116,-32 15 54,58-31-16,-20 2-549,26-10 507,1 0 1,-1 0-1,1 1 0,0 0 0,0 0 1,1 0-1,0 1 0,0-1 0,0 2 0,1-1 1,3-1 3,19-12-26,31-14 26,-29 18-100,2 2 0,0 1-1,17-3 101,18-5-37,-57 16 137,0 2 0,0-1 0,1 1 0,-1 1 0,9 0-100,-9 0-38,-9 0 17,-2 0-8,0 0 22,6 0 271,-14 6 11,-4 0-225,0 0 0,0-1 0,0 0 0,-1-1 1,1 0-1,-1-1 0,0 0 0,-13 0-50,-34 9-19,49-9-10,-4 1 94,0 0-1,1 1 0,-1 1 0,1 0 0,-11 6-64,14-5-288,8-6 238,1 0 1,-1 0 0,1 1 0,0-1 0,0 1 0,0 0 0,0-1-1,0 1 1,-1 1 49,3-1-1,-1-1-1,1 0 1,0 0-1,-1 0 1,1 0-1,0 1 1,0-1-1,-1 0 1,1 0-1,0 1 1,0-1-1,0 0 1,1 0-1,-1 1 1,0-1-1,0 0 1,1 0-1,-1 1 1,1-1 0,-1 0-1,1 0 1,-1 0-1,1 0 2,7 14-70,0 0 0,1-1 0,1 0 0,0 0 0,1-1 0,1-1 0,-1 0 0,8 5 70,4 2-22,1-1 1,0-1-1,1-1 0,13 6 22,-27-17 49,-4-1 2,0 0 1,0 0 0,0-1-1,0 0 1,1 0-1,-1-1 1,1 0 0,6 1-52,-12-3 293,-2 0 86,-2-9-343,0 0-1,-1 1 1,0-1 0,0 1 0,-1 0 0,0 0-1,0 0 1,-1 1 0,0 0 0,0-1 0,-1 1-36,-15-24 68,-70-146-34,53 100-660,37 76 666,1 1-64,0 0-286,0 0-4,9 19 261,33 88 189,-31-72 13,2 0-1,2-2 1,1 0-1,1 0 0,2-2 1,9 11-149,-27-40 59,10 14-205,-11-16 162,1 1 0,-1-1-1,0 0 1,0 1 0,1-1 0,-1 0 0,0 0 0,0 1 0,1-1 0,-1 0-1,0 0 1,1 0 0,-1 1 0,0-1 0,1 0 0,-1 0 0,1 0 0,-1 0-1,0 0 1,1 0 0,-1 0 0,0 0 0,1 0 0,-1 0 0,1 0-1,-1 0 1,0 0 0,1 0 0,-1 0 0,0 0 0,1 0 0,-1 0 0,0 0-1,1-1 1,-1 1 0,0 0 0,1 0 0,-1 0 0,0-1 0,1 1-1,-1 0 1,0 0 0,0-1 0,1 1 0,-1 0 0,0-1 0,0 1 0,0 0-1,1-1 1,-1 1-16,4-8-4,-1-1 0,1 1 0,-2-1 0,1 1 0,-1-1 0,0 0 0,-1 0 0,0 0 0,-1-2 4,-1-90-138,0 50 67,0 21 19,1 17-79,-1 0 1,2 0 0,0 0 0,2-13 130,-2 24-12,0 37 49,3 60-172,4 1 1,12 48 134,-12-118 160,-6-22-165,-1-1 0,0 0 1,0 0-1,0 1 0,0-1 0,0 1 0,-1-1 0,0 3 5,13-36 110,-8 20-79,3-13-42,0 0-1,-2 0 0,-1-1 1,-1 1-1,-1-1 1,0-15 11,0-1-51,8-29 51,-4 37 128,-5 16-188,2-1 0,0 1 0,1 0 0,1-2 60,-5 16-101,-1 2 50,0 0-22,12 117-346,-2 259 1125,-17-322-481,7-52-148,0-2-121,-2-20-32,-8-124-173,7 0 0,8-59 249,1 136-450,-4 153-135,-2 53 508,-7 112 1066,7-248-994,1-1 34,-1 0 1,1 1 0,-1-1-1,0 0 1,1 1 0,-1-1 0,0 0-1,0 1 1,-1-1 0,1 1-30,-2 0 698,0-13-269,-9-222-736,6 163 319,1 37-43,3 0-1,1-13 32,3-22-190,-3 65-104,0 2-55,0 0 10,0 0-69,0 0-288,0 0-373,0 0-1205,0 0-1389,0 0-4346</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7:55.406"/>
    </inkml:context>
    <inkml:brush xml:id="br0">
      <inkml:brushProperty name="width" value="0.05" units="cm"/>
      <inkml:brushProperty name="height" value="0.05" units="cm"/>
      <inkml:brushProperty name="color" value="#ED7D31"/>
    </inkml:brush>
  </inkml:definitions>
  <inkml:trace contextRef="#ctx0" brushRef="#br0">1 4647 728,'19'-3'3040,"-12"3"-842,-10 0-972,1 1 84,2-1 381,0 0-76,0 0-447,0 0-187,0 0-297,0 0-32,0 0 151,0 0-32,0 0-271,0 0-84,0 0-64,0 0 36,0 0 210,0 0 10,0 0-184,0 0-84,0 0-168,0 0-8,0 0 118,0 0-15,0 0-182,0 0 10,0 0 220,0 0 46,0 0-50,0 0-27,0 0-72,0 0-32,0 0-74,0 0 16,0 0 132,0 0 33,0 0-6,0 0-43,0 0-172,0 0-23,0 0 74,0 0 17,0 0-12,0 0 44,0 0 182,0 0-30,0 0-318,2-2-66,5-2 131,0-1 0,-1-1 1,1 1-1,-1-1 1,0 0-1,-1 0 1,0-1-1,0 0 1,0 0-1,2-5-65,-6 11 382,-1 1-29,3-4-406,0-1 0,0 1 0,-1-1 1,1 0-1,-1 1 0,1-6 53,3-4-14,-5 12 7,25-56 228,-18 37-123,-2 9-98,1 2 23,-5 8 90,-1 1 0,2-7-90,33-103 350,-18 71-488,3-11 405,24-96-798,-43 138 552,-1 0-1,1 0 1,-1 0-1,-1-1 1,0 1-1,0 0 0,-1-1-43,0 0 2,1 0-1,0 0 0,1 0 1,0 1-1,0-1 0,2-7-1,-1 9 15,-1 0-1,0 0 1,0-1 0,-1 1-1,0 0 1,-1-2-15,1 1-4,0-1 1,0 1-1,0 0 0,1 0 0,1-3 4,13-30-185,-2 8 166,-5-27 254,-5 54-226,0-1-86,0 1 1,0 0 0,0-1-1,-1 1 1,1-7 76,2-22-1,0 13 63,4-13-34,-7 28-39,0-1-1,0 0 0,-1 0 1,1-8 11,-2 6-14,1 0 1,1 0-1,0 0 1,2-8 13,4-20-149,-6 28 132,2 0 0,-1 0 0,1 0 0,1-1 17,-4 11-84,-1 1 69,0 0 26,0 0-10,0 0 0,1 0 0,-1 0 0,0 0 0,0 0 0,0 0 0,0 0 0,1 1 0,-1-1 0,0 0 0,0 0 0,0 0 0,1 0 0,-1 0 1,0 0-1,0 0 0,0 0 0,1 0 0,-1 0 0,0 0 0,0 0 0,0 0 0,1 0 0,-1-1 0,0 1 0,0 0 0,0 0 0,1 0 0,-1 0 0,0 0 0,0 0 0,0 0 0,0 0 0,0-1 0,1 1 1,-1 0-1,0 0 0,0 0 0,0 0 0,0-1 0,0 1 0,0 0 0,0 0 0,1 0-1,12-12-12,-7 7 161,0 3-156,0-1 1,0 0 0,0-1 0,-1 1-1,1-1 1,-1 0 0,0-1 0,-1 1 0,1-1-1,-1 0 1,1 0 0,-1-1 6,-4 5-109,0 1 195,0 0 21,0 0-150,2-2 45,0 1-1,0-1 1,0 0 0,0 0-1,0-1 1,-1 1 0,1 0-1,-1 0 1,0-1 0,0 1-1,0-1 1,0 1-1,0-2 0,0 3 36,-1 1 48,0-3-5,9-75-5,-9 77-101,0 1-20,0 0-84,0 0 54,0 0 279,0-10-271,-2 0 172,2-1 0,-1 1-1,2 0 1,0-7-104,0-17-469,-1-199 552,-3 129 361,6 38-528,-2 62 36,-1 0-1,1-1 0,0 1 0,0-1 1,1 1-1,0 0 0,1-4 49,2-2-117,27-59 302,-31 67-37,-1 2-319,0 0-42,2-1 213,0-1 0,0 1 0,0-1 0,0 0 0,0 0 0,-1 0 0,1 0 0,0 0-1,-1 0 1,1 0 0,-1-1 0,3-3-37,4-4 16,1 0 0,0 0 1,0 1-1,1 0 0,0 1 1,7-5 20,6-3 46,-14 9-55,0 0 0,0 0 0,0-1 0,-1 0 0,7-9 9,3-1 52,-16 17-49,1-1 0,-1-1 0,1 1 1,-1 0-1,0-1 0,1 1 1,-1-1-1,-1 0 0,1 1 0,0-1 1,-1 0-1,1 0 0,-1 0 0,0 0 1,0-1-1,0 1 0,0 0 0,-1-2-2,0 4-73,9-9 44,2-3 114,-6 7-49,1-1-1,-1 0 0,0 0 1,-1 0-1,0 0 0,0-1 1,1-3-37,4-8 32,-4 10-71,-1 0 1,0 0 0,0-1 0,0-3 38,6-29 323,-3 18-638,-7 22 330,1-4 36,-2 2-48,-5-18-18,5 19-30,1 0 0,-1 0 0,1 0 0,0 0 0,0 0 0,0 0 0,0 0 0,0-1 45,2-26 252,-5 8-360,2 18 112,0 1 0,0-1 0,1 0-1,-1 0 1,1 0 0,0 0 0,1 0 0,-1 0 0,1 0 0,-1-1-4,1-5 110,-1-1 1,0 1-1,-1-1 0,0 1 1,-2-6-111,2 3-130,0 0 0,0 0 1,2 0-1,0-7 130,1-12 37,6-46 94,-7 72-181,2 0-1,-1 0 1,0 1 0,1-1-1,3-3 51,-4 5 10,-1 3 98,1-9 13,0 7-118,0 0-18,0 0 0,0 0 0,-1-1 1,1 1-1,-1 0 0,0-1 0,0 1 0,0-1 0,0-1 15,0-2-4,-1 5 1,0 0 0,1 0 1,-1 0-1,1 0 0,-1 0 0,1 0 0,0 0 0,0 0 1,0 1-1,0-2 3,1 0-23,-1 1 0,1-1-1,-1 0 1,0 0 0,0 0 0,0 0 0,0 0 0,-1-1 23,10-40 107,-9 43-133,-1 1 28,0 0 11,0 0-2,0 0-1,1-2-12,9-14-5,-9 15-18,4-9-7,-4 8 25,0 0 1,0 0 0,0 1 0,0-1 0,0 0 0,1 0 0,-1 1 0,0-1 0,1 1 0,0-1 0,0 0 6,1 0-8,-1 1-7,-2 1 119,2-2 10,-1 1-108,14-15-2,-1-1 1,-1 0-1,-1 0 0,0-2-4,-3-1 24,-1-1-1,4-20-23,10-24-84,-1 5 439,-3 6-460,-12 35 86,1 1-1,0 0 0,1 0 20,-4 11-74,-1 0 76,1-1 0,-1 1 0,0-1 1,-1 0-1,0 0 0,0 1 0,0-6-2,0-1 0,1 0 0,17-33 367,-18 44-439,-1-1 1,1 1-1,-1 0 0,0-1 1,0 1-1,0-1 0,0 1 1,0-4 71,3-59 39,-2-29-39,-2 76-16,12-62 404,-4 5-542,-8 74 48,3-25 51,1 9 61,-1 0-1,-3 4-10,3-8-3,-2 10 10,0 7 2,-1 0 0,1-1 0,0 1 0,0 0-1,0 0 1,1 0 0,0 0 0,0 0 0,0 0 0,1 1-1,-1-1 1,4-2-4,6-13-50,1-1 0,2-9 50,-14 28 60,11-14 7,-11 15-62,6-12-6,-1-1 0,0 0-1,-1 0 1,2-9 1,5-13 7,-7 19-2,2-4-456,-6 20 503,-1 1-18,0 0-12,0 0-28,0 0-9,0 0-20,0 0 13,1 0 18,1 0 0,-1-1 0,1 1 0,-1 0 0,0 0 0,1 1 0,-1-1 0,1 0 0,-1 0 1,0 1-1,1-1 0,-1 1 0,1-1 4,5 7-61,-4-5 71,-1-1-1,0 1 1,0 0 0,-1-1-1,1 1 1,0 0 0,-1 0-1,1 0 1,-1 0 0,1 1-1,-1-1 1,0 0 0,0 0-1,0 1 1,0-1 0,-1 1 0,1-1-1,0 2-9,-1-3-158,0-1 0,0 0 116,11 11 26,-9-9 25,0 0 1,0 1 0,0-2 0,0 1 0,1 0-1,-1 0 1,1-1 0,-1 1 0,1-1 0,-1 0-1,1 0-9,3 2 18,-4-2-38,-2-1-55,0 0-1,10 6 42,-3 0 32,16 10 77,-19-14-74,-3-1 71,-1-1 60,11 6 19,-5-2-166,1-1 1,0-1-1,0 1 1,0-1-1,1 0 1,-1-1 0,5 1 14,-11-2 9,-1 0 12,1 1-1,7 2-16,0 0-16,-1 1-1,1-1 1,0-1-1,0 1 1,1-1 0,-1-1-1,0 0 1,1 0-1,-1 0 1,1-1-1,-1 0 1,1-1-1,-1 0 1,0 0 0,2-1 12,2 0 104,1 1 1,-1 0 0,1 1 0,-1 0 0,5 1-105,16-2-13,-13-1 275,12-1-467,9 0-244,-35 2 484,0 0 0,0 0 0,-1 1 0,1 0 0,0 1 0,5 0-35,-10-1 13,-1 0-73,0 0 14,36 4-1,-35-4 60,0 1 1,1-1 0,-1 0-1,0 1 1,0-1-1,0 1 1,-1 0-1,1-1 1,0 1 0,0 0-1,0 0 1,0-1-1,-1 1 1,1 0 0,0 0-1,0 0 1,-1 0-1,1 0 1,-1 0-1,1 0 1,-1 0 0,0 0-1,1 0 1,-1 0-1,0 0 1,0 0-1,1 1 1,-1-1-14,1 4 17,-1 0 0,1-1 0,-1 1 0,0 0 1,0-1-1,0 1 0,0 0-17,-4 7 154,-13 29 69,14-32-258,0 0 0,0 1 0,1-1 1,0 1-1,1-1 0,0 6 35,1-13-7,0-2-22,-7 30 411,8-17-516,-1-9 120,1 0 1,-1 1-1,0-1 1,0 0-1,0 0 0,-1 0 1,0 1-1,1-1 1,-2 0-1,1 0 0,-1 2 14,1-5-53,1-1 34,0 0 182,0 0-15,-3 10-360,3-3 216,-1 1 0,1-1 1,1 0-1,-1 1 0,1-1 0,0 0 0,1 0 0,1 4-4,-3-9-33,0-2-2,0 0 71,1 10 450,-4 48-1002,12-5 765,-7-45-234,0 0-1,1 0 1,-1 0 0,1-1-1,3 6-14,-5-12 67,-1-1 1,0 0-47,0 0-42,0 0-142,0 0 1,4 5 192,-1 0 0,1 0 0,1 0 0,-1 0 0,1-1 0,-1 0 0,6 3-30,-8-5 75,43 31-424,-22-16 390,-14-9-32,-7-6 38,8 10 162,-7-11-251,5 13-128,-1 2 157,-5-11 38,0 0 1,0 1-1,-1-1 0,0 1 1,0 0-1,0-1 0,0 2-25,3 78-109,-4-21 341,0-50-191,-1 0-1,0 0 1,-1 1-1,0-1 1,-2 4-41,-2 29-20,6-38 16,-1-1-1,1 0 0,-2 1 1,1-1-1,-2 4 5,-27 80-83,28-86 122,4-6-31,-2 3-7,-12 23 54,-3 2-55,14-26-39,0-1 5,-3 7 28,0 0 0,1 0 0,0 0 1,0 0-1,0 0 0,1 3 6,-1 2 7,2-10 3,0 4-7,-1 0 16,1 0 0,0 0-1,1 0 1,-1 1 0,1-1-1,1 3-18,-1 14-32,0-22 4,0-2 41,0 1 13,0 81-161,0-81 120,0-1 19,0 0 6,2 12-34,9 38 31,-6-31 0,-4-18 40,-1-1 1,1 1-50,-1-1 0,1 0 0,0 1 0,0-1 0,0 1 0,0-1 0,-1 1 0,1 0 0,0-1 1,-1 1-1,1 0 0,0 0 0,-1-1 0,1 1 0,-1 0 0,1 0 0,-1 0 0,1 0 0,-1 0 0,0 0 2,10 13 20,-7-12-17,0 0 0,0 0-1,1 0 1,-1 0-1,1 0 1,-1-1-1,1 0 1,0 1 0,-1-1-1,1 0 1,0-1-1,0 1 1,1-1-3,-2 1-3,-2 0 0,1-1 0,0 1 0,0 0 0,0 0 0,0 0 1,0 1-1,-1-1 0,1 0 0,1 2 3,8 5-101,-9-7 128,-2-1 2,4 0-65,0 0 0,0 0 0,0 0 0,0 0 0,0-1 0,0 1 0,0-1 0,1 0 36,5-4-29,-5 3 49,0 0 0,0 0 0,0-1 0,-1 0 0,1 0 0,-1 0 0,0 0-1,0-1 1,2-1-20,-6 5 1,29-31 147,9-7-63,-37 36-97,2 0 4,5-3 12,0-1 0,0-1 0,0 0 0,-1 0-1,0-1 1,3-3-4,-3 4 3,-5 6 11,-2 1 4,1-2-20,4-2-16,27-30-173,-8 13 174,-22 20 5,-2 1-22,0 0 9,17-19 89,-12 12-59,-5 6-5,0 0 1,1 0-1,-1 1 1,1-1-1,-1 0 1,1 0-1,-1 1 1,1-1-1,-1 0 1,1 1-1,0-1 1,-1 0 0,1 1-1,0-1 1,0 1-1,-1-1 1,1 1-1,1-1 0,-1 2 1,0 0 1,0 0-1,0 0 0,1-1 0,-1 1 0,0 1 1,-1-1-1,1 0 0,0 0 0,0 0 1,0 0-1,-1 1 0,1-1 0,0 0 0,-1 1 1,1-1-1,-1 0 0,0 1-1,30 78-69,-30-79 102,0 1-17,0 1 1,0-1-1,0 0 0,0 0 1,1 0-1,-1 0 0,1 0 1,-1 0-1,1 0 0,0 0 1,-1 0-1,1 0 0,0 0 1,0 0-1,1 1-16,0 1 27,19 47-79,-20-49 32,-1-2-9,9 10-62,-8-7 85,15 23-3,-15-24 57,-1-2 168,0 0-41,0 0-351,0 0-25,0 0 251,0 0 58,0 1-96,1 0-1,0 0 1,0 0-1,-1 0 1,1 0-1,-1 0 1,1 0-1,-1 1 1,1-1-1,-1 0 1,0 0-1,0 0 1,1 1-1,-1-1 1,0 0-1,0 1 1,0-1-1,0 0 1,-1 0-1,1 1 1,0 0-12,-7 14-85,0 0 1,-1-1-1,-2 2 85,-8 20 4,16-30 7,-1-1 0,0 0 0,-1 0 1,0 0-1,1 0 0,-4 3-11,-42 43 259,48-50-250,1-2-9,-1 1 3,0 1-1,0-1 0,0 1 1,-1-1-1,1 1 0,0-1 1,-1 0-1,1 0 0,-1 1 1,1-1-1,-1 0 1,0 0-3,-6 5-8,-26 25-120,21-19 106,0-1-1,-1-1 0,-3 2 23,16-11-13,1-1-7,0 0-16,0 0 1,0 0 19,0 0-4,-19 19 3,13-13 23,0-1 1,0 1-1,0-1 0,-8 4-6,13-8 7,1-1 17,-2 1-2,-1 1 0,1-1-1,0 0 1,0 1 0,1-1 0,-1 1 0,0 0-1,0 0 1,1 0 0,-1 0 0,1 0 0,-1 0-22,-12 16-10,-4-1-122,-3 15 76,20-28 56,1 0 0,-16 16 8,12-17-4,5-5-12,-13 39 77,12-35-71,0-2-37,-1 10 34,0-1 0,0 1 0,-1-1 0,0 0 0,-2 3 5,-2 13-139,2-18 159,0-5-19,-1 13 37,-10 20-61,15-34 27,-2 6-7,-1-1 0,2 1 0,-1 0 0,1 0-1,0 0 1,1 0 0,-1 0 0,2 5 3,2 27-44,-2-38 278,-1-1-44,0 0-388,0 0-40,0 3 239,0-1 0,0 1 0,1 0 0,-1-1 0,1 1 0,-1-1 0,1 1 0,0-1 0,1 2-1,0 3 23,15 35-26,-3 2 26,-13-42-30,-1-2 2,9 13 17,1 4-43,-2-5 12,-1 1 0,0 1 0,-1-1 0,2 11 19,1 15 492,10 39-740,-13-63 255,-4-10-1,0 0-1,-1 1 0,0-1 0,0 1 0,0-1 0,0 1 0,-1-1 0,0 5-5,0-1 16,0-7 64,0-2-1,0 28-83,0-21 15,-1 0 0,0 0 0,-1 1 0,1-1 1,-1-1-1,-1 1 0,1 0 0,-1 0-11,2-6-31,1-1-46,0 0 14,-10 17 174,-26 34 24,35-49-46,1-2-73,0 0-28,-1 0 3,-5 5-9,-9 13-7,-4 7-31,-4-3-24,-19 24-43,40-45 141,-15 19 107,9-12-110,1 0-1,0 1 0,1 0 1,0 0-1,1 1 1,-5 8-15,-9 15-28,18-31 16,1-2-23,-1 2 2,-27 53 30,28-54 23,-7 17 7,2-5-11,-1 2-16,0 0 1,-1-1 0,-1 1-1,-8 12 0,-22 37-212,35-57 232,-1 1 0,-1-2 0,1 1-1,-1 0 1,-1-1 0,1 0-1,-7 5-19,10-8-16,0-1-7,2-2 11,-12 12 104,-8 31-24,8-8 156,10-32-238,1 1-1,-1-1 1,1 0 0,-1 0-1,0 0 1,0 0-1,-1 0 1,1 0 0,-2 1 14,3-3-12,0-1 0,0 1 0,1 0 0,-1 0 0,0 0 1,1 0-1,-1 0 0,0 0 0,1 0 0,-1 0 0,1 0 0,0 0 1,-1 0-1,1 0 0,0 0 0,0 0 0,-1 0 0,1 0 0,0 0 0,0 1 12,-1 10 8,-1-1 0,0 1 0,0-1 0,-2 0 0,1 0 0,-1 0 0,-1 0 0,0-1 0,-2 3-8,5-9-11,1 0 1,0 0-1,0 0 0,0 0 0,0 0 0,1 0 0,-1 1 0,1-1 0,0 0 0,0 0 0,1 0 0,-1 1 0,2 2 11,1 32-56,-3 9-278,0-47 364,0-1 16,0 0 4,0 0-20,0 19 14,1-14-55,-1-2 38,0 0 0,1 1 0,-1-1 0,0 0 0,-1 1 0,1-1 0,-1 0 0,1 1 0,-1-1 0,0 0 0,0 1-27,0-2-67,1-2 4,0 40 102,2-21-272,-2-17 208,1 0 1,-1 0-1,0 0 0,1 0 0,-1 0 1,0 0-1,-1 0 0,1 0 0,0 0 1,-1 0-1,1 1 25,-1-2-22,1-1 94,0 0 15,1 3-102,0 0 0,-1-1 0,0 1-1,1 0 1,-1 0 0,0-1 0,0 1 0,0 0-1,-1 0 1,1-1 0,-1 1 0,0 0 15,1-1-79,0 6 17,1 0 1,0-1-1,0 1 1,1-1 0,0 1-1,1 2 62,-2-7 53,-1-2-60,0-1 11,3 14 108,4 28 51,-6-40-170,-1-2 2,3 29-89,2-5 97,-5-22-42,0 23 13,3 27-270,-3-49 290,2 3-4,-2-5-36,0-1 10,0 0 56,0 0 6,2 34-169,-2 6 130,6-25 90,3 6-6595,-7-10-7535</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14.946"/>
    </inkml:context>
    <inkml:brush xml:id="br0">
      <inkml:brushProperty name="width" value="0.05" units="cm"/>
      <inkml:brushProperty name="height" value="0.05" units="cm"/>
      <inkml:brushProperty name="color" value="#ED7D31"/>
    </inkml:brush>
  </inkml:definitions>
  <inkml:trace contextRef="#ctx0" brushRef="#br0">0 100 8696,'0'0'0,"0"0"0,0-50 0,0 0-6048</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30.325"/>
    </inkml:context>
    <inkml:brush xml:id="br0">
      <inkml:brushProperty name="width" value="0.05" units="cm"/>
      <inkml:brushProperty name="height" value="0.05" units="cm"/>
      <inkml:brushProperty name="color" value="#ED7D31"/>
    </inkml:brush>
  </inkml:definitions>
  <inkml:trace contextRef="#ctx0" brushRef="#br0">1637 2866 2336,'1'-1'-455,"2"-9"-1871,0 1 4132,-3 7-618,1 0-1,-1 0 0,0 1 0,0-1 1,1 0-1,-1 0 0,-1 0 0,1 0 0,0 0 1,0 1-1,-1-1 0,1 0 0,-1 0-1187,-5-12 1359,2 4-1187,0 0 1,1-1-1,1 1 0,0-1 0,0 0 0,1 1 1,0-1-1,0 0 0,2 0 0,0-3-172,-1-7 17,0 20 289,-7-43 124,6 37-398,-1-1 1,1 1-1,0 0 1,1-1 0,-1 1-1,1-1 1,1 0-33,29-165 1186,-24 127-279,8-58-824,-4 9 174,-4-84-257,0 73-131,-4 84 231,0-16-85,4 0-18,-5 35 3,1-11-2,1 1-3,1 0-1,0 0 1,0 0 0,1 0-1,1 1 1,0-1-1,2 0 6,18-37-68,-13 27 3,-1-1 0,-1-1 1,3-12 64,4-30 9,-7 36 44,44-84-14,-27 59 12,26-70 74,-40 96-176,2 2-1,7-10 52,-1 2-16,-16 22 3,-1 1-1,0-1 0,-1 0 1,1-13 13,5-11-32,4 2 83,2 1 0,8-12-51,-11 21 38,1-10 13,-12 28-48,1 0-1,0 1 0,0-1 0,1 1 1,-1 0-1,2 0 0,-1 0 1,1 0-1,0 1 0,6-5-2,15-15 3,-25 25 10,11-14-41,7-15 4,-16 26 7,0-1 0,0 1 0,0 0 0,1 1 0,-1-1 0,1 1 0,0-1 0,0 1-1,0 0 1,0 1 0,1-1 17,65-42 46,-68 43 182,-1-1-207,1 1 0,-1-1 0,1 1 0,0-1 0,0 1 1,0-1-1,0 1 0,1 0 0,1-2-21,9-9-182,40-36 19,-47 43 167,0-1 0,0 1 0,-1-1-1,0 0 1,0-1 0,-1 1 0,1-1 0,-2 0 0,1 0 0,-1 0 0,0-1-4,-2 6 88,0 1 4,5-4-71,-5 5-8,-1 1-17,0 0-80,1-2-2,4-5 75,-3 5 44,-2 2 13,0 0 20,0 0 40,0 0 134,4-8-106,0 1 0,0 0 1,1 0-1,0 0 1,1 1-135,-5 4 6,-1 2 2,0 0 2,0 0 4,0 0 1,0 0-4,0 0 6,0 0 12,0 0 6,0 0 12,11-5-7,-10 4-41,0 1 0,0 0 0,0 0 0,0 0 0,0 0 0,0 0 0,0 0 0,0 1 0,0-1 1,0 0-1,-1 0 0,1 1 0,0-1 0,0 0 0,0 1 0,0-1 0,-1 1 0,1-1 1,0 1-1,0 0 0,-1-1 0,1 1 0,0 0 0,-1-1 0,1 1 0,-1 0 0,1-1 0,-1 1 1,1 0-1,-1 0 0,0 0 1,27 42-43,-11-15 32,3-6-75,-14-18 70,-1 0-1,0 0 1,0 0-1,0 1 0,0 0 1,-1 0-1,0 0 1,0 0 16,-1-2 26,-2-3 17,0 0 44,0 0-1,0 0-62,1 14-25,-1-10 23,0-1 0,0 1 0,-1-1 0,1 1 0,-1-1 1,0 1-1,1-1 0,-2 0 0,1 1 0,0-1 1,-1 0-1,1 0 0,-1 1-22,-1 2-18,-10 17 58,-4 3-61,5 1-52,10-22 59,0 0 0,0 0-1,0 0 1,-1 0-1,0 0 1,0 0-1,0-1 1,-1 0-1,0 1 1,0-1-1,0 0 15,-8 9 17,0 1 0,2 0 0,-5 8-17,-36 50-3,35-46-23,0 0 0,2 1 0,0 0 0,2 1 0,-6 24 26,-3 1 37,1 6-115,14-40-41,0-1 1,-2 1 0,-6 10 118,14-28-1,-7 10 31,2 0-1,-1 0 1,2 1-1,-1 0 1,2 0 0,-1 0-1,2 0-29,-19 55-54,19-58 61,0 1 0,-1-1 0,-1 0 1,-3 8-8,-14 32 97,21-48-96,-4 9-6,1 0 0,0 1 1,0-1-1,2 1 1,-1-1-1,1 1 0,1 2 5,-3 16 8,0 4-62,-2 0 1,-1 0 0,-4 11 53,-8 45-37,12-53 104,-1-7-111,2 1 1,0 9 43,2-17-28,0 0 1,-2 1-1,-5 15 28,5-19 6,0-1 0,1 1 1,1 0-1,1 0 0,0 4-6,1 10 5,-1-1 0,-1 1 0,-6 16-5,1 10-31,6-38 74,-1-1-1,-1 1 1,-1-1 0,-7 18-43,5-2-108,5-24 111,-1 1 1,2 0 0,-1 0 0,2-1-1,0 1 1,1 4-4,-1-8-5,2 3-7,-2 1-1,1 0 1,-3 13 12,1-21 15,0 0 0,0 1 0,0-1 0,0 1 1,1-1-1,0 1 0,0-1 0,0 1 0,1 3-15,1 14-56,-2-10 50,0 1 0,-1-1 1,-1 0-1,0-1 1,-2 4 5,1-2-8,3-13-64,0 2 4,1 147 156,-1-147-62,0-1 1,0 25 176,0-25-55,0 1 4,0 24 160,0-17-6868,0-10-5761</inkml:trace>
  <inkml:trace contextRef="#ctx0" brushRef="#br0" timeOffset="1998.42">1600 2895 3056,'12'-22'17,"-10"18"71,1-6-56,-3 8 3108,-2 0 3375,-1-3-6312,0 1 0,0-1 0,0 0 0,0 1 1,0-1-1,1-1 0,0 1 0,0 0 0,1 0 1,0-1-1,-1 1 0,2-1-203,-9-75 397,8 72-303,-1-25 178,-1-1 711,2-1 1,2 1-1,4-32-983,-4 54 28,1 1 103,-1 0 0,0 0 0,-1-1 0,-1 1 1,0 0-1,0 0 0,-3-9-131,2 10 11,1 1 0,1-1 0,0 1 0,0-1 0,1 0 0,0 1 0,1-1 0,2-4-11,4-38 808,-2 12-324,9-34-484,-7 36 305,-1-1-1,0-12-304,-5 38 31,1 0 1,0 1-1,1-1 0,0 1 1,1 0-1,1 0 1,1-2-32,16-42 717,-11 26-842,-7 20 96,0-1-1,-1 0 1,0 0 0,-1 0-1,0-2 30,-1 7-45,0 0 0,1 0 0,-1 0-1,1 1 1,1-1 0,3-5 45,27-54-209,-31 57 355,0 1-1,-1 0 1,0-1-1,1-8-145,10-35-20,50-87-210,-37 65 450,-22 59-207,1 1 1,1 0-1,0 0 0,1 1 1,0 0-1,3-4-13,39-68 99,-42 68-136,2 1 0,0 1-1,8-11 38,28-46 173,-11-6-652,-23 50 542,2 0 0,5-8-63,5-8-81,-16 28 40,2 0 0,0 0 0,1 1 0,0 0-1,4-3 42,2-3-37,-14 18-68,-2 3 7,0 0 100,17-21 79,-11 11-100,44-47-15,-48 55 22,6-11 38,41-30-68,-47 42 130,0-1 4,53-45 128,-46 40-1311,10-6-9527,-9 8 10782,12-10-6484</inkml:trace>
  <inkml:trace contextRef="#ctx0" brushRef="#br0" timeOffset="3028.31">2653 209 3232,'12'-9'-460,"-4"4"3411,-12 12-1152,2-5-1064,-1 5-1240,-9 8 5522,5-11-8,13-19-3580,3-1-1182,1 0 0,0 0-1,1 1 1,3-2-247,18-25 20,-26 34 55,1 0 0,-1 0 0,1 1 0,1 0 0,1-2-75,6-4 216,-13 12-150,39-27 805,-41 28-868,0-1 0,1 1 0,-1 0 0,0-1 0,1 1 0,-1 0 0,0 0 0,1 0 0,-1-1 0,1 1 0,-1 0 0,1 0 0,-1 0 0,0 0 0,1 0 0,-1 0 0,1-1 0,-1 1 0,1 0-1,-1 0 1,1 1 0,-1-1 0,1 0 0,-1 0 0,0 0 0,1 0 0,-1 0 0,1 0 0,-1 1 0,0-1 0,1 0 0,-1 0 0,1 1 0,-1-1 0,0 0 0,1 0 0,-1 1 0,0-1 0,1 0 0,-1 1 0,0-1 0,0 1 0,1-1 0,-1 0 0,0 1 0,0-1 0,0 1 0,0-1 0,1 1 0,-1-1 0,0 0 0,0 1 0,0-1 0,0 1 0,0-1 0,0 1 0,0-1 0,0 1 0,0-1-1,0 0 1,-1 1 0,1 0-3,-5 36 57,-14 37 357,-16 37-414,32-101-28,-3 18-36,6-22 74,-1 0-1,1-1 1,-2 1-1,1 0 0,-1-1 1,0 1-1,0-1 0,0 0 1,-1 1-1,1-1 1,-1 0-1,-1-1 0,-2 4-9,0-2-3524,2-2 2838,4-3-3818,0-1-4017</inkml:trace>
  <inkml:trace contextRef="#ctx0" brushRef="#br0" timeOffset="6060.04">982 4184 3232,'0'0'1801,"0"0"-61,0 0-265,0 0-77,0 0-36,0 0 20,0 0 125,0 0-107,0 0-568,0 0-178,0 0-156,0 0-5,0 0 124,0 0-62,0 0-374,0 0 6,0 0 396,-7-9-11,-41-59-187,43 62-286,0 0 0,0 1 0,-1-1-1,1 1 1,-1 0 0,0 1 0,-1-1 0,-2-1-99,8 6 29,-1-1 0,1 0 0,0 0 0,0 1 0,0-1 0,-1 0 0,1 0 0,0 0 0,0 0 0,1 0 0,-1-1 1,0 1-1,0 0 0,0 0 0,1-1 0,-1 0-29,-3-5 68,-2-1-2,0 1 1,-1 0-1,0 0 0,0 1 1,0 0-1,-1 0 1,0 0-1,0 1 0,-4-1-66,10 4 10,-1-1-1,0 0 0,1 0 0,-1 1 1,1-1-1,0-1 0,0 1 0,0 0 1,0 0-1,0-1 0,0-1-9,0 1 29,-54-72 507,42 59-563,1-1-1,1 0 0,0-1 0,-1-4 28,5 6-9,5 10 13,0 0 0,0 0 0,-1 0 0,0 0 0,0 1-1,0-1 1,-1 1 0,0 0 0,0 1 0,-1-1 0,1 1 0,-4-2-4,-1 1 116,7 4-87,-26-31 16,4 4-45,-2-8 0,6 4 23,1-2 0,2 0 0,1-2 0,-9-27-23,6 18-12,-11-11 14,17 33-1,1 0 0,2-1 0,0-1 0,-1-8-1,-38-114-38,47 139 39,0 0-1,0 0 0,1 1 0,0-2 1,-1-6-1,-1-7-18,0 7 16,-13-48 28,-1-21-26,9 46-47,-1 1 0,-6-11 47,2 5-19,10 30 63,1 0 0,1-1 1,1 1-1,0-1 0,1 0 0,0-7-44,1-2 43,-1 22-68,0-1 3,1-2 42,0 0 0,0-1 1,-1 1-1,1 0 0,-1 0 0,-1 0 0,1 0 0,-1-1 0,0 1 0,0 0 0,0 0 1,-1-1-21,2 5 266,0-39 136,0 38-396,0 2-215,0 0-870,0 0-359,0 0-572,0 0-1837,0 0-6785</inkml:trace>
  <inkml:trace contextRef="#ctx0" brushRef="#br0" timeOffset="8020.33">28 2291 7536,'5'-2'28,"1"0"319,0 0 0,1 0 0,-1 1 0,1-1 0,-1 2 0,6-1-347,-11 1 1414,-1 0-98,0 0-70,0 0 125,0 0-114,0 0-594,0 0-138,0 0 28,0 0-57,0 0-256,38-14 550,9-21-409,-46 34-328,2-2 123,3-2-460,-6 5 368,1 1 1,-1-1 0,0 0-1,1 0 1,-1 1 0,0-1 0,1 0-1,-1 0 1,0 1 0,0-1 0,1 1-1,-1-1 1,0 0 0,0 1 0,1-1-1,-1 0 1,0 1 0,0-1 0,0 1-1,0-1 1,0 1 0,0-1 0,0 0-1,0 1 1,0-1 0,0 1 0,0-1-1,0 1-84,4 41 440,-4-34-358,1 0 0,0 1-1,0-1 1,0 0 0,1 0 0,1 0-1,-1 0 1,1 0 0,0 0 0,4 4-82,22 56 365,-23-51-200,0-1-1,1 0 1,1 0-1,0-1 1,7 8-165,-6-12 81,-1 1 1,0 0-1,-1 1 1,-1-1-1,0 1 1,0 0-1,1 7-81,67 147 36,-67-150 84,1 1 0,1-2-1,0 1 1,11 12-120,-12-18 119,1-1 1,0 0-1,1 0 0,5 3-119,30 32-148,-27-13 308,-14-25-151,0 0 1,0 1 0,0-2 0,1 1 0,0 0-1,0-1 1,1 0-10,57 59 515,-62-63-460,2 0 3,3 4-47,1 0-1,-2 0 0,1 1 1,4 6-11,-3-4-17,0 0 0,1 0 0,0 0 0,0-1 0,1-1 0,0 1 17,-7-6 120,4 1-158,0 1 0,0 0 0,0 0 0,-1 1-1,5 4 39,-9-8-7,1 1 93,1 0 1,2 3-57,-1 0 1,0 1 0,0-1-1,0 1 1,-1 0-1,0 0 1,0 0 0,0 0-1,0 0-30,15 30-30,-17-34 12,22 13 576,-5 4-571,-12-12-79,0 0 1,0 0 0,1-1 0,0 0 0,0 0-1,1-1 1,7 4 91,-13-7 2,1 1 0,-1-1 0,1 0 0,-1 1 1,0 0-1,0-1 0,0 1 0,0 0 0,-1 0 0,1 0 0,0 1-2,-1 0 55,1-1 1,0 1-1,0-1 0,0 1 1,1-1-1,-1 0 1,1 0-1,-1 0 0,1 0 1,0-1-1,3 3-55,46 13-525,-32-4 515,-18-11 3,0-1-45,13 8 141,45 15-129,-58-24 135,0 0-84,1 0 1,0 0 0,0 0-1,0 0 1,0 0 0,1-1 0,-1 1-1,0-1 1,0 0 0,0 0 0,1 0-12,-3 0 4,1 0-11,0 0 0,9 0 6,-1 0 2,23 7-4,-27-4-6505,-6-3-7605</inkml:trace>
  <inkml:trace contextRef="#ctx0" brushRef="#br0" timeOffset="9313.32">50 2321 3768,'58'-19'2325,"-57"19"-605,-1 0 548,-37 4 4016,26-6-6134,8 1-88,1 1-50,1-1 0,-1 0 1,1 0-1,0 0 0,-1 0 0,1 0 1,0 0-1,0 0 0,0-1 0,0 1 0,0 0 1,0-1-1,0 1 0,0 0 0,0-1 1,1 1-1,-1-1 0,0 0 0,1 1 1,0-1-1,-1 1 0,1-3-12,-11-40 1249,11 42-1149,-5-37 296,-1-35-396,3 16 151,2 48-106,1 7 8,0 1-1,0-1 1,0 0-1,-1 0 1,0 0-1,1 1 1,-1-1-1,0 0 0,0 0 1,0 1-1,-1-1 1,1 1-53,0 0 13,1 2 30,0 0 31,0 0 82,0 0 18,0 0-12,0 0 33,0 0 138,15 9 71,-4 1-361,-9-7 150,1-1 1,9 12-64,0 1 1,-1 0-1,-1 1 1,0 0-1,-1 0 1,-1 1-1,0 0 1,1 6-131,-9-22 108,6 18 77,12 38 732,-17-55-835,-1-2-130,0 0-602,0 0-2683,0 0-10133</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22.219"/>
    </inkml:context>
    <inkml:brush xml:id="br0">
      <inkml:brushProperty name="width" value="0.05" units="cm"/>
      <inkml:brushProperty name="height" value="0.05" units="cm"/>
      <inkml:brushProperty name="color" value="#ED7D31"/>
    </inkml:brush>
  </inkml:definitions>
  <inkml:trace contextRef="#ctx0" brushRef="#br0">457 1223 1176,'24'0'308,"-20"0"1232,-4 0 257,0 0-202,0 0-59,0 0-31,0 0-6,0 0-14,0 0-40,0 0-163,0 0-118,0 0-305,0 0-85,0 0-44,0 0-20,0 0-42,0 0-55,0 0-196,0 0-13,0 0 144,0 0 31,0 0-20,0 0-15,0 0-56,0 0-42,0 0-124,0 0-1,0 0 110,0 0-29,0 0-238,0 0-33,0 0 106,2-1-17,4-3-174,28-20 422,-2-2 1,0-1 0,5-8-469,-30 28-7,-1 1 1,0-1-1,0 0 0,-1 0 0,1-1 0,-1-2 7,8-8-23,96-135 310,-107 150-251,9-13-67,1 0 0,1 1-1,0 1 1,1 0 0,1 0-1,0 2 1,11-7 31,-10 4 69,0 0 0,-1-1 0,-1-1 0,4-6-69,34-39 171,-20 28-57,-2-2 1,1-5-115,33-38-264,-58 72 287,-3 3-12,10-27-1,-12 29-6,9-22 38,1 0 0,2 1 0,0 1 1,2 0-1,0 0-42,-11 17-8,-5 2 8,8-15 45,-6 16 176,-1 2-158,0 0-830,0 0-863,0 0-2643,0 0-1774,0 0-4467</inkml:trace>
  <inkml:trace contextRef="#ctx0" brushRef="#br0" timeOffset="1835.45">554 1436 4760,'4'11'420,"2"4"-33,-3-12 5183,0-6 6767,-2 2-11884,23-34 1083,-20 30-1488,16-19 352,1 1 0,2 0 0,0 2 0,1 1 0,17-11-400,-8 8-89,2 2-1,17-8 90,17-9-29,-56 29 111,-2 0 1,1 0-1,-1-1 0,0 0 1,-1-1-1,-1 0 0,9-13-82,15-24 168,15-33-168,-21 35-185,-16 26 215,-3 5-25,0 0 0,2 1 0,0 0 0,3-3-5,21-33 5,-20 27-60,1 1-1,0 0 1,15-14 55,2-1 16,-14 9 47,-16 23-56,1 1 1,-1 0-1,1 0 1,-1 1-1,1-1 0,0 1 1,2-3-8,-3 5-26,-1-1 5,7-9 41,-6 9 101,-2 2-1,0 0-121,0 0-18,0 0 55,10-17 4,17-30-381,-25 44 601,9-12 23,17-27-627,-27 40 318,-1 2 18,0 0 71,0 0 2,2-14 103,-1 12-163,-1 0-1,1 1 0,-1-1 0,1 0 0,-1 1 0,0-1 0,0 0 1,0 1-1,0-1 0,0 0 0,0 1 0,0-1 0,0 0 1,-1 1-1,1-1 0,-1 0 0,1 1 0,-1-1 0,0 1 0,1-1 1,-1 1-1,0-1 0,-1 0-4,-1-4 14,1 4-101,-15-35 130,-18 13-306,33 21 44,-19-36 234,20 37 0,-1 2-7,0 0 1,0 0-1,0 0 1,1 0 0,-1-1-1,0 1 1,0 0 0,1-1-1,-1 0 1,0 1 0,1-1-1,-1 0 1,0 0-9,-19-16-2304,9 5-2393,-3 0-9356</inkml:trace>
  <inkml:trace contextRef="#ctx0" brushRef="#br0" timeOffset="2822.98">1309 215 1624,'11'-7'3254,"13"-11"7708,-24 18-9295,0 0-335,0 0-154,0 0-284,0 0-120,0 0-204,0 0-58,0 0-30,0 0-72,0 0-268,44-16 554,-1-6-696,-16 10-17,-15 7 56,1-1-1,-1-1 1,-1 0-1,1 0 1,-1-1-1,4-4-38,21-13 99,-20 16-16,-1-1 1,0-1-1,-1 0 0,11-11-83,-74 89-34,2-8 1201,-27 45-1167,30-39 135,36-53-18,1 0-1,0 1 1,1 0-1,0 0 0,1 1-115,-1 0-170,6-13-1465,-5 12-3068,1-1-9011</inkml:trace>
  <inkml:trace contextRef="#ctx0" brushRef="#br0" timeOffset="30466.85">149 2615 2520,'10'19'413,"-8"-16"1655,-2-3 332,0 0-345,0 0-257,0 0-676,0 0-186,0 0-63,0 0-49,0 0-153,0 0-42,0 0-9,13-11 1161,4 1-737,0 0-1,0 2 1,15-6-1044,-5 2 326,135-62 938,-133 51-1400,-19 13 170,34-30 326,11-11-221,-19 19 51,-1-2-1,3-7-189,20-28 16,-54 65-17,13-15-25,1 1 0,1 1-1,5-3 27,-23 19 0,55-42-15,15-7 15,-64 45 1,4-4 16,-1-1 0,0 0 1,0-1-1,7-10-17,40-44 41,6-4-73,-50 56 44,-1-1 0,0-1 0,0 1 0,5-12-12,-2-3 15,-13 23-12,1 1 0,-1 0 0,1-1 0,1 1 0,-1 0 0,1 0 0,0 0-3,7-9-10,0-1 0,-2 0 0,0 0 0,0 0 0,1-8 10,-2 7-12,0 0 0,0 0 0,2 1 0,0 0 0,0 0 0,11-9 12,1-2 7,-17 18 30,1 0-1,1 1 1,-1 0 0,1 0-1,4-2-36,-6 7 0,25-29 0,-26 28-9,-1 0 0,1 0 1,-1-1-1,0 0 0,-1 0 0,1 0 0,-1 0 0,1-1 9,4-4-66,23-15 35,13-14 79,-9 10 92,-31 25-120,6-8-8,-7 8-19,0 0-1,0 0 1,0 0 0,0 1 0,1-1 0,-1 1-1,1-1 1,0 1 0,-1 0 7,4 6 8,16 21 17,-17-18-21,0-1 12,0 0 0,-1 1 0,0-1 0,0 1-1,-1 0 1,0 0 0,0 0 0,0 2-16,-3-7-47,15 25 7,-12-24 45,0 24 14,-4-17-10,-1-1 0,1 0 1,-2 1-1,1-1 0,-1 0 0,0-1 0,-1 1 0,-1 1-9,-41 77 99,42-81-95,-19 37 36,4-7-39,-2-1 0,-1-1 0,-2-1 0,-22 24-1,-21 21 28,12-23 251,-14 15-440,9 0-101,41-48 292,3-3-8,1 0 0,0 1 0,1 2-22,6-9 15,0 1-1,1 0 1,1 1 0,0-1-1,0 4-14,-2 6 19,-2 0 0,0-1 0,-7 10-19,7-16 3,2-4 0,1 0 1,0 1-1,-1 5-3,6-12-5,-6 3 4,-12 5 0,-2 1 9,0-1 0,0-1 0,-2 0 0,-15 5-8,-15 15-4,-17 14 48,22-18-62,34-22 7,1 2-1,1 0 1,0 0-1,-10 11 12,-6 4 0,14-13-15,-40 43-90,36-35 180,-21 24 300,-26 37-375,65-79-34,-2 1 1,-6 6 11,-2 3 8,-2 0 0,1 0-1,-2-1 1,0-1-1,0 0 1,-3 0 14,13-8-85,-5-1 63,1 2 8,6-3-58,2 0 5,-12 2 67,0 2 38,-5 2 38,-1-2 1,1 0 0,-13 1-77,24-4-14,0 0 0,0 1 0,0 0 0,1 0 0,-1 0 0,-4 3 14,-7 2 11,14-6-45,-40-1-38,41 0 194,-30 5-154,19-12-160,-11-8-6836,12 9-4545</inkml:trace>
  <inkml:trace contextRef="#ctx0" brushRef="#br0" timeOffset="31697.85">1691 1189 4488,'21'0'233,"-17"0"934,-4 0 319,0 0 348,0 0-108,0 0-771,0 0-242,0 0-211,0 0-29,0 0 103,0 0-60,0 0-361,0 0-27,0 0 257,13-5 663,-6 2-986,22-11 747,24-32-218,-50 43-479,-3 3-84,0 0 0,0 0-1,0 0 1,0 1 0,0-1 0,0 0 0,0 0 0,0 0 0,1 1 0,-1-1 0,0 0 0,0 0 0,0 0-1,0 1 1,0-1 0,0 0 0,0 0 0,1 0 0,-1 0 0,0 0 0,0 1 0,0-1 0,0 0 0,1 0-1,-1 0 1,0 0 0,0 0 0,0 0 0,1 0 0,-1 0 0,0 0 0,0 1 0,0-1 0,1 0 0,-1 0-1,0 0 1,0 0 0,0 0 0,1 0 0,-1-1 0,0 1 0,0 0 0,1 0 0,-1 0 0,0 0 0,0 0-1,0 0 1,0 0 0,1 0 0,-1 0 0,0-1 0,0 1 0,0 0 0,0 0 0,1 0 0,-1 0 0,0 0-1,0-1 1,0 1 0,0 0 0,0 0 0,0 0 0,0-1 0,1 1 0,-1 0 0,0 0-28,0 2 246,0 14 86,-11 34-27,-1 9-2270,10-45-10954</inkml:trace>
  <inkml:trace contextRef="#ctx0" brushRef="#br0" timeOffset="33038.31">1791 1301 5656,'0'0'0,"0"0"0,0 0 0,0 0 2240,0 0-2240,0 0 2240,0 0-2240,0 0 672,0 0-672,0 0 680,-10 26-680,-1 2-8312</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44.249"/>
    </inkml:context>
    <inkml:brush xml:id="br0">
      <inkml:brushProperty name="width" value="0.05" units="cm"/>
      <inkml:brushProperty name="height" value="0.05" units="cm"/>
      <inkml:brushProperty name="color" value="#ED7D31"/>
    </inkml:brush>
  </inkml:definitions>
  <inkml:trace contextRef="#ctx0" brushRef="#br0">1733 1625 1080,'0'0'2465,"0"0"-158,0 0-654,0 0-292,0 0-531,0 0-53,0 0 327,0 0 75,0 0-47,0 0-80,0 0-271,0 0-116,0 0-210,0 0-18,0 0 126,0 0-42,0 0-308,0 0-47,0 0 118,-5 1-19,-6 0-91,0 0 0,-1-1 0,1 0 0,0 0 0,0-1 0,-1-1-1,1 0 1,0-1 0,-7-2-174,-2-2 337,0-1 0,0-1-1,1 0 1,-13-10-337,-78-51 944,103 67-947,0-1 1,0 0 0,0 0-1,1 0 1,-1-1-1,1 0 1,1 0-1,-1 0 1,1-1-1,-1 0 1,2 0-1,-1 0 1,1-1-1,-1-1 3,-4-5 69,0 0-1,-1 0 1,0 1 0,-1 1-1,0-1 1,-1 2-1,-1-1-68,9 8-20,0 0 1,0-1-1,1 1 0,-1-1 0,1 0 0,0 1 0,0-1 0,1-1 1,-2-1 19,-6-10-76,-50-90 28,38 74 46,10 23 3,-3 0 30,-34-27 1,44 32-2,-3-1-65,0-1 1,0 0-1,1-1 1,0 0 0,0 0-1,0-1 1,1 0-1,0 0 1,0 0-1,1-1 1,0 1-1,0-3 35,5 8 51,-1-2 1,-14-13 21,2 5-104,-2 1-1,1 0 0,-1 1 0,-1 0 1,-13-6 31,26 16 4,0-3 3,-6-14-4,4 7 156,2 6-99,1 0 1,-1 1 0,0 0-1,0 0 1,-1 0-1,1 0 1,-1 0 0,0 1-1,0-1-60,2 2-92,-4-6-5260,6 8-6923</inkml:trace>
  <inkml:trace contextRef="#ctx0" brushRef="#br0" timeOffset="2592.5">1924 1401 5024,'0'-38'2792,"0"36"-959,0 2-266,0 0-186,0 0-73,0 0-120,0 0-425,0 0-130,0 0-89,-12 0 510,1 0-825,0-1-1,1 0 0,-1 0 0,0-1 0,1-1 0,-1 1 0,1-2 1,0 1-1,-6-4-228,-16-10 124,1-2 0,1-1 0,1-1 1,-12-11-125,-57-42 243,-40-25 154,118 85-376,0 0 44,1-1 0,1 0 0,0-1 0,-10-13-65,-48-44-109,74 72 84,-14-16-185,-139-97 344,130 94-156,-14-2 105,29 17-58,1 0 1,0 0-1,0-1 0,0 0 1,-7-7-26,14 11-34,-1 0 66,0-1 0,0 0 0,0 0 0,0 0 0,0-1-1,1 1 1,0 0 0,-3-5-32,4 6-125,-13-24 58,11 21 62,-16-39 119,18 41-92,-13-17 438,-13-13-472,26 30-22,-1 2 1,-12-13 29,13 12 17,-2 0 1,-21-21-60,21 20-154,1 1 0,-6-7 168,5 6 72,2 2 0,-7-7-29,7 7 2,-26-33-57,-10-12 55,37 45 144,-9-14-46,3 6-124,0 1-1,0-1 1,0 1-1,-1 0 1,-1 0 15,6 6 6,-26-35-580,26 35 582,2 2 1,0 0-20,0 0 37,0 0 164,0 0 2,0 0-181,0 0-124,0 0 1,0 0 70,-2 0 39,-1 0 0,0 1 0,1-1 0,-1 1 1,0-1-1,1 1 0,-1 0 0,1 0 0,-2 1 3,-34 40 146,36-40-104,-10 19-148,7-9 63,5-11 29,-1 0-1,1 0 1,0 0-1,-1 0 0,1 0 1,0 0-1,0 0 1,0 0-1,-1 0 1,1 0-1,0 0 0,0 0 1,1 0-1,-1 0 1,0 0-1,0 0 1,0 0-1,1 0 0,-1 0 1,0 0-1,1 0 1,-1 0-1,1 0 1,0 0-1,0 1 15,3 8-17,5 16 60,-1 2 0,0 5-43,-4-16 40,0 0 0,2-1 0,-1 0 0,8 13-40,14 27-87,-26-54 2,0 0 3,1 4 121,0 1 1,1-1-1,-1 0 0,1 0 0,1 0 0,-1-1 0,1 1 0,0-1 1,1 0-1,-1 0 0,5 4-39,18 23 188,-18-19-48,0 0 0,0-1 0,1 0 0,5 4-140,22 26 17,-4 7-1069,-32-47-2866,0-1-614,3 8 3064,1 1-5045</inkml:trace>
  <inkml:trace contextRef="#ctx0" brushRef="#br0" timeOffset="3626.5">506 335 2336,'12'-6'-943,"2"-2"5886,-14 7-2631,-6 1-1707,4 0-217,-2 0-70,1-1 0,-1 1 0,1-1 0,0 0 0,-1 0 0,1 0 0,0 0 1,0 0-1,-3-2-318,3 1 151,1 1 1,-1-1 0,1 0 0,-1 0 0,1 0 0,0 0 0,0 0 0,0 0-1,0-1 1,0 1 0,1-1 0,-1 1 0,1-1 0,-1 1 0,1-2-152,-14-45 311,5 11 304,6 28-306,1 3-223,0 0 1,1 0 0,0 0 0,0 0 0,1 0 0,0 0 0,-1-6-87,2 1 6,-2 1-1,0-1 1,0 1 0,-1-1-6,-6-32 165,9 33-33,2 10 401,8 13 420,-5-5-1138,37 46 770,48 86-5919,-73-112-3299</inkml:trace>
  <inkml:trace contextRef="#ctx0" brushRef="#br0" timeOffset="17056.64">1944 2615 3592,'0'0'2777,"0"0"-209,0 0-856,0 0-289,0 0-319,0 0-78,0 0 13,0 0-87,0 0-378,0 0-78,0 0 64,0 0 15,0 0-4,3-5-93,7-16-26,-1 0 0,-1-1-1,-1 0 1,-1 0 0,0-7-452,1 2 150,0 0 1,1 0 0,2 0 0,9-17-151,-4 15 210,-1-1 0,-2-1 1,2-8-211,-10 27 3,4-7 203,0 1 0,1 1 0,1-1 0,0 2 0,8-10-206,40-63 532,-52 78-525,-1 0 1,-1-1 0,0 1 0,0-1 0,-1 0 0,-1 0 0,1-5-8,9-40-9,-8 39-23,-1 6 106,1-1 1,0 1 0,1 0 0,0 0-1,1 0 1,3-4-75,11-23-13,-1-1 119,-1 0 0,-1-1-1,2-15-105,-12 32 25,62-204 156,-66 216-181,0 1 1,0-1-1,-1 0 1,0-11-1,1-5 8,6-22-2,2 0-1,17-46-5,-20 71 129,0-1-1,0-8-128,13-49-116,-5 35 132,-11 35-3,-1 0 1,0-1-1,0 0 1,0-7-14,-4 19-172,1 2 163,0-1 1,0 0-1,0 1 1,0-1 0,-1 0-1,1 0 1,0 0-1,0 0 1,-1 0 0,1 0-1,0 0 1,-1 0 0,1 0-1,-1 0 1,1 0-1,-1 0 1,0 0 0,0 0-1,1 0 1,-1 0-1,0 0 1,0-1 0,0 0 8,5-14 491,9-16-455,-11 19-29,0 1-1,-1-1 0,0 1 1,-1-1-1,-1-2-6,4-44 0,2 38 0,-6 20-38,0-1 3,9-49-209,4 4 273,-4 8 34,-9 38-83,0 1-55,0 0-1,0 0 50,0 0 19,0 0 8,0 0-11,0 0 14,0 0 54,0 0 8,0 0-28,4-1-9,6 7-52,0 1-23,1 1 65,-3-2 6,0 0 0,0 0 0,0-1-1,1-1 1,-1 0 0,3 1-25,17 7-62,-26-12 68,20 4-50,4-1 48,-24-2 36,-1 0 0,5 2 0,-4-2 122,-2-1-24,0 0-236,3 12-62,-2 13 197,-1 0 0,-1 1 1,-2-1-1,-1 0 0,0 0 1,-4 9-38,-3 18-420,10-42 454,-1 1 1,0 0-1,-1-1 1,0 1-1,-1-1 1,0 0-1,-1 0 1,-3 6-35,2-5-47,0 1 0,1 0 0,0 0 0,1 0 0,-1 5 47,2-5 39,0 0 1,-2 0 0,1 0 0,-2-1 0,-3 6-40,4-5 28,0-1 0,0 1 0,2 0 0,-1 0 1,1 0-1,1 1 0,0-1 0,1 1 1,0 7-29,-5 31 54,-5 7-80,2-5 26,0 4-92,4-26-26,-1 0 0,-3 8 118,4 38-6,2-63 87,-1 3-113,0 0-1,2 0 1,0 0 0,1 9 32,0 19-52,-1 0 0,-6 28 52,0 12 178,7-58-310,-2-1-1,-1 0 1,-6 25 132,7-41 140,1-1 0,0 1 1,1 0-1,0 9-140,0-7 25,0-1 1,-1 1-1,0-1 0,0 1 1,-2-1-1,-1 4-25,-2 9-219,1 0 0,-2 16 219,4-16 123,-2 1-1,0-1 1,-3 2-123,-7 26-234,-11 51 234,7-22-89,10-29 100,9-50 75,-1 9 98,-13 28 40,9-27-276,2-1 1,0 1-1,0 0 1,1 0 51,2-10-47,1-2-58,-1 1 10,-30 37 68,-5 2-34,34-38 116,-9 12-37,-6 7-2,13-17-5,1 1 0,-1-2 0,0 1 0,0 0 0,-1-1 0,1 0 1,-2 1-12,5-4-7,-1 1 1,1-1 0,-1 1 0,0-1-1,0 0 1,1 0 0,-1 0 0,0 0-1,1 0 1,-1 0 0,0 0 0,1 0 0,-1-1-1,0 1 1,1-1 0,-1 1 0,0-1-1,1 0 1,-1 0 0,1 0 6,-12-3 73,-37-17-141,49 20 76,-14-8-7,14 9 0,0-1 1,0 1-1,-1 0 0,1-1 1,0 1-1,0-1 1,0 0-1,0 1 1,0-1-1,0 0 0,1 1 1,-1-1-1,0 0 1,0 0-1,0 0 1,1 0-2,-4 0 2,0-1 1,0 1 0,0 0 0,-1 0-1,1 1 1,0-1 0,0 1 0,-2 0-3,0-1 112,-23-7-131,16 3 8,0 1 0,-1 0 0,-13-1 11,24 5 20,-44-14-421,44 12-686,3 2-2755,0 0-10155</inkml:trace>
  <inkml:trace contextRef="#ctx0" brushRef="#br0" timeOffset="18368.52">2692 293 3952,'0'0'1649,"0"0"-42,0 0-191,0 0-180,0 0-528,0 0-92,0 0 160,0 0-58,0 0-388,0 0-29,0 0 278,0 0 18,0 0-202,0 0-93,0 0-163,5-4-54,36-38-64,-30 32 12,-1 2 36,31-23 132,-40 30 14,0 1-192,-1 0 0,1 0 0,-1 0 0,1 0 0,-1 0 0,1 0 0,-1-1 0,1 1 0,-1 0 0,1 0 0,-1 0 0,1-1 0,-1 1 0,1 0 0,-1-1 0,1 1 0,-1 0 0,0-1 0,1 1 0,-1 0 0,0-1 0,1 1 0,-1-1 0,0 1 0,0-1 1,1 1-1,-1-1-23,6-5 842,-2 15-606,3 139 1004,-6-138-1529,2 12 640,2-7-6360,-1-6-2257</inkml:trace>
  <inkml:trace contextRef="#ctx0" brushRef="#br0" timeOffset="20338.9">1932 2674 4488,'35'0'225,"-28"0"902,-7 0 146,0 0-314,-37 21 1235,14-4-1284,21-16-629,-21 16 1182,16-9-1364,1 0 1,0 0-1,0 0 1,1 1 0,0 0-1,1 0 1,-3 7-100,7-15 207,-26 42 973,24-41-1160,-2 3 93,2-2 354,4-12-247,1-3-79,1 0 0,0 0 0,1 1 1,0 0-1,1 0 0,0 0 1,1 1-1,0-1-141,21-36 101,-13 28 335,-13 17-328,0 1 1,-1-1-1,1 1 0,-1-1 0,0 1 0,1-1 0,-1 0 0,0 0 0,0 0 0,0 0 0,0 0 0,0 0 1,-1 0-1,1 0 0,-1 0-108,-2 3 25,-9 6 67,1 0 0,0 0 1,0 1-1,1 0 0,0 1 0,-4 4-92,0 1 303,10-10-318,-1-1 0,1 0 0,0 1 0,0 0 0,1-1 0,-1 1 0,1 1 0,0-1 0,0 0 0,0 0-1,0 1 1,1-1 0,0 1 0,0-1 0,0 1 0,0 0 0,1-1 0,0 2 15,-2 8-18,1-13 35,1-1 44,0 0-2,0 0-54,0 0-18,0 0-20,0 0-39,0 0-152,0 0 10,0 0 178,0 0-177,2-1-132,0-1 1,0 0-1,-1 0 0,1 0 0,0 0 1,-1 0-1,0 0 0,0 0 0,1 0 1,-1-1 344,-1 2-915,8-12-8805</inkml:trace>
  <inkml:trace contextRef="#ctx0" brushRef="#br0" timeOffset="21197.71">2363 2860 3144,'21'-10'193,"-17"8"775,-4 2 223,0 0 97,0 0-20,0 0-176,0 0-164,0 0-479,0 0-54,0 0 241,0 4-477,-1 0 0,0 0 0,-1 0 1,1 0-1,-1 0 0,0-1 0,-1 3-159,-4 9 499,0 8-178,1 0 0,0 0-1,2 0 1,0 0 0,1 22-321,2-43 28,1-1 0,0 0 0,0 1 0,-1-1 0,1 0 0,0 0 1,-1 1-1,1-1 0,-1 0 0,0 0 0,1 0 0,-1 1 0,0-1 0,0 0-28,-4-1 326,4-14-426,3-14 600,-1 0-1,-2 0 1,0 0 0,-2 0 0,-3-7-500,5 21 223,-1-4-3163,0 0-7366</inkml:trace>
  <inkml:trace contextRef="#ctx0" brushRef="#br0" timeOffset="23026.89">2388 2997 1624,'0'0'2480,"0"0"-206,0 0-820,0 0-134,0 0 289,0 0-104,0 0-722,0 0-202,0 0-98,0 0-22,0 0-3,1-5-78,1-20 507,-1 1 1,-1-1-1,-1 0 1,-3-15-888,4 38 213,-4-13 29,-3-7-160,5 20-60,-11-7 954,-5 0-243,12 4-5701,6 5-5910</inkml:trace>
  <inkml:trace contextRef="#ctx0" brushRef="#br0" timeOffset="29201.86">1471 3561 6280,'-3'-9'502,"2"6"-48,1 0 1,-1-1-1,0 1 0,-1 0 1,1 0-1,0 0 0,-1 0 1,0 0-1,0 0 1,0 0-1,0 1 0,-1-2-454,2 4 2214,1 0 199,0 0-969,-22 2 1544,13-3-2758,0-1 1,0 0 0,1 0-1,-1-1 1,1 0-1,0 0 1,0-1 0,0 0-1,0-1 1,1 1 0,0-1-1,0-1 1,0 0 0,-2-2-231,-14-17 274,1-1 0,1-1 0,-9-19-274,17 28-9,0 1 124,11 13-95,-26-51 23,-7-9-37,15 30-6,-2-1 2,8 15-12,0 1 0,-1 1 0,-1 0 0,-1 1 0,0 0 0,-15-10 10,-40-23 8,46 35 260,-12-8-135,12 9-121,1-2 0,0 0 0,1-2 0,1 0 0,-17-19-12,13 6 14,7 3-13,0 3 20,11 13-8,-1 0 0,0 0 0,0 1 0,-1 0 0,0 1 1,-7-4-14,15 11-15,0 0 0,0 0 0,1 0 1,-1 0-1,1-1 0,-1 0 1,1 1-1,0-1 0,0 0 0,1 0 1,-1 0-1,0-3 15,-1 0 13,-26-54-61,29 60 16,-3-2 9,-10-17-143,13 20 169,0-1-1,0 1 1,0-1 0,-1 1 0,1-1 0,0 1 0,0 0-1,-1-1 1,1 1 0,0-1 0,-1 1 0,1 0 0,0-1-1,-1 1 1,1 0 0,0 0 0,-1-1 0,1 1 0,-1 0-1,1 0 1,-1-1 0,1 1 0,-1 0 0,1 0 0,-1 0-1,1 0 1,-1 0 0,1 0 0,-1 0-3,-4 10 8,4-7-15,1-3 7,0 0 32,0 0-373,0 0-1524,0 0-2490,0 0-8451</inkml:trace>
  <inkml:trace contextRef="#ctx0" brushRef="#br0" timeOffset="31816.2">1684 3159 1624,'-17'-18'376,"14"14"1504,2 7 0,-1 53 7232,-10-61-6695,2 1-2050,0 0 1,0 0 0,0-1-1,1-1 1,0 1 0,-3-3-368,-33-20 1342,43 28-1338,-1-1 1,0 0-1,1-1 1,0 1-1,-1 0 1,1-1-1,0 1 1,0-1-1,0 0 1,0 0-1,0 0 1,0 0-1,0 0 0,0 0 1,1 0-1,-1-1 1,1 1-1,0-1-4,-8-11 60,-11-15 447,6 9-307,0 0 0,-2 1 0,0 1 1,-15-13-201,-82-70 1068,98 87-997,1 0 0,0-1 0,1-1 0,0 0 0,1-1 0,1 0 0,1 0 0,-5-13-71,-24-26 118,-5-25-94,23 46-24,-5-9 6,25 44-5,1-1 1,-1 0 0,1 0-1,-1 1 1,1-1 0,-1 0 0,0 0-1,1 1 1,-1-1 0,0 1-1,1-1 1,-1 1 0,0-1 0,0 1-1,0-1 1,1 1 0,-1 0-1,0-1 1,0 1 0,0 0 0,0 0-1,0 0 1,0-1 0,0 1-1,1 0 1,-1 0 0,0 0 0,0 1-1,0-1 1,0 0-2,0 0 3,0 0-1,0 0 1,0 1 0,1-1-1,-1 0 1,0 0-1,0 0 1,0-1 0,0 1-1,1 0 1,-1 0 0,0 0-1,0-1 1,0 1 0,1 0-1,-1-1 1,0 1-1,1 0 1,-1-1 0,0 1-1,1-1 1,-1 1 0,0-1-1,1 0-2,-5-2 30,-21-40-4,-19-53-106,42 92 94,1 0 0,-1 0-1,0 0 1,0 0 0,0 1 0,0-1-1,-1 1 1,1 0 0,-1-1-1,0 2 1,0-1 0,0 0 0,-3 0-14,-2-3 2,1 1 0,-1-1 0,1-1 0,-3-3-2,8 7 15,2 2 3,-5-5-12,0-1-1,6 7 2,-24-12-93,12 4 84,10 7-10,0-1 4,-6-7-15,5 7-82,-8-12 42,10 12 68,0 0 0,0 0 0,0 0 0,0 0 0,0 0 0,-1 0 1,1 0-1,0 1 0,-1-1 0,1 1 0,-1-1 0,0 1 0,0-1-5,-1-1 7,-1 0 1,1 0-1,0 0 0,0 0 1,0 0-1,1-1 0,-1 1 1,1-1-1,-1 0-7,-23-29-61,24 31 69,2 2 9,0 0 14,-1-2 1,-8-9-26,-3 0-4,-22-12 38,31 22-32,1 0 4,-6-5-11,6 5-8,2 1 21,0 0 84,-20-18-100,5 2-34,-8 1 82,-13-2-60,35 16 20,-43-17-70,14 3 42,23 14 26,4 2-2,-13-7 54,-12 0-17,25 6-6,0 0 1,0 0-36,1 0 1,-1 0-1,0 0 1,0 0-1,1-1 1,-1 1-1,0-1 0,1 0 1,-1 1-1,1-2 1,-1 1-1,1 0 1,-2-1 1,-6-2-8,1 1-22,8 2 25,0 1 0,0 0 0,0-1 0,1 1 0,-1 0 0,0-1 0,0 1 0,0 0 0,0 0 0,0 0 0,0 0 0,0 0 0,0 0 0,0 0 0,1 0 0,-1 0 0,0 0 0,0 0 0,0 1 0,0-1 0,0 0 0,0 1 0,1-1 0,-1 0 0,0 1 0,0-1 0,0 1 0,1-1 0,-1 1 0,0 0 0,1-1 0,-1 1 5,-20 35-17,21-35 10,0-1 2,0 2 6,0-1 0,1 1 1,-1 0-1,0 0 0,0-1 0,0 1 1,0 0-1,0 0 0,-1-1 0,1 1 0,0 0 1,-1-1-1,1 1 0,-1 1-1,-3 16 4,2 17-41,2-34 50,1 1 3,-4 1-15,7 15-43,5 11-10,-7-21 31,1 0 0,0 0 0,0-1 0,0 1 0,1-1 0,1 0 0,-1 0-1,1 0 1,1-1 0,4 6 21,6 14 46,-14-23-30,-1 0 0,2 0-1,-1 0 1,0 0 0,1-1 0,0 1-1,2 2-15,0 1 6,0-1-1,0 1 0,-1 1 1,0-1-1,-1 0 1,0 1-1,3 8-5,18 59 107,-24-73-88,0 3 24,13 27 50,49 88 18,-50-93-99,7 15-6775,-11-23-4956</inkml:trace>
  <inkml:trace contextRef="#ctx0" brushRef="#br0" timeOffset="32995.68">268 2062 2696,'0'0'2328,"0"0"-72,0 0-288,0 0-302,0 0-916,0 0-244,0 0-52,0 0 11,0 0 103,-4-1-69,-6 0-269,1-1 1,-1-1 0,1 1-1,0-1 1,0-1 0,0 1-1,0-2 1,1 1 0,0-1-1,0-1 1,0 1-1,-7-7-230,14 10 380,-7-7 90,-3-1-428,0-6-33,0 1-1,2-2 0,0 1 1,1-2-1,-5-13-8,-8-45 433,-5-22-452,11 48 602,15 47-428,2-19 894,4 28-883,0 0 0,0 1 0,-1-1 0,1 1 0,0 3-166,9 10 130,-12-18-157,-3-1 25,1 0-1,0 0 0,0 0 0,0 0 1,0 0-1,0-1 0,0 1 1,0 0-1,0-1 0,0 1 0,0-1 1,0 1-1,0-1 0,1 1 1,-1-1 2,17 11 8,44 82 327,-62-92-335,0 0 0,1 0 0,-1-1 0,1 1 0,-1 0 0,1 0 0,-1 0 0,1-1 0,0 1 0,-1 0 0,1-1 0,0 1 0,0-1 0,-1 1 0,1-1 0,0 1 0,0-1 0,0 1 0,-1-1 0,1 0 0,0 1 0,0-1 0,2 0-1,0 2-11,-1-2 4,2 0-129,-1 0 0,0 0 0,0 1 0,0-1 0,0 1-1,0-1 1,0 1 0,0 0 0,0 0 0,0 1 0,0-1 0,0 1 0,-1-1 0,1 1 0,0 0 137,7 5-2151,11 5-9355</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23.883"/>
    </inkml:context>
    <inkml:brush xml:id="br0">
      <inkml:brushProperty name="width" value="0.05" units="cm"/>
      <inkml:brushProperty name="height" value="0.05" units="cm"/>
      <inkml:brushProperty name="color" value="#ED7D31"/>
    </inkml:brush>
  </inkml:definitions>
  <inkml:trace contextRef="#ctx0" brushRef="#br0">90 63 3416,'13'3'-17,"-10"-2"78,-1-1 0,1 1 0,-1 0 0,1 0 0,-1 0 0,1 0 0,-1 0 0,0 0 0,0 1 0,0-1 1,1 1-62,-2-1 481,-1-1 127,2 2-95,27 22-181,-1 1 0,20 23-332,-14-13 1544,-29-29 1512,-15-12-2158,-25-16-1005,14 13 502,-1 0-1,1-1 1,1-1 0,0-1 0,-15-11-395,18 4 768,16 17 35,8 12-431,4 3-284,0 1 0,1-2 1,0 0-1,1 0 0,1 0-88,6 5 340,8 7 30,1-2 0,22 12-370,-49-33 225,-2-1-137,0 0-6,-19-20 404,-27-25-130,-2 3-1,-29-19-355,68 54 55,-12-8 235,1 0-1,1-2 0,-2-2-289,19 16 8,2 3 8,0 0-7,-1-2-48,-2-4-55,17 3 40,-6 4 70,-1 0 0,0 0 0,0 1-1,1 0 1,-1 0 0,-1 1 0,1 0-1,0 0 1,-1 0 0,1 1 0,-1 0-1,0 0 1,1 2-16,17 13 126,-1 2 1,9 11-127,-23-24 8,1 2 193,-13-14 283,-16-17-199,5 8-189,-1 1-1,-1 1 0,0 0 0,0 1 0,-4-1-95,3 1-94,9 6 101,1 0 54,0 0 0,0 0 0,0-1 0,0 0 0,1-1 0,-1 1 0,-1-4-61,7 8 60,1 1-10,0-1-54,0 1 0,0 0 0,0 0 1,0 0-1,0 0 0,1-1 0,-1 1 0,0 0 1,0 0-1,0 0 0,0 0 0,0-1 0,1 1 1,-1 0-1,0 0 0,0 0 0,0 0 0,0 0 1,1 0-1,-1 0 0,0 0 0,0 0 1,0 0-1,1 0 0,-1 0 0,0 0 0,0 0 1,0 0-1,1 0 0,-1 0 0,0 0 0,0 0 1,0 0-1,1 0 0,-1 0 0,0 0 0,0 0 1,0 0-1,1 0 0,-1 0 0,0 0 1,0 0-1,0 1 0,0-1 0,1 0 0,-1 0 1,0 0-1,0 0 0,0 0 0,0 1 0,0-1 1,0 0-1,0 0 0,1 0 0,-1 1 4,20 14 64,19 22 287,-38-36-339,53 53 859,-52-53-856,-2-1 7,0 0-559,0 0-2244,0 0-1827,0 0-5081</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35.083"/>
    </inkml:context>
    <inkml:brush xml:id="br0">
      <inkml:brushProperty name="width" value="0.05" units="cm"/>
      <inkml:brushProperty name="height" value="0.05" units="cm"/>
      <inkml:brushProperty name="color" value="#FFFFFF"/>
    </inkml:brush>
  </inkml:definitions>
  <inkml:trace contextRef="#ctx0" brushRef="#br0">144 310 728,'0'0'1888,"0"0"-216,0 0-864,0 0-136,0 0 320,0 0 66,0 0-52,0 0-9,0 0 23,0 0-49,0 0-239,4 5-172,7 9-326,0 0 1,1-1 0,1 0-1,0-1 1,1 0 0,0-1-1,0-1 1,12 6-235,-22-15 180,1 0 0,0 0 0,-1 0 1,1 0-1,0-1 0,0 0 0,0 0-180,-4 0 441,-159-132 509,147 124-921,3 3-6,-8-3-29,-9-2 149,62 46 483,1-2 0,2-1-1,26 15-625,-48-42 143,-18-6-134,0 0-1,1 0 1,-1 0 0,0-1-1,0 1 1,0 0 0,1 0 0,-1 0-1,0-1 1,0 1 0,0 0-1,0 0 1,0 0 0,1-1 0,-1 1-1,0 0 1,0 0 0,0-1-1,0 1 1,0 0 0,0-1 0,0 1-1,0 0 1,0 0 0,0-1-1,0 1 1,0 0 0,0 0 0,0-1-1,0 1 1,0 0 0,0 0-1,-1-1 1,1 1 0,0 0-1,0 0 1,0-1-9,-2-2 24,1 0-1,-1 0 1,0 0-1,0 0 1,0 0-1,0 0 1,0 1-1,-1-1 1,1 1-1,-2-1-23,-30-22 40,-111-68 226,132 83-201,10 10-56,16 15 45,2 2-1,2-2 0,-1 0 0,2-1-1,0 0 1,1-2 0,0 0 0,18 8-53,-9-8-4,-19-12 8,-4-1 18,-2 1 106,-2-9 33,0 8-141,-1 0 1,0 0-1,0 0 1,1 1 0,-1-1-1,0 0 1,0 0-1,0 0 1,0 0 0,0 0-1,0 0 1,0 1-1,-1-1 1,1 0 0,0 0-1,0 0 1,-1 0-1,1 1 1,0-1 0,-1 0-1,1 0 1,-1 1-1,0-2-20,-9-12-38,-2 0-1,0 0 1,0 1-1,-1 1 1,-1 0-1,0 0 1,-11-5 38,-1-3-7,1-1 1,-3-4 6,0-1 211,22 22-104,5 6-52,24 31-246,-11-17 220,10 9-145,37 21-85,-48-38 350,0 0-1,1 0 1,0-1 0,0-1-1,1 0 1,0-1-1,1 0-148,-16-6 14,1 0 0,0 0 0,-1 0 0,1 0 0,0 0 0,0 0 0,0-1 0,0 1 0,0-1 0,0 1 0,1 0 0,-1-2-14,-2-1 20,-5-5 25,0 1 0,-1 1-1,0-1 1,0 1 0,-2 0-45,2 0-1,0 1 0,0-1 0,1-1 0,0 1 0,-1-3 1,-16-11-182,22 18 129,-1 0 1,0 0 0,1 0 0,-1 0-1,1 0 1,0-1 0,-1-1 52,3 4 15,1 1 23,0 0 66,0 0 16,0 0 2,2 2-112,-1 0 0,0 1 0,1-1 0,-1 0 0,1 0 0,0 0 0,-1-1 0,1 1 0,0 0 0,0-1 0,0 1 0,1 0-10,5 4 22,20 19 69,1-2-1,1-1 0,7 2-90,9 4 37,-44-27 63,-2-1 20,-2-3-97,1 1 1,-1 0-1,0 0 0,0-1 0,0 1 0,0 1 0,0-1 0,0 0 0,-1 0 0,-1 0-23,-2-3 17,-34-24-45,19 14 49,1-1 0,0 0 0,1-1 0,1-2-1,-4-4-20,-24-30-37,44 51-10,2 2-11,0 0-10,13 9-180,4 7 58,33 29-14,39 16 436,-50-36-154,-35-21 303,-28-25-184,14 11-195,-2-1-5,0 1-1,0 1 1,-10-6 3,16 11 0,-22-21 0,-16-11-148,42 34 90,-8-5-468,53 47 556,-7-6-22,16 0 23,-13-10 91,-38-23-27,2 0 24,1 0-123,-4-3 121,-67-57 25,60 55-139,1-1 0,-1 0 0,1-1 0,1 0 0,-1 0 0,-4-6-3,-8-9-34,-22-23-26,39 43 0,1 1-1,0 0 42,0 0 11,11 14-182,9 10 263,1-2 0,0 0 1,2-2-1,10 8-73,-31-26-7,-2-2-2,0 0-4,-3-6 25,-1 0 0,0 0 1,0 0-1,-1 1 1,0-1-1,1 1 0,-4-2-12,-29-23 20,35 29-40,-10-9-15,11 10 34,0-1-1,0 1 1,0-1 0,0 1 0,0-1 0,0 0-1,0 1 1,0-1 0,0 0 0,0 0 0,0 0-1,1 0 1,-1 0 0,0 0 0,1 0-1,-1 0 1,0-1 1,-5-4-43,3 8-198,5 6-155,4 3 366,-5-9 38,2 1 4,65 45 274,-67-47-184,5 2 21,-3-2-113,-4-3 129,-23-28-60,1-1 0,-12-20-79,13 17 58,21 33-50,1 1-15,0 0-82,0 0-2,0 0 62,0 0 13,0 0-26,0 0 1,0 0 26,6 12-22,1 5 34,-6-15 3,13 20 0,29 47 36,-24-51 33,-11-13 119,-13-12 442,-9-13-700,1 0 0,0-1 0,2-1-1,1 0 1,-1-3 70,10 23-20,-8-14 80,5 11 129,4 12-138,1-5-71,0 6 57,0-1-1,1 1 1,0 0 0,1-1-1,0 1 1,0-1-1,0 0 1,1 0-1,2 3-36,-6-10 5,1 2 21,3 7 485,-6-11-510,0 1-1,-6-21-9,-8-33 404,15 53-429,1 2-20,0 0-58,0 0 21,0 0 126,0 0 30,0 0-20,0 0-7,0 0-10,0 36 202,1-23-476,1 3 209,-2-1 1,0 0 0,0 1-1,-2 3 37,0 60 46,2-35-50,0-44 9,0 0 0,0 1 0,0-1 0,0 0 0,0 1 0,0-1 0,-1 0 0,1 0 0,0 1 0,0-1 0,0 0 0,0 0 0,0 1 0,-1-1 0,1 0 0,0 0 0,0 0 0,0 1 0,-1-1 0,1 0 0,0 0 0,0 0 0,-1 0 0,1 0 0,0 1 0,0-1 0,-1 0 0,1 0 0,0 0 0,-1 0 0,1 0 0,0 0 0,0 0 0,-1 0 0,1 0 0,0 0 0,-1 0 0,1 0 0,0 0 0,0 0 0,-1 0 0,1 0 0,0 0 0,0-1 0,-1 1 0,1 0 0,0 0 0,0 0 0,-1 0 0,1-1 0,0 1 0,0 0 0,0 0 0,-1 0 0,1-1-5,-18-11 93,8 3-80,8 7 60,0 0 1,-19-17-70,19 17-58,-10-13 5,0-5-40,11 18 37,-5-7-235,6 19 284,1-5-34,0 1 1,0 0-1,0 0 0,0-1 0,1 1 0,0 0 1,0-1-1,1 0 0,2 5 37,-2-5-2,-2-3 97,5 7 226,-3-9-29,-5-9-469,-2 2 183,-6-13-24,8 16-7,5 9-13,-2-4 51,1 7 11,0 0 0,1 0 0,0 0 0,0-1 0,0 1 0,1-1-24,23 33-194,-25-38 422,11 13 101,-8-9-340,-3-4-2,0 0 1,0 0-1,0 0 1,0 0-1,-1 0 1,1 0-1,-1 1 1,1-1-1,-1 1 0,0 0 1,0-1-1,0 1 1,0 0-1,0 1 13,28 15 160,-16-8-59,2-2-1,-1 1 1,7 1-101,17 14-222,-37-25 304,38 13 510,-37-13-626,-2 0-4,0 0 6,0 0 44,0 0 152,0 0 12,0 0-120,0 0-30,0 0-12,0 0-32,0 0-126,0 0 15,0 0 188,0 0 34,0 0-82,0 0-75,0 0 0,0 0 40,-20-11 118,9 4 5,-12-7-147,0-1-1,1-1 1,0-1 0,-6-8 48,2 0 110,2 5-110,-6-1-81,28 19-126,2 2 7,10 4 226,-3-1-44,-1 0 0,0 0 0,0 0 0,-1 1 0,1 0 0,-1 0 0,0 1 0,0-1 1,0 1 17,4 4 5,1-1 0,-1 0 0,1-1 1,1 0-1,-1 0 0,7 2-5,-1-2 1,0 0 0,0-2 0,1 1 0,-1-2 1,6 1-2,-21-5 108,-1 0 64,0 0 150,0 0-28,0 0-268,-3-2-59,-183-99-95,148 77-265,36 23 139,2 1-2,33 13 176,-3 0 200,-1 1 0,0 2-1,-1 1 1,15 12-120,-42-28 33,10 5 225,-22-19-263,-2 0 1,1 1 0,-2 0 0,1 1 0,-2 1 0,1 0 0,-1 1 0,-1 1-1,0 0 1,0 1 0,-17-5 4,-5-8-84,32 16 60,5 2 104,1 2-18,0 0-138,0 0-14,0 0 66,0 0-5,0 0-84,0 0 6,0 0 92,0 0 23,0 0 0,1 2-1,30 20 30,-29-21 63,6 2 415,-43-46-454,-11-10-663,44 50 460,4 4 54,12 14 33,14 18 106,-27-31 171,0-1-201,-1 0 0,0-1 0,1 1 0,-1-1 0,1 1 1,-1 0-1,1-1 0,-1 1 0,1-1 0,-1 0 1,1 1-1,0-1 0,-1 1 0,1-1 0,0 0 1,-1 1-1,1-1 0,0 0 0,-1 0-21,-7-16 146,-2 0 0,-10-14-146,-1-3-193,19 31 148,-10-14-23,8 13-43,10 12-5,13 14 77,66 69-185,-72-79 319,-1-1-1,2-1 1,0 0 0,0 0 0,13 5-95,-28-16-2,0 0 1,0 0 0,0 0 0,1 0 0,-1 0 0,0 0 0,0 0 0,0 0 0,0 0 0,0 0 0,1 1 0,-1-1 0,0 0-1,0 0 1,0 0 0,0-1 0,0 1 0,1 0 0,-1 0 0,0 0 0,0 0 0,0 0 0,0 0 0,0 0 0,0 0 0,1 0 0,-1 0-1,0 0 1,0 0 0,0 0 0,0 0 0,0-1 0,0 1 0,0 0 0,1 0 0,-1 0 0,0 0 0,0 0 0,0 0 0,0 0-1,0-1 1,0 1 0,0 0 0,0 0 0,0 0 0,0 0 0,0 0 0,0-1 0,0 1 0,0 0 0,0 0 0,0 0 0,0 0 0,0 0-1,0-1 1,0 1 0,0 0 1,-3-16 167,2 11-142,-1 1-1,0-1 0,0 0 1,0 1-1,-1-1 1,-2-2-25,-96-112-134,96 113 94,0 0 1,1 0-1,-1 0 0,1 0 0,1 0 0,-1-1 1,1-1 39,-1 1-55,3 5 90,-2-9-227,44 42 320,0-1 1,2-3 0,1-1-1,27 10-128,-69-35-100,-2-1 47,-3-1 93,1 1 1,0-1-1,0 0 0,0 0 1,0 0-1,0-1 1,0 1-1,0 0 0,1-1 1,-1 1-1,-1-2-40,-4-3-85,-36-28-66,11 10 87,2-1 0,-20-20 64,20 9-47,29 35-11,-1-1 3,-6-5-17,7 5-233,4 5 3,147 134 284,-149-136 264,3 2 149,-10-13-248,-20-24-152,16 20 88,-59-78-149,42 51-14,11 16 114,15 24 106,-8-10-250,67 84-362,-26-36 772,19 18-300,-49-54 66,4 7 84,-4-8-11,-7-11-34,0 2-109,-3-7-43,-1 0 1,-1 0-1,0 1 0,-1 0 0,0 1 1,-6-5 46,15 18-174,-4-1 138,27 22-75,-1 2 0,-2 0 0,6 9 111,0-1-23,-5-9 54,-17-19 124,0 0 3,6 6-118,-6-6 0,-2-2 23,0 0 58,-10-14 7,-5-1-139,1 0 0,-17-11 11,-1-3 16,29 26-62,0-1 1,0 0-1,0 0 1,1 0-1,-1 0 1,1 0-1,0-1 1,0 0 45,-9-17-131,10 20 184,-2-7-38,7 16-318,31 41 257,-26-33 138,2-2 0,-1 1 1,5 2-93,-13-14 235,-2-2-3,0 0-216,0 0-20,-1-2 120,-3-10-179,0 1 1,-1 0-1,0 0 1,-1 1-1,0-1 1,0 1 0,-1 1-1,-1-1 1,0 1-1,0 0 1,-2 0 62,8 7-73,2 2 113,0 0 61,0 0 92,0 0-38,0 0-244,0 0-50,1 3 126,0-1 0,0 1 0,0-1 0,0 1 0,0-1 0,0 0 0,0 0 0,1 1 1,-1-1-1,1 0 0,0 0 0,0 0 0,0 0 0,0-1 0,0 1 0,0-1 0,0 1 0,0-1 0,2 1 13,11 10-33,45 48-23,-44-42 212,-15-16-30,-2-4 15,-26-24 309,7 5-537,-28-27 235,47 46-522,1 2 381,0 0 0,0-1 0,0 1 0,0 0 0,-1-1 0,1 1 0,0 0 0,0-1 0,0 1 0,-1 0 0,1-1 0,0 1 0,-1 0 0,1 0 0,0 0 0,0-1 0,-1 1 0,1 0-1,0 0 1,-1 0 0,1 0 0,-1-1 0,1 1 0,0 0 0,-1 0 0,1 0 0,0 0-7,-7-3-2343,6 0-4994,1 3-3970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4T14:59:55.1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1,'0'0,"0"0,0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4.182"/>
    </inkml:context>
    <inkml:brush xml:id="br0">
      <inkml:brushProperty name="width" value="0.05" units="cm"/>
      <inkml:brushProperty name="height" value="0.05" units="cm"/>
      <inkml:brushProperty name="color" value="#ED7D31"/>
    </inkml:brush>
  </inkml:definitions>
  <inkml:trace contextRef="#ctx0" brushRef="#br0">4 1 3320,'-1'11'326,"-1"0"1,2 1 0,-1-1-1,2 0 1,-1 1-1,2 5-326,1 26 541,8 147 2644,-6-114-5140,-5-66-2631</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5:01:48.944"/>
    </inkml:context>
    <inkml:brush xml:id="br0">
      <inkml:brushProperty name="width" value="0.05" units="cm"/>
      <inkml:brushProperty name="height" value="0.05" units="cm"/>
      <inkml:brushProperty name="color" value="#ED7D31"/>
    </inkml:brush>
  </inkml:definitions>
  <inkml:trace contextRef="#ctx0" brushRef="#br0">1 1895 4488,'14'8'-135,"0"2"2106,-16-7-703,-10-2-275,10-1-105,2 0 215,0 0 130,0 0-17,0 0-217,0 0-122,0 0-266,0 0-58,0 0 39,0 0-84,0 0-394,0 0-46,0 0 210,0 0 55,26-6 383,31-5-174,-8 2 107,36-12-649,28-16 253,74-28 1023,-118 30-1224,-46 22 16,0 2 0,10-4-68,93-47 421,-107 53-391,0-1 1,-1-2-1,0 0 0,0 0 0,-2-2 0,1 0 0,-2-1 0,10-12-30,42-36 89,93-68 371,-123 101-374,1 2-1,2 1 1,0 3 0,2 1 0,1 2 0,0 2 0,5 1-86,-34 12 37,-1-1 1,0 0-1,0 0 1,-1-1-1,0-1 0,6-5-37,64-64 44,-67 63-25,10-13-24,18-16 10,30-26 11,-63 61-13,-1 0 1,0-1 0,0-1 0,-1 0-4,26-27 9,-8 14-2,2 2 1,1 1-1,27-15-7,-18 13-2,8-5 8,-1-2 0,2-4-6,25-14 102,-15 11-82,-44 29-7,0 0 0,0 1 0,12-4-13,-13 6-1,-1-1-1,1 0 0,-1 0 0,0-1 0,6-6 2,0-1 2,0-1-22,0 1 0,9-14 20,-8 10-5,1 1 0,1 1 0,0 0 0,1 2 0,1-1 5,35-24 59,-41 28-109,0 1 1,18-8 49,-21 12 8,-1 0 1,0-1-1,0-1 0,-1 0 0,11-9-8,30-1 52,-36 11-58,-1 0 0,1 1 0,1 1 0,-1 0 0,1 1 0,0 1 0,-1 1 0,18-1 6,-24 1-2,-8 2 1,1-1 1,-1 1-1,0-1 1,0 1 0,0 0-1,0 0 1,1 0-1,-1 0 1,0 0-1,0 1 1,0-1-1,2 1 1,5 1 2,20 4 5,0-1 1,0-1-1,26 0-7,-46-4-3,0 1 0,0 0 0,0 0 0,0 1-1,0 0 1,-1 1 0,1 0 0,7 4 3,2 1 68,-6-3-58,0 1 1,0 0 0,0 0 0,-1 1 0,-1 1 0,9 7-11,-18-15 0,9 8-1,0 0-1,0 0 1,-1 1-1,0 1 0,0-1 1,-1 1-1,-1 1 1,0-1-1,0 2 1,-1-1-1,0 0 1,0 3 1,-4-10 5,3 8-4,49 72 126,-31-53-87,-20-25-41,1 0 0,0-1 1,1 0-1,-1 0 0,1 0 0,0-1 0,0 1 1,1-1-1,-1 0 0,1-1 0,0 1 1,0-1-1,2 1 1,25 14 17,-18-7-13,1 0 1,0-2 0,12 6-5,6 4-2,1-7 23,-9-4-13,-8-1-1,0 2 0,-1 0 0,0 0 0,0 2 0,-1 0 0,-1 1 0,2 2-7,12 10-22,27 15 22,-20-13-2,105 86 218,-35-37-284,-62-46 64,-9-6 7,2-1 0,16 6-3,-48-25-1,20 9-6,1-2 0,-1 0 0,18 2 7,58 19-75,-70-20 62,55 22 5,99 26 88,-127-33-71,-46-19-3,-1-2-1,1 1 0,0-2 0,0 1 0,11 1-5,1 0-35,-1 1-1,16 6 36,23 8-8,-53-17 32,-1 0-1,-1 1 0,1 0 1,-1 0-1,1 1 0,-2 0 1,1 0-1,-1 1 0,0 0 1,0 0-24,22 21 68,-23-23-11,0 0 0,1-1 1,0 0-1,0 0 0,0-1 1,0 0-1,1 0 0,-1 0 1,1-1-1,3 1-57,10 6 86,-2-1-84,1-8-27,-17 1 47,1-1 0,-1 0 0,1 0 0,0 0 0,-1 0 0,1 0 0,-1-1 0,1 1 0,-1-1 0,1 1 0,-1-1-22,4-2 15,0 1 0,0 0 0,0 0 0,1 1-1,-1 0 1,2 0-15,-4 0-211,0 1-1,0-1 1,0 0-1,1 0 1,-1-1-1,0 1 1,0-1-1,0 0 1,2-2 211,-4 3-2952,1 0-362,1-1 2545,-1 0-601,6-2-8210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1:39.650"/>
    </inkml:context>
    <inkml:brush xml:id="br0">
      <inkml:brushProperty name="width" value="0.05" units="cm"/>
      <inkml:brushProperty name="height" value="0.05" units="cm"/>
      <inkml:brushProperty name="color" value="#ED7D31"/>
    </inkml:brush>
  </inkml:definitions>
  <inkml:trace contextRef="#ctx0" brushRef="#br0">1010 3975 2424,'-13'-23'-1,"10"18"82,1-1 0,-1 1 0,-1 1 0,1-1 0,-1 0 0,-1-1-81,4 6 30,1-1-1,-1 1 1,1 0-1,-1-1 1,1 1-1,-1 0 1,1 0-1,-1 0 0,1-1 1,-1 1-1,1 0 1,-1 0-1,1 0 1,-1 0-1,0 0 1,1 0-1,-1 0 1,1 0-1,-1 0 1,0 0-1,1 0 0,-1 1 1,1-1-1,-1 0 1,1 0-1,-1 0 1,1 1-1,-1-1 1,1 0-1,-1 1 1,1-1-1,-1 0 1,1 1-1,0-1 1,-1 1-1,1-1 0,-1 1 1,1-1-1,0 1 1,-1-1-30,0 2 581,1-2 47,0 0-96,-21 1-223,17-2-186,-1 0 0,1 0 0,0-1 0,-1 1 0,1-1-1,0 0 1,0-1 0,0 1 0,0 0 0,0-1 0,1 0-1,-1 0 1,1 0 0,0-1 0,0 1 0,0-1 0,0 1-1,-1-3-122,-8-13 458,0-1-1,0 0 1,1-4-458,5 12 76,-36-63 1247,-12-14-1323,-14-22 875,3 6 1889,-38-43-2764,76 110 446,10 12-231,1-1-1,1-1 1,1 0-1,2-1 1,-7-23-215,-8-41-84,-1-19 84,3 9 14,-84-273-55,77 272 86,21 63-3,-2 0-1,-1 1 0,-2 0 0,-14-21-41,-17-26-708,46 85 406,1 2-273,0 0-28,0 0 94,0 0 106,0 0 245,11 9-282,11 13 176,-1 1 1,-1 1-1,-1 0 1,-1 2 0,-1 0-1,-1 1 1,-2 1-1,6 16 264,13 43-198,-3 2 0,0 16 198,-20-67-8,23 64 203,19 32-195,6 19 67,-38-100-395,3-1 0,2 0 0,3-2-1,1-1 1,3-2 0,36 43 328,-32-39 87,-1 1-1,22 50-86,-14-26-353,7 4 353,-34-56 5,1-1 0,2-1 0,0-1 0,1-1 0,8 6-5,69 60-1684,-46-42-2482</inkml:trace>
  <inkml:trace contextRef="#ctx0" brushRef="#br0" timeOffset="330.52">1319 3636 1712,'-12'-6'-40,"1"0"-1,0-1 1,1-1-1,-1 1 1,1-2 0,1 1-1,0-2 1,-2-2 40,-19-23 343,-15-26-343,38 51 176,-97-132 352,-10-13 185,-6-25-713,95 137 86,-72-116 91,-35-89-177,82 120-264,7 17-1556</inkml:trace>
  <inkml:trace contextRef="#ctx0" brushRef="#br0" timeOffset="765.65">1458 3436 1888,'-17'-43'814,"-2"2"0,-1 0-1,-2 1 1,-2 1 0,-29-35-814,-13-16 1456,4-2 0,-16-37-1456,6 3 147,6-4-1,6-1 1,-29-97-147,52 114-1088,-23-67-4325</inkml:trace>
  <inkml:trace contextRef="#ctx0" brushRef="#br0" timeOffset="1211.64">1698 3226 4128,'-61'-104'1048,"4"-2"0,5-3-1,-6-27-1047,-114-345 2308,144 397-2206,-25-68-109,-3-6-903,-1-34 910,-13-90-2114,33 127-1912</inkml:trace>
  <inkml:trace contextRef="#ctx0" brushRef="#br0" timeOffset="1613.51">2182 3183 4848,'-30'-43'591,"-8"-13"1433,3-1-1,-14-32-2023,-54-137 1680,-58-192-1680,104 238 80,8-2 0,-16-129-80,-1-114-362,15-15-5274,39 304 2916</inkml:trace>
  <inkml:trace contextRef="#ctx0" brushRef="#br0" timeOffset="2013.43">2495 2807 1712,'17'70'784,"-11"-42"1256,-5-23-21,-2-9 891,-30-105-2390,-4 1 1,-21-37-521,12 34 83,-26-64 517,19 49-280,-20-80-320,16 4-320,-22-182 320,60 263-359,5-1 0,6-1 0,8-111 359,2 183-1442,2 1 0,2 0 0,10-31 1442,-12 57-3346</inkml:trace>
  <inkml:trace contextRef="#ctx0" brushRef="#br0" timeOffset="4034.47">2776 2607 1800,'-1'1'22,"1"0"0,-1 0 1,0 0-1,1 1 0,-1-1 0,1 0 1,-1 1-1,1-1 0,0 0 0,-1 1 1,1-1-1,0 0 0,0 1 0,0-1 1,0 1-1,0-1 0,0 0 0,1 1 1,-1-1-1,0 0 0,1 1 0,-1-1 1,1 0-1,-1 1-22,4 17 514,-3-53 3916,0 6-3810,-2 1-1,-2-18-619,-5-18 83,-78-732-301,83 753 291,-11-330-631,15 308 526,3-1 1,3 1 0,3 1 0,14-49 31,-22 105-228,5-13 1455,-2 17-493,3 12-565,16 35-106,-2 2 0,-2 0-1,-2 2 1,8 34-63,10 28-275,57 178 640,-2 45-365,-69-250 623,-18-68-293,-4-10-454,2 0 1,-1 0-1,0-1 0,1 1 0,0-1 0,2 5 124,-3-8-501,0-4 401,10-44 113,-1 0 0,-3 0 0,1-28-13,0-151 41,-5 107-33,29-457-263,-15 400 28,9 2 1,18-48 226,-34 174-95,3 0 0,2 1 1,1 1-1,15-27 95,-30 72 6,-1 0 0,1-1 1,-1 1-1,1 0 0,0-1 0,-1 1 0,1 0 0,0 0 0,0 0 1,0 0-1,0 0 0,0 0 0,0 0 0,0 0 0,0 0 0,0 0 1,1 1-1,-1-1 0,0 1 0,1-1 0,-1 0 0,0 1 0,1 0 1,0-1-7,0 1 21,-1 1 1,1-1 0,-1 1 0,0 0-1,1-1 1,-1 1 0,0 0-1,1 0 1,-1-1 0,0 1 0,0 0-1,0 0 1,0 0 0,0 1 0,0-1-1,0 0 1,0 0 0,0 1 0,0-1-22,5 11 77,0 0-1,0 0 1,-1 1 0,2 8-77,-7-20-12,24 86-130,-4 2 0,-4 0 0,3 61 142,-3-19 95,39 489-976,-51-559 860,3 76 1355,-7 64-1334,0-190 235,-2 33-153,1-1 0,4 10-82,-2-53-82,1-1 1,-1 1-1,1-1 1,-1 1-1,1-1 0,-1 0 1,1 0-1,-1 0 1,1 0-1,-1 0 0,0 0 1,0 0-1,1-1 1,-1 1-1,0-1 82,8-12-50,0 0-1,-1-1 1,-1 0-1,0-1 0,2-8 51,24-87 339,-25 80-372,38-145 17,-2 7-26,38-89 42,-33 126-244,57-146-1165,-71 200 884,2 1 0,23-31 525,-20 33-712,-29 52 360,1 0 1,1 1 0,3-2 351,-5 6 288,-10 14-232,1 1 1,0 0-1,0-1 0,0 1 0,0 0 0,0 0 0,1 0 1,0 0-1,-1 1 0,1-1 0,0 0-56,-2 3 52,-1 0 0,1 0 0,0 0 0,-1-1 0,1 1 0,-1 0 0,1 0 0,0 0 0,-1 0 0,1 0 0,0 0 0,-1 0 0,1 0 0,-1 0 0,1 0 0,0 0 0,-1 1 0,1-1 0,-1 0 0,1 0 0,0 1 0,-1-1 0,1 0 0,-1 1 1,1-1-1,-1 0 0,1 1 0,-1-1 0,1 1-52,12 20 715,0 27-78,-11-19-717,-1 1 0,-1 0 0,-2 0 0,-1 0 0,-2 0 0,-6 24 80,-1 9-98,-94 669-624,77-555 750,11-74 1227,1 45-1255,12-113 136,0 24-243,28-63-1421,-17 1 1533,0-1-1,1 1 0,-2-1 0,1 0 0,0-1 0,-1 0 0,0 1 1,0-2-1,0 1 0,1-2-4,42-62 434,-36 49-316,47-78-361,20-52 243,29-52-299,-96 181 270,280-488-1911,-286 499 1733,1-1-1,0 1 0,0 1 1,1-1-1,0 1 1,4-3 207,-10 11 26,-1-1 0,1 0 0,0 1 1,0 0-1,0-1 0,0 1 1,1 0-1,-1 0 0,0 0 0,0 0 1,1 1-1,-1-1 0,0 0 1,1 1-1,0 0-26,-2 0 69,1 0 1,-1 1 0,1-1-1,-1 0 1,1 1-1,-1 0 1,1-1-1,-1 1 1,0 0-1,1 0 1,-1 0 0,0 0-1,0 0 1,0 0-1,0 0 1,0 0-1,0 0 1,0 0 0,0 1-1,0-1 1,0 0-1,-1 1 1,1-1-1,-1 0 1,1 1-1,0 0-69,2 7 77,0 1-1,0 0 1,-1 0-1,-1 0 0,1 0 1,-1 0-1,-1 1 1,0 7-77,-11 86 240,8-80-234,-42 247-871,-21 35 865,-3 19-772,3-51-101,35-154 886,4 1 0,-4 70-13,31-172 125,-1 1 0,2-1-1,2 9-124,0 28 695,20-49-1959,-20-7 1324,0 0-1,1 0 0,-1 0 1,1 0-1,-1-1 0,0 1 1,1-1-1,-1 0 1,0 0-1,0 0 0,0 0 1,1-1-1,-1 1 0,-1-1 1,1 0-1,0 0 1,0 0-1,-1 0 0,1 0 1,-1-1-1,1 1 0,-1-1 1,1-1-60,7-10 18,0 0 1,0-1-1,-2 0 1,1-2-19,-4 8 0,142-284 1125,-65 126-515,-23 45-278,47-88-282,-76 156-227,3 2 0,34-41 177,-51 73 77,-1 2 56,-1 0 1,11-21-134,9-19 1437,-36 65-1151,0 0 0,1 0 0,0 0 0,1 0-1,-1 0 1,1 2-286,-2 27-2,-14 36-232,-2-2 0,-6 7 234,-26 97-369,20-59 178,-8 9 191,-22 77-234,40-106 604,5 2 0,1 30-370,14-120-292,-1 1 0,2-1 0,-1 0 0,1 1 1,1 5 291,-1-10-263,1-3 153,0-1 0,1 1 0,-1 0-1,0-1 1,0 0 0,0 0-1,1 0 1,-1 0 0,0 0-1,0 0 1,1-1 110,6-4-24,-1 0 0,0-1 0,0 1 0,-1-1 0,0-1 0,0 1 0,-1-1 0,4-5 24,9-17 30,13-27-30,-2 4 213,178-337 721,-53 91-1028,-108 239 751,-47 60-622,0-1 0,0 1 0,0-1 0,1 1 0,-1 0 0,0-1 0,0 1-1,1 0 1,-1-1 0,0 1 0,1 0 0,-1-1 0,0 1 0,1 0 0,-1 0 0,0-1 0,1 1 0,-1 0 0,0 0 0,1 0 0,-1 0-1,1-1 1,-1 1 0,0 0 0,1 0 0,-1 0 0,1 0 0,-1 0 0,1 0 0,-1 0 0,0 0 0,1 0 0,-1 0 0,1 0 0,-1 1-1,0-1 1,1 0 0,-1 0 0,1 0 0,-1 0 0,0 1 0,1-1 0,-1 0 0,0 0 0,1 1 0,-1-1 0,0 0 0,1 1 0,-1-1-1,0 0 1,0 1 0,1-1 0,-1 0 0,0 1 0,0-1-35,13 25 576,-9-11-496,-2 1 0,0-1-1,-1 1 1,0-1 0,-1 1-1,-1-1 1,0 1 0,-1-1 0,-3 11-80,1 5 36,-18 106 116,-24 68-152,-11 57 436,-2 60-27,60-297-1093,-1-24 664,0 1-1,0-1 1,0 0-1,0 1 0,1-1 1,-1 0-1,0 0 1,0 1-1,1-1 1,-1 0-1,0 0 1,0 1-1,1-1 1,-1 0-1,0 0 1,1 0-1,-1 0 1,0 1-1,0-1 0,1 0 1,-1 0-1,0 0 1,1 0-1,-1 0 1,0 0-1,1 0 1,-1 0-1,0 0 1,1 0-1,-1 0 1,1 0-1,-1 0 0,0 0 1,1 0 20,3-2-51,0 0 0,0-1 0,0 1 0,-1-1 0,1 1 0,-1-1 1,1 0-1,0-1 51,21-21-182,0-1 0,-2 0 0,-1-2 1,2-6 181,75-124 51,-13 20 14,-39 67 7,-20 28-24,2 0-1,2 2 1,34-35-48,-54 64 107,-10 10-126,1-1 0,0 0 0,0 1 0,0 0 0,1-1 0,-1 1 0,1 0 0,-1 0 0,1 0 0,0 1 0,2-2 19,-1 17-12,-3 7-137,0 0 0,-1 1 0,-1-1 0,-1 1 0,-3 6 149,-25 111-344,7-40 448,11-36-125,-42 188-455,48-231 160,2-4-241,-1 1 1,2 0-1,0-1 1,1 1-1,0 6 557,2-21-672,12-1 1381,-11-1-664,0 1-1,1-1 1,-1 0 0,1 0-1,-1 0 1,0 0-1,1 0 1,-1 0-1,0-1 1,1 1-1,-1 0 1,1-1-1,-1 1 1,0-1-1,1 1-44,10-6 87,-1-1-1,-1 1 0,1-2 0,-1 1 0,0-1 0,5-7-86,55-62-242,-31 33 62,-6 8 189,18-20-215,1 3 0,6 0 206,-1 10-144,-57 43 171,1-1-1,-1 1 1,0 0-1,1-1 1,-1 1-1,0-1 0,1 1 1,-1 0-1,1-1 1,-1 1-1,1 0 1,-1 0-1,1-1 0,-1 1 1,1 0-1,-1 0 1,1 0-1,-1-1 0,1 1 1,-1 0-1,1 0 1,-1 0-1,1 0 1,-1 0-1,1 0 0,-1 0 1,1 0-1,-1 0 1,1 1-1,0-1 1,-1 0-1,1 0 0,-1 0 1,1 1-1,-1-1 1,0 0-1,1 0 0,-1 1 1,1-1-1,-1 0 1,1 1-1,-1-1 1,0 1-1,1-1 0,-1 0 1,0 1-1,1-1 1,-1 1-1,0-1 0,0 1 1,0-1-1,1 1 1,-1-1-1,0 1 1,0-1-1,0 1 0,0 0-26,6 40 425,-5-27-397,1 8-209,0 0 0,-2 0-1,0 0 1,-2 0 0,0 0 0,-4 14 181,-10 35-1334,-11 25 1334,-3 11-1289,2 12-162,4-20 131</inkml:trace>
  <inkml:trace contextRef="#ctx0" brushRef="#br0" timeOffset="4393.65">6249 3340 1712,'4'-19'-168,"1"-6"1114,-5 24-115,-3 15 148,-1 4-1165,2 1 0,-1-1 1,2 17 185,16-54 146,4-16-132,-2-1 0,-1 0 0,-2-1 0,-2 0 0,0-7-14,7-44-107,-4-1 0,1-50 107,-6 52-417,14-46 417,-15 82-588,-6 32 465,-2-1 1,0 0-1,-1 0 1,-1 1-1,-1-1 1,-1 0-1,-3-10 123,-4-36-330,3 19-270</inkml:trace>
  <inkml:trace contextRef="#ctx0" brushRef="#br0" timeOffset="6149.7">6330 2178 2248,'-11'4'129,"0"0"-1,0 1 1,1 0 0,-1 1 0,1 0-1,1 1 1,-1-1 0,1 2 0,0 0-1,1 0 1,0 0 0,0 1 0,1 0-1,0 1 1,0-1 0,-2 7-129,-67 128 1702,-16 52-1702,-8 19 363,85-184-353,-2-1 0,-1-1-1,-22 27-9,39-55-17,0 1-1,0-1 1,0 0-1,0 1 1,-1-1-1,1 0 1,0 0-1,-1 0 1,1 0-1,-1-1 1,0 1-1,1 0 1,-1 0-1,1-1 1,-1 1-1,0-1 0,1 0 1,-1 1-1,0-1 1,0 0-1,1 0 1,-1 0-1,0 0 1,0 0-1,1-1 1,-1 1-1,0 0 1,1-1-1,-1 0 1,0 1-1,1-1 0,-1 0 1,1 1-1,-1-1 1,1 0-1,-1 0 1,1 0-1,0-1 1,-1 1 17,-3-4-6,0 1-1,0-1 1,0-1 0,1 1 0,0-1 0,0 1-1,0-1 1,-2-5 6,-4-11-68,2 0-1,0-1 0,1 0 1,1-1-1,2 1 0,0-1 1,1-8 68,-2-47-378,6-47 378,0 14-27,15-497 236,-8 436 87,-7 141-134,1 13 92,-1 0-1,-1-1 1,-1 1-1,-2-8-253,3 26 32,0 1 0,0-1 0,0 1 0,-1-1 0,1 0-1,0 1 1,0-1 0,0 1 0,0-1 0,-1 1 0,1-1 0,0 1 0,-1-1 0,1 1-1,0-1 1,-1 1 0,1 0 0,0-1 0,-1 1 0,1-1 0,-1 1 0,1 0 0,-1-1-1,1 1 1,-1 0 0,1 0 0,-1-1 0,1 1 0,-1 0 0,1 0 0,-1 0 0,1 0-1,-1 0 1,0 0-32,-22 8 775,16-3-498,0 1 1,0-1 0,1 1-1,-7 7-277,-8 18 79,0 1-1,2 1 0,1 1 0,2 1 0,-9 28-78,6-16 15,-99 275 192,68-173 2158,-54 105-2365,96-236-23,-2 0 1,0-1 0,-1 0 0,0 0 0,-1-1-1,-10 9 23,21-25-45,1 0-1,0 1 0,0-1 0,-1 0 1,1 0-1,0 1 0,-1-1 1,1 0-1,0 0 0,-1 0 1,1 0-1,0 1 0,-1-1 0,1 0 1,0 0-1,-1 0 0,1 0 1,0 0-1,-1 0 0,1 0 0,-1 0 1,1 0-1,0 0 0,-1 0 1,1 0-1,0 0 0,-1 0 1,1 0-1,0-1 0,-1 1 0,1 0 1,0 0-1,-1 0 0,1 0 1,0-1-1,-1 1 0,1 0 1,0 0-1,0-1 0,-1 1 0,1 0 1,0 0-1,0-1 0,0 1 1,-1 0-1,1-1 0,0 1 0,0 0 1,0-1-1,0 1 0,0 0 1,0-1-1,0 1 0,0-1 1,-1 1-1,1 0 0,0-1 0,1 1 1,-1 0-1,0-1 0,0 1 1,0 0-1,0-1 0,0 1 46,-2-28-328,16-143-207,7 1 1,13-28 534,68-358-10,-80 439 542,9-12-532,-19 101 616,-11 27-566,1-1 1,-1 0-1,0 0 0,0 0 1,0 0-1,-1 0 1,1 0-1,0-1 0,-1 1 1,1 0-1,-1 0 0,0-2-50,-11 21 1234,-94 190-156,90-170-1069,1 0-1,1 6-8,-12 32 17,-136 330-23,154-390-329,0 0 0,-1-1-1,0 0 1,-1 0 0,0-1-1,-9 9 336,18-22-102,-1 0 0,1 1 0,-1-1 0,1 0-1,-1 1 1,1-1 0,-1 0 0,0 0 0,1 0-1,-1 1 1,1-1 0,-1 0 0,1 0-1,-1 0 1,0 0 0,1 0 0,-1 0 0,1 0-1,-1 0 1,0 0 0,1 0 0,-1-1 0,1 1-1,-1 0 1,0 0 0,1 0 0,-1-1 0,1 1-1,-1 0 1,1-1 0,-1 1 0,1 0 0,-1-1-1,1 1 1,0-1 0,-1 1 0,1-1 0,-1 1-1,1-1 1,0 1 0,0-1 0,-1 0 102,-13-26-1494,6-6 1258,1 0 1,1-1-1,2 0 1,1 0-1,2-24 236,5-57 2084,6-4-2084,-3 40 984,-1 26-30,-3 32-300,0 1 0,-2-1-1,0 0 1,-2 1 0,-1-9-654,2 29 22,-1 0 1,1 0-1,-1 0 0,1 0 1,-1 0-1,1 0 0,0 0 1,-1 1-1,1-1 0,-1 0 1,1 0-1,-1 0 0,1 0 1,0 1-1,-1-1 0,1 0 1,-1 0-1,1 1 0,0-1 1,-1 0-1,1 0 0,0 1 1,-1-1-1,1 1-22,-4 3 28,0 2 0,1-1 0,0 0 0,0 1 0,0-1 0,0 1 0,1 0 0,0 0 0,0 3-28,-13 63-591,9-41 566,-43 182 327,-9-2 0,-10-4-1,-16 19-301,73-199 27,-2 7 93,-2 0-1,-2 1-119,13-28-46,0 0 1,0 0-1,-1 0 1,0 0-1,0-1 1,-1 1 0,0-1-1,0-1 1,0 1-1,-1-1 1,-3 2 45,8-6-92,1-1 1,-1 1-1,0 0 1,0-1-1,0 0 1,1 1-1,-1-1 1,0 0-1,0 0 1,0 0-1,0 0 1,0 0-1,0 0 1,0 0-1,0-1 1,1 1-1,-1-1 0,0 0 1,0 1-1,0-1 1,1 0-1,-1 0 1,1 0-1,-1 0 1,0 0-1,1 0 1,0-1-1,-1 1 1,1 0-1,0-1 1,-1 1-1,1-1 1,0 0-1,0 1 92,-5-8-173,0 0 1,1 0-1,0 0 0,1-1 0,-3-6 173,-1-7-130,2-1 1,0 0 0,1 0-1,2-1 1,-1-13 129,0-130 218,4 144-181,43-743 376,-32 636-152,11-58 134,2-17 669,-24 206-1030,0 0-1,0-1 1,1 1 0,-1 0-1,0 0 1,0-1 0,0 1-1,0 0 1,0 0-1,0-1 1,0 1 0,0 0-1,0 0 1,0-1 0,0 1-1,0 0 1,0 0 0,0-1-1,0 1 1,0 0-1,-1 0 1,1-1 0,0 1-1,0 0 1,0 0 0,0-1-1,0 1 1,0 0 0,-1 0-1,1 0 1,0 0-1,0-1 1,0 1 0,-1 0-1,1 0 1,0 0 0,0 0-1,-1 0 1,1-1 0,0 1-1,0 0 1,-1 0-1,1 0 1,0 0 0,0 0-1,-1 0 1,1 0 0,0 0-1,0 0 1,-1 0 0,1 0-1,0 0 1,0 0-1,-1 0 1,1 0 0,0 0-1,0 1 1,-1-1 0,1 0-1,0 0 1,0 0-34,-22 17 523,-20 32-451,15-3-105,1 1-1,3 0 1,2 2 0,2 3 33,-8 15 181,-29 51-181,-57 105 367,48-91-721,-6-4 1,-7 1 353,77-127-23,0-1 0,0 1 0,0-1 0,0 1 0,-1-1 1,1 1-1,0-1 0,-1 1 0,1-1 0,-1 0 0,1 0 0,-1 0 1,0 0-1,1 0 0,-1 0 0,0 0 0,0-1 0,0 1 1,0-1-1,0 1 23,1-1-24,-1 0 0,0-1 0,1 1 0,-1 0 1,1-1-1,-1 1 0,1-1 0,-1 1 0,1-1 0,0 0 1,-1 0-1,1 1 0,0-1 0,-1 0 0,1 0 1,0 0-1,0-1 0,0 1 0,-1 0 24,-2-5-67,0 0 0,0-1 0,0 1 0,1 0 0,-1-1 0,2 0 1,-1 0-1,1 0 0,-1-5 67,-10-69-310,4 0 0,3-1 0,5-19 310,-3-6-86,2-522 34,6 291 612,-4 337-447,0-4 60,0 0 0,0 0 1,0 0-1,-1 0 1,1 0-1,-1 0 0,-1 0-173,1 6 35,0-1-1,-1 1 0,1 0 1,0-1-1,0 1 0,0 0 1,-1 0-1,1 0 0,0 0 1,0 0-1,0 0 0,0 0 1,1 1-1,-1-1 0,0 0 0,0 0 1,1 1-1,-1-1 0,1 1 1,-1-1-1,1 0 0,0 1-34,-3 4 112,-42 96-1305,-25 83 1193,-22 113 189,23-72-44,26-89-217,-8 27 783,-7-2 0,-14 15-711,69-170 55,0 0 0,0-1 1,-1 1-1,0-1 1,0 1-1,0-1 0,-1-1 1,0 1-1,0-1 1,-1 1-1,-4 2-55,9-7-82,-1-1 0,0 1 0,1-1 1,-1 0-1,0 1 0,1-1 0,-1 0 0,0 0 1,0 0-1,1 0 0,-1-1 0,0 1 0,1 0 0,-1-1 1,0 1-1,1-1 0,-1 1 0,1-1 0,-1 0 0,1 0 1,-1 0-1,1 0 0,-1 0 82,-33-26-583,32 24 549,-7-7-76,0-1-1,1 1 1,1-1-1,-1-1 0,2 0 1,0 0-1,0 0 1,1-1-1,1 0 0,0 0 1,0-1 110,-7-32-253,1-1 1,-2-29 252,6 32-112,-1-13-28,3 0 0,2 0-1,2 0 1,4 0 0,1 0 0,5-11 140,-9 67 7,0 0-1,0 0 1,0-1 0,0 1 0,1 0-1,-1 0 1,0 0 0,1 0 0,-1 0-1,0 0 1,1 0 0,-1-1 0,1 1 0,0 0-1,-1 1 1,1-1 0,0 0 0,0 0-1,0 0 1,-1 0 0,1 0 0,0 1-1,0-1 1,0 0 0,0 1 0,0-1-1,0 1 1,0-1 0,1 1 0,-1 0 0,0-1-1,0 1 1,0 0 0,0 0 0,0 0-1,1 0 1,-1 0 0,0 0 0,0 0-1,0 0 1,0 0 0,1 1 0,-1-1-1,0 0 1,0 1 0,0-1 0,1 1-7,3 1 94,0 0 0,0 1 0,0 0 0,-1 0 1,1 0-1,-1 0 0,1 1 0,-1 0 0,2 1-94,4 9 168,0 0-1,0 0 1,-1 1-1,-1 0 1,-1 0-1,0 1 1,-1 0-1,0 0 1,-1 1-168,10 43 471,6 53-471,-16-84 134,6 48 744,-3 0-1,-4 0 0,-4 72-877,-1-137 209,1-2-31,0 0 0,-1 0 0,0 0 0,-1 0 0,0-1 0,-4 10-178,5-16-29,0 0 1,-1-1-1,1 1 0,-1-1 1,0 0-1,1 0 0,-1 1 0,0-1 1,-1 0-1,1-1 0,0 1 1,0 0-1,-1 0 0,1-1 1,-1 0-1,1 1 0,-1-1 0,0 0 1,0 0-1,1-1 0,-1 1 1,0 0-1,0-1 0,0 0 1,0 0-1,0 0 29,-4 0-107,0 0 0,-1-1-1,1 0 1,0 0 0,0-1 0,0 0 0,0 0-1,0 0 1,0-1 0,-3-2 107,-68-40-580,57 32 331,-12-8 89,1-2 1,1-2 0,0-1-1,3-1 1,0-1 0,-11-17 159,-7-10-199,-131-150-1016,132 158 1495,-2 1-1,-2 3 1,-7-2-280,54 44 25,1 0 0,-1-1-1,0 1 1,1 0 0,-1 0 0,0 0 0,0 1-1,0-1 1,0 0 0,0 1 0,0-1-1,0 1 1,0-1 0,0 1 0,0 0 0,0 0-1,0 0 1,-1 0 0,1 1 0,0-1 0,0 0-1,0 1 1,0-1 0,0 1 0,0 0-1,0 0 1,1 0 0,-1 0 0,0 0 0,0 0-1,1 0 1,-1 1 0,0-1 0,1 1 0,0-1-1,-2 2-24,-1 2 74,0 1 0,0-1 0,0 1 0,1 0-1,0 0 1,0 0 0,1 0 0,0 1 0,0-1 0,-1 7-74,-1 12 64,2 0 0,0 0 0,2 0 0,1 0 0,1 0 0,1 3-64,10 52 565,9 18-565,-14-60 60,31 116 352,6-1 0,7-2 0,40 73-412,-37-91 1021,-55-132-1051,1 1 0,0-1-1,-1 0 1,1 0 0,-1 1-1,1-1 1,-1 0 0,0 1-1,0-1 1,0 0 0,0 1-1,0-1 1,0 0 0,0 1-1,0-1 1,0 0 0,0 1-1,-1-1 1,1 0 0,-1 1 30,1-1-24,-1-1 1,1 1-1,-1-1 1,0 1-1,1-1 0,-1 0 1,0 1-1,0-1 1,1 0-1,-1 1 1,0-1-1,0 0 1,1 0-1,-1 0 0,0 0 1,0 0-1,1 0 1,-1 0-1,0 0 1,0 0-1,0 0 1,1 0-1,-1 0 0,0 0 24,-5-2-68,0 0 0,0 0 0,0 0 0,0-1-1,1 0 1,-1 0 0,-2-2 68,-25-20-229,1-1-1,2-2 1,0-1 0,-16-22 229,-96-134-460,24 29 150,-1 9 98,-95-158 212,92 106-184,79 151 171,43 48 52,0-1-1,0 1 1,-1 0 0,1-1 0,0 1-1,0-1 1,-1 1 0,1 0-1,0 0 1,-1-1 0,1 1 0,0 0-1,-1 0 1,1-1 0,-1 1-1,1 0 1,0 0 0,-1 0 0,1 0-1,-1-1 1,1 1 0,0 0 0,-1 0-1,1 0 1,-1 0 0,1 0-1,-1 0 1,1 0 0,-1 0 0,1 0-1,0 0 1,-1 1 0,1-1-1,-1 0-38,-14 13 444,12-9-435,-1 1 0,1 0 0,1-1 0,-1 1-1,1 0 1,-1 3-9,-1 9 12,1 1 0,1 0 0,0 0 0,1 1 1,1-1-1,1 0 0,1 1-12,4 28 5,2 0 0,3 7-5,21 61 93,5-1-1,5-3 1,4-1 0,56 94-93,-9-52-256,-43-73-375,-35-60 901,-13-18-234,-1 0 1,0 1-1,1-1 1,-1 1-1,0-1 1,0 1-1,1 0 1,-1 0-1,-1-1 1,1 1-1,0 0 0,0 0 1,0 2-37,-17-14 7,-37-34-249,1-3 0,3-2 1,2-2-1,3-2 1,2-2-1,-30-51 242,-57-82-793,103 155 691,-2 1-1,0 1 0,-2 1 0,-14-9 103,38 34 56,-1 0 0,1 0 0,-1 1 0,0 0 0,-1 0 0,1 0-1,-1 1 1,1 0 0,-1 1 0,-2-1-56,8 3 23,0 0 0,0 0 0,0-1 0,-1 1-1,1 1 1,0-1 0,0 0 0,0 0 0,0 1 0,0-1 0,0 1 0,0 0 0,0 0 0,0-1-1,0 1 1,0 1 0,0-1-23,0 1 12,0 0 0,0 0 0,0 0 0,0 0-1,0 1 1,1-1 0,-1 1 0,1-1 0,-1 1 0,1 0-1,0 0 1,0-1 0,0 1 0,1 0 0,-1 2-12,-2 9 17,2 1 0,-1-1 0,2 1 0,0-1 0,1 1 0,0-1 0,2 6-17,7 32 189,6 17-189,-15-68 1,31 106 434,45 97-435,-37-103 72,113 341 930,-133-385-615,-13-39-286,-1 0-1,0 1 1,-1 0 0,1 14-101,-5-32-51,-1 0 1,0 1-1,1-1 1,-1 1 0,0-1-1,0 1 1,0-1-1,0 0 1,0 1 0,0-1-1,-1 1 1,1-1 0,0 1-1,-1-1 1,0 1 50,0-2-95,0 0 1,-1-1 0,1 1 0,0-1-1,-1 1 1,1-1 0,0 1-1,0-1 1,0 0 0,-1 1 0,1-1-1,0 0 1,0 0 0,0 0 0,0 0-1,0 0 1,0 0 94,-55-45-1288,2-2 1,2-3-1,2-2 0,-30-43 1288,-223-323-3581,174 237 1808</inkml:trace>
  <inkml:trace contextRef="#ctx0" brushRef="#br0" timeOffset="6506.92">439 2023 7000,'8'12'103,"-6"-8"45,1-1-1,-1 0 0,0 1 1,0-1-1,0 1 0,0 0 1,-1-1-1,1 1 1,-1 0-1,0 0 0,0 0 1,0 0-1,-1 0 0,0 0 1,1 0-1,-1 0 0,-1 0 1,1 0-1,-1 0 0,1 1-147,-2 9 275,0-1 0,2 0 0,-1 0 0,2 1 0,0-1 0,1 0-1,0 3-274,25 90 454,19 33 82,40 74-536,-40-102 57,143 354 266,-153-377 271,-3 2 1,11 56-595,-44-146-32,0 0 0,0 0 0,0 0 0,0 0 0,0-1 0,0 1 0,0 0 0,0 0 0,0 0 0,-1 0 0,1 0 0,0 0 0,0 0 0,0 0 0,0 0 0,0 0 0,0-1 0,-1 1 0,1 0 0,0 0 0,0 0 0,0 0 0,0 0 0,0 0 0,0 0 0,-1 0 0,1 0 0,0 0 0,0 0 0,0 0 0,0 0 0,0 0 0,-1 0 0,1 0 0,0 1 0,0-1 0,0 0 0,0 0 0,0 0 0,0 0 0,-1 0 0,1 0 0,0 0 0,0 0 0,0 0 0,0 0 0,0 1 0,0-1 0,0 0 0,0 0 0,0 0 0,0 0 0,-1 0 0,1 0 0,0 1 0,0-1 0,0 0 0,0 0 0,0 0 0,0 0 0,0 0 0,0 0 0,0 1 0,0-1 0,0 0 0,0 0 0,0 0 0,0 0 0,0 0 0,0 1 32,-18-14-808,-22-26 316,-81-121-1592,37 47 1308,5 5 485,5-2-1,5-4 0,-33-79 292,36 68 575,66 124-530,0 0-1,0 1 0,-1-1 1,1 1-1,0-1 1,-1 1-1,1-1 1,0 1-1,-1-1 0,1 1 1,-1-1-1,1 1 1,-1 0-1,1-1 1,-1 1-1,1-1 1,-1 1-1,1 0 0,-1 0 1,1-1-1,-1 1 1,0 0-1,1 0 1,-1 0-1,1 0 1,-1 0-1,0 0 0,1 0 1,-1 0-1,0 0 1,1 0-1,-1 0 1,1 0-1,-1 0 0,0 0 1,1 0-1,-1 1 1,1-1-1,-1 0 1,0 1-45,0 0 64,0-1 1,0 1-1,0 0 1,0 0-1,0 1 1,1-1-1,-1 0 1,0 0-1,0 0 1,1 0-1,-1 1 1,1-1-1,-1 0 1,1 1-1,0-1 1,-1 0-1,1 1 1,0 0-65,0 22 117,0 0 1,2 0 0,0 0-1,2 0 1,1-1 0,5 18-118,15 36 347,13 24-347,-32-85 55,68 158-255,7-4 1,34 46 199,-71-135-12,-43-79-355,-1-2-1111,0 0-148,-17-16-319,-16-18 1236,2-2-1,1-1 1,-18-30 709,35 50-197,-45-65-1803</inkml:trace>
  <inkml:trace contextRef="#ctx0" brushRef="#br0" timeOffset="6842.91">295 3121 1080,'30'48'801,"-2"0"0,-2 1-1,-3 2 1,3 10-801,-1 0 1401,4-1 0,23 35-1401,93 113 3371,-138-201-3038,-5-10-170,-5-17-193,-37-88-2556,-17-23 2586,-1-2-1540,-4-15-2480</inkml:trace>
  <inkml:trace contextRef="#ctx0" brushRef="#br0" timeOffset="7213.46">213 2346 5744,'13'32'-201,"-8"-19"724,0 0 0,1-1-1,0 1 1,1-1 0,0 0 0,1-1 0,0 0 0,1 0 0,1 1-523,70 78 703,-4 4 0,-1 7-703,22 28 302,11 8-242,143 189-68,-230-294 44,-17-24-146,1 1-1,1-1 0,-1 0 0,1 0 0,1 0 0,-1-1 1,1 0-1,1 0 0,-1-1 0,8 5 111,-13-10-45,-1-1 1,1 1-1,-1-1 0,1 0 1,-1 1-1,1-1 1,-1 0-1,1 0 0,-1 0 1,1 0-1,-1 0 0,1 0 1,-1-1-1,1 1 0,0 0 1,-1-1-1,0 1 0,1-1 1,-1 0-1,1 1 1,-1-1-1,0 0 0,1 0 1,-1 0-1,0 0 0,0 0 1,0 0-1,0 0 0,0 0 1,0-1-1,0 1 1,0 0-1,0-1 0,-1 1 1,1 0-1,0-1 0,-1 1 1,1-2 44,3-5-59,-1-1-1,0 0 1,-1 0 0,1 0 0,-1-7 59,0 1-38,-1 0 0,-1-1 0,0 1-1,-1 0 1,-1-1 0,0 1 0,-1-2 38,-10-33-411,-9-23 411,-4-14-321,-81-368-437,71 259 512,0-69 246,31 227-58,1 13-13,2 0 0,0 0 0,2-5 71,0 25-4,0 0 1,0 0-1,1-1 1,0 1 0,0 0-1,0 0 1,1 0 0,0 0-1,0 0 1,0 0-1,0 1 1,1-1 0,-1 1-1,1-1 1,1 1 0,-1 0-1,1 0 4,-2 2 92,0 1-1,1 0 1,-1-1-1,1 1 1,-1 0-1,1 0 1,0 1 0,-1-1-1,1 0 1,0 1-1,0 0 1,-1-1-1,1 1 1,0 0-1,0 1 1,-1-1-1,1 0 1,0 1 0,0-1-1,-1 1 1,1 0-1,0 0 1,-1 0-1,3 2-91,6 2 262,0 0-1,0 2 0,0-1 1,7 7-262,17 15 351,-2 2 1,-2 0-1,0 2 1,-2 2-1,15 23-351,33 56 562,6 22-562,22 34 287,40 44-44,-115-174-456,-28-37 136,0 1-1,0-1 1,1 0-1,-1 0 1,0 0 0,1-1-1,0 1 1,-1-1 0,1 1-1,0-1 1,0 0 0,0 0-1,2 1 78,-3-2-67,-1-1 1,1 1-1,-1 0 0,1 0 0,-1-1 0,0 1 0,1-1 0,-1 1 0,0-1 0,1 0 0,-1 1 0,0-1 1,0 0-1,0 0 0,1 0 0,-1 0 0,0 0 0,0 0 0,-1 0 0,1 0 0,0-1 0,0 1 0,0 0 1,-1 0-1,1-1 0,-1 1 0,1-1 67,11-37-418,-11 25 400,-1 0-1,0 0 0,-1-1 0,0 1 1,-1 0-1,0 0 0,-2-1 19,-30-97-606,19 67 374,-19-62-177,5-1-1,5-2 1,4 0 0,4-9 409,16 117-9,0 0-1,0 0 1,-1-1 0,1 1 0,1 0 0,-1 0 0,0 0-1,0 0 1,1 0 0,-1 0 0,1 0 0,0 0 0,-1 0-1,1 0 1,0 0 0,0 0 0,1 0 0,-1 0 0,0 1-1,0-1 1,1 0 0,-1 1 0,1-1 0,0 1 0,-1 0-1,1-1 1,0 1 0,0 0 0,0 0 0,-1 0 0,1 0-1,0 1 1,1-1 0,-1 0 0,0 1 0,1-1 9,3 1 63,-1-1 1,1 1-1,-1 0 1,1 0-1,-1 1 0,1-1 1,-1 1-1,1 1 1,-1-1-1,0 1 1,0 0-1,0 0 0,5 2-63,7 7 264,1 1 0,-1 1 0,-1 0 0,0 1-1,-1 1 1,-1 0 0,0 1 0,7 12-264,20 32 1139,29 57-1139,-23-36 313,-45-79-294,31 55 308,3-2 0,2-1 0,2-2 0,12 7-327,-41-48-200,0-1 0,0 0 0,9 4 200,-17-11-83,0-1 0,0 0 0,1 0 1,-1 0-1,1 0 0,0-1 0,-1 1 1,1-1-1,0 0 0,0 0 0,0-1 1,0 1-1,-1-1 0,1 0 0,0 0 1,1 0 82,-4 0-41,1 0 0,-1-1 1,0 1-1,0 0 0,0-1 1,0 1-1,0-1 0,0 1 1,0-1-1,0 0 1,0 1-1,0-1 0,0 0 1,-1 0-1,1 1 0,0-1 1,0 0-1,-1 0 0,1 0 1,-1 0-1,1 0 0,-1 0 1,1 0-1,-1 0 0,1 0 1,-1 0-1,0-1 0,0 1 1,1 0-1,-1 0 0,0 0 41,-5-40-936,3 31 845,-23-113-1716,2 13-1726</inkml:trace>
  <inkml:trace contextRef="#ctx0" brushRef="#br0" timeOffset="7543.61">2160 1378 1712,'9'33'348,"-5"-21"1217,0 0 1,1 0 0,1-1-1,0 1 1,2 2-1566,102 179 1005,-8 6 0,-6 9-1005,66 133 622,-147-313-694,1-1 1,5 4 71,-6-10-227,-15-20 155,0-1-1,0 1 0,1 0 1,-1-1-1,0 1 1,1 0-1,-1-1 0,1 1 1,-1-1-1,1 1 1,-1-1-1,1 1 0,-1-1 1,1 1-1,0-1 1,-1 1-1,1-1 0,0 0 1,-1 1-1,1-1 1,0 0-1,-1 1 0,1-1 1,0 0-1,0 0 0,-1 0 1,1 0-1,0 0 1,0 0-1,-1 0 0,1 0 1,0 0-1,0 0 1,-1 0-1,1 0 0,0-1 1,0 1-1,-1 0 1,1-1-1,0 1 0,-1 0 1,1-1-1,0 1 1,-1-1-1,1 1 0,-1-1 1,1 1-1,-1-1 1,1 1-1,-1-1 0,1 0 1,-1 1-1,0-1 0,1 0 1,-1 1 72,2-4-158,1 0-1,-1 0 1,-1 1-1,1-1 1,-1 0 0,1-1-1,-1 1 1,0 0 0,0-1 158,0-37-886,-1 1 0,-3-1 1,-1 0-1,-8-33 886,0-8-590,-6-54-377</inkml:trace>
  <inkml:trace contextRef="#ctx0" brushRef="#br0" timeOffset="7874.56">2751 884 4664,'-2'27'-224,"1"-20"513,0-1 1,1 1-1,-1 0 0,1-1 1,0 1-1,1 0 1,0-1-1,0 1 1,0 0-1,1-1 0,0 1 1,0-1-1,1 0 1,-1 0-1,1 0 0,4 5-289,27 46 452,-2 2-1,-3 1 0,4 17-451,-20-47 93,113 306 658,-102-268-682,20 60 122,-9-20 18,6-1-1,6 1-208,-46-106-53,-1-1 0,1 0-1,-1 0 1,1 0 0,-1 0 0,1 0 0,0 0-1,-1 0 1,1 0 0,0 0 0,0 0 0,0 0-1,0 0 1,0 0 0,0-1 0,0 1 0,0 0-1,0-1 1,0 1 0,0-1 0,1 1 0,-1-1-1,1 0 54,-1 0-77,0 0-1,0 0 0,1 0 1,-1-1-1,0 1 1,0-1-1,0 1 0,0-1 1,0 1-1,0-1 0,0 1 1,0-1-1,0 0 0,0 0 1,0 0-1,0 1 1,0-1-1,0 0 0,0-1 78,2-3-258,1 0 0,-1 0 0,0 0 0,0-1 0,-1 1-1,1-1 1,-1 0 0,1-4 258,9-72-1330,-3 0-1,-2-68 1331,3-34-153,-8 157 145,32-314-519,-16 214-165,25-87 692,-15 90 12,21-76 108,-40 169 47,2 0 1,1 1-1,2 0 0,1 1 0,3-4-167,-13 26 115,0-1 0,1 0 0,0 1 0,0 0 0,0 1 0,1-1 0,0 1 0,7-5-115,-12 11 108,0-1 1,0 1 0,-1-1-1,1 1 1,0 0-1,0 0 1,0-1 0,0 1-1,0 1 1,0-1-1,-1 0 1,1 0 0,0 1-1,0-1 1,0 1-1,0-1 1,-1 1 0,1 0-1,0 0 1,-1 0-1,1 0 1,0 0-1,-1 0 1,1 0 0,-1 1-1,0-1 1,1 0-109,5 6 242,-1-1 0,1 1 0,-1 1 0,4 6-242,13 26 210,-1 0 0,-3 2 0,-1 0 0,-2 1 0,0 11-210,3 0-418,122 385-1292,3 4 288,-139-421 1590,1-6-1736,-6-16 1528,1 1 0,-1-1 0,0 0 0,1 0 0,-1 0 0,0 0 0,1 0 0,-1 0 0,1 0 0,-1 0 0,1 0 0,-1 0 0,0 0 0,1 0 0,-1 0 0,1 0 0,-1 0 0,0 0 0,1 0 0,-1-1 0,1 1 0,-1 0 0,0 0 0,1 0 0,-1-1 0,0 1 0,1 0 0,-1 0 0,0-1 0,0 1 0,1 0 0,-1-1 0,0 1 0,1-1 40,12-10-1900</inkml:trace>
  <inkml:trace contextRef="#ctx0" brushRef="#br0" timeOffset="8208.4">4435 724 816,'16'-52'121,"15"-44"2031,18-35-2152,-37 103 304,1 1 0,1 0 0,2 1-1,0 1 1,2 0 0,17-17-304,-34 40 28,0 1-1,0-1 1,0 1 0,0 0 0,1 0-1,-1 0 1,1-1 0,-1 1 0,1 0-1,-1 1 1,1-1 0,-1 0-1,1 0 1,0 1 0,-1-1 0,1 1-1,0-1 1,0 1 0,-1 0 0,1 0-1,2 0-27,-3 0 29,1 1 0,-1-1-1,0 1 1,1 0-1,-1 0 1,1-1 0,-1 1-1,0 0 1,0 0-1,1 1 1,-1-1 0,0 0-1,0 0 1,0 0-1,0 1 1,-1-1-1,1 0 1,0 1 0,0 0-29,4 9 199,-1 1 0,0-1 1,-1 1-1,0 0 1,0 7-200,-3-18 19,8 68-314,-3 2 0,-3-1-1,-3 0 1,-6 29 295,0 37-1169,-16 294-931,6-182 1080</inkml:trace>
  <inkml:trace contextRef="#ctx0" brushRef="#br0" timeOffset="8209.4">5122 1145 3320,'13'136'4540,"-3"87"-4540,-6-113 248,0 126 498,8 134-11,-10-317-550,-6 49-185,1-30-558,3-68 343,0 0 1,-1 1-1,1-1 1,-1 0-1,0 0 1,0 0-1,-1 2 215,-4 18-4906</inkml:trace>
  <inkml:trace contextRef="#ctx0" brushRef="#br0" timeOffset="8543.31">5347 2154 4128,'25'-49'340,"26"-40"-340,-37 67 117,1 1 1,1 1 0,0 0-1,2 1 1,1 1-118,-18 17 41,0 0 1,0 1-1,0-1 1,0 0-1,0 1 0,0-1 1,0 1-1,1-1 1,-1 1-1,0 0 1,0 0-1,0-1 0,1 1 1,-1 0-1,0 0 1,0 0-1,1 0 1,-1 0-1,0 1 0,0-1 1,1 0-1,-1 0 1,0 1-1,0-1 1,0 1-1,0-1 0,0 1 1,2 0-42,25 22 468,-16-10-320,-1 0 0,-1 0 0,-1 1 0,0 0-1,0 1 1,-1 0 0,-1 0 0,-1 1 0,0-1 0,0 5-148,8 35 31,-2 1 0,0 22-31,2 3 205,-1 5-116,-7-43-429,2 0-1,1-1 1,2 0-1,3 3 341,-12-40-356,1 0 0,-1 0 0,1 0 0,0 0 0,0-1 0,0 1 0,3 2 356,11 13-2473</inkml:trace>
  <inkml:trace contextRef="#ctx0" brushRef="#br0" timeOffset="8544.31">6030 2553 2520,'0'0'0,"0"12"0,-3 9 0,10-2 0,5 1 0,-1 6 0,3 4 0,10 27-1416</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04.067"/>
    </inkml:context>
    <inkml:brush xml:id="br0">
      <inkml:brushProperty name="width" value="0.05" units="cm"/>
      <inkml:brushProperty name="height" value="0.05" units="cm"/>
    </inkml:brush>
  </inkml:definitions>
  <inkml:trace contextRef="#ctx0" brushRef="#br0">3077 1161 2696,'0'0'0,"11"-2"0,6-3 0,12-1-1544</inkml:trace>
  <inkml:trace contextRef="#ctx0" brushRef="#br0" timeOffset="2019.55">3072 1161 2872,'8'-1'130,"-1"0"1,0 0-1,1 0 0,-1 1 1,1 0-1,-1 1 1,1 0-1,-1 0 0,0 0 1,0 1-1,1 0 0,-1 0 1,0 1-1,0 0-130,1 0 303,-1-2-1,1 1 1,-1-1-1,1 0 1,0-1-1,0 1 1,0-2 0,-1 1-1,1-1 1,0 0-1,-1-1 1,1 0-1,0 0 1,-1 0-1,0-1 1,0 0-1,0-1 1,0 0-1,0 0 1,0 0-303,7-6 47,0-1 0,0 0-1,-1-1 1,0-1 0,-1 0 0,0 0 0,-1-1-1,3-7-46,11-19 201,-2-1 0,-2 0 0,-1-2 0,-3-1-1,5-20-200,-20 56-36,1 0 1,0 0-1,0 0 0,0 1 0,1-1 0,1 1 0,-1 0 1,5-5 35,-7 11-95,8-4 174,-2 2 86,-18 13-405,-10 11 231,1 0 0,0 2 0,-3 7 9,7-9-32,-1 0 0,0-1 0,-2-1 0,0-1 0,-3 1 32,-134 115-577,149-129 547,0 0 1,-1 0-1,0-1 0,0 1 1,0-1-1,0-1 0,-1 1 1,1-1-1,-1-1 0,0 1 30,-14 2-248,0-1 0,-21 1 248,-6 1 78,-35 17 810,71-17-788,12-2 148,22 2 384,7 2-338,-21-6-297,-1-1 0,0 0 0,1 0 0,0-1 0,-1 1 0,1-1 0,-1-1 0,1 0 0,2 0 3,60-13-11,-49 7 121,0-1-1,-1 0 0,1-2 1,-2-1-1,0 0 0,0-1 1,-1-1-1,0 0 0,1-3-109,4-2-32,21-19-13,-2-3 0,-2 0 1,24-34 44,-11 18 237,-51 55-236,1 0 0,-1-1 0,0 1 0,1 0 0,-1 0 0,1 0 1,-1 0-1,1 0 0,-1 0 0,1 0 0,0 1 0,-1-1 0,1 0 0,0 1 0,0 0 0,1-1-1,42-14 7,-43 15 64,0-1 20,1 0 0,-1 0 0,0 0 1,0 0-1,1 0 0,-1-1 0,0 1 1,0-1-1,0 1 0,0-2-91,10-5 453,14 1 411,-25 6-876,9 8 9,-7-2 5,-1 0 0,1-1-1,-1 1 1,0 0 0,0 0 0,0 0-1,-1 0 1,1 1 0,-1-1 0,-1 0-1,1 2-1,-2 62 188,0-54-185,0 0 0,1 0 0,1 0 0,1 7-3,2 22-36,-1 0 0,-2 0 0,-2 1 1,-5 32 35,4-58-2,0-6 28,0 0 1,-2 0 0,1 0-1,-2-1 1,-1 5-27,0-3 30,1-1-1,1 1 1,1 0 0,-2 10-30,-11 73-626,-7-2 657,15-53-143,8-40 95,0-2-94,0 0 4,0 0 109,0 0 86,0 0-6,0 0-84,1-2-18,0-1 26,-1 0 1,1 0 0,-1 0 0,1 0 0,-1 0 0,0 0 0,0 0 0,-1-1 0,1 1 0,-1 0 0,1 0 0,-1 0-7,-1-9 26,-11-133 158,6 84-280,4 2 7,3 44 63,0 1 1,-1 0 0,-1-1-1,0 1 1,-1 0 0,-2-5 25,-3-9-126,2-1 0,1 1 0,-1-21 126,-1-3-94,5 30 40,1 0 0,1-1 1,1 1-1,2-5 54,1-42 49,-4 61-55,0 1-1,-1-1 1,0 1 0,0-1-1,-1-4 7,1 11-78,1 1-61,0 0 22,0 0 113,0 0 28,-3-1-9,0 0 0,-1 0 0,1 1 0,0-1 0,-1 1 0,1 0 0,-1 0 0,1 0 1,-2 0-16,1 4 17,-1 0 1,1 0-1,0 0 1,0 0 0,0 1-1,0 0 1,1-1 0,0 1-1,0 0 1,-1 3-18,-13 19 10,-119 145 425,94-116-666,-32 29 231,53-68-223,-4-4-3593,11-6 227,2 0-277</inkml:trace>
  <inkml:trace contextRef="#ctx0" brushRef="#br0" timeOffset="5596.86">137 1797 728,'0'-17'141,"0"14"56,0 5 50,-6 43 779,-4-4-1087,2-1 0,2 2 0,1 3 61,4-36 208,-1 1 0,0-2 0,0 1 0,-1 0 0,-2 3-208,-6 21-45,3 14 660,7-37 1183,3-32-537,8-194 323,-9 141-1601,2 29-100,8-33 117,2-40 603,-11-136-315,2 205-737,-4 50 636,0 0-21,2-5 159,-2 4 223,3 9-294,1 12-181,0 0 0,-2 0 0,0 0-1,-1 0 1,-2 11-73,4 47-56,0-46-5,-2 1 0,-1-1 1,-1 1-1,-1-1 0,-3 0 0,0 0 1,-9 26 60,-5 18-100,3 0 0,2 11 100,-8 42-168,21-124-145,-4 5 168,-2-3-235,6-5 154,1-2-14,0 0 128,0 0 62,0 0 124,0 0 0,0-31-176,4-54 729,12-66-627,-5 53 622,37-234 131,-47 310-751,-1-1 0,-1 0-1,-1 0 1,-2-9-2,-1-9 83,5 17-81,1 21 4,-1-1 0,0 1 0,0-1 0,0 1 0,0-1 0,-1 1 0,0-1 0,0 0-6,1 3 295,0 1-22,2-10 347,174 86 448,-162-68-1091,0 0 0,-1 1-1,0 0 1,0 1-1,-2 1 1,1 0 0,-1 0-1,0 1 1,-2 1 0,3 2 23,15 18-25,-4-10 151,0-1-1,2-1 1,0-1 0,17 9-126,-21-14 25,8 6 212,-1 0 0,11 14-237,-37-33 55,0-1 4,5 3-2,-5-2 171,-2-2 17,0 0-130,0 0-40,0 0-46,0 0-8,0 0-2,-2 0 0,-9-1-21,-1-1 1,1 1-1,0-2 1,0 0 0,0 0-1,0-1 1,0 0 0,0-1-1,1 0 1,0 0 0,0-1-1,-7-6 2,-17-9 3,12 8-17,1-1-1,0 0 0,2-2 0,-1 0 1,2-1-1,-6-7 15,-17-24-43,3-2 0,-8-16 43,36 54 0,-3 1-18,10 9-67,2 2 78,0 0 0,1 0-1,-1 0 1,1 0 0,-1 0 0,0-1 0,1 1-1,-1 0 1,0 0 0,1-1 0,-1 1 0,1 0-1,-1-1 1,1 1 0,-1 0 0,0-1 0,1 1-1,0-1 1,-1 1 0,1-1 0,-1 1 0,1-1 7,-2-1-9,0 0 1,0 1 0,0-1 0,0 0 0,-1 1 0,1-1 0,0 1-1,-1 0 1,1-1 0,-1 1 0,0 0 0,0 0 8,1 1 16,2 0 39,0 0-13,0 0-83,0 0-19,0 0-8,0 0 17,0 0 61,-6 13 14,2-2-37,0 0 0,1 0 1,0 0-1,1 0 0,0 0 1,1 1-1,0-1 0,1 11 13,-7 24-73,-1-6 141,5 9-190,-2 0 1,-2-1-1,-3 0 1,-1 0-1,-3-1 1,-3 2 121,2 1-18,1 0 1,3 1 0,-4 42 17,12-74 7,-3 25-54,6-42-153,0-2 9,0 0 199,0 0 17,0 0-146,0 0-8,0 0 97,0 0 26,0 0 8,10-32 10,56-294 364,-53 264-353,12-64 219,-2-25-242,-22 132 51,1 1 32,0 0 0,0-1 1,2 1-1,0 0 1,1 1-1,1-1 1,3-4-84,-9 21-20,0 1-75,0 0-281,0 0 53,0 0 477,0 0 107,10 0 131,-1 4-363,-1 0 1,0 1-1,-1-1 1,1 1-1,-1 1 1,0-1-1,0 1 1,-1 1-1,6 6-29,11 15 226,18 29-226,3 4 445,-1-11-205,1-3 0,29 23-240,10 2 1231,-82-72-1210,24 14 196,-3 0 15,-21-13-378,-1-1-42,16 8-179,-11-6-3545,-5-2-3933</inkml:trace>
  <inkml:trace contextRef="#ctx0" brushRef="#br0" timeOffset="9448.84">1821 586 5656,'-3'-12'205,"0"-1"0,1 1 0,0-1 0,1 1-1,1-1 1,0 0 0,0 1 0,1-1 0,1 0 0,1-3-205,17-104 461,-10 50-589,-2-1 518,-8 69-369,0 2 58,0 0 194,0 0-30,-2 9-482,-11 28 395,2 0 0,2 1 1,1 2-157,5-29-36,-14 72-550,-9 45 1150,-7-1-564,31-121 72,-5 20-63,-1 0 1,-2-1 0,-4 8-10,5-17-42,2-1-1,0 2 1,1-1 0,1 0-1,0 1 1,1 0-1,1 0 1,0 1 0,1 10 42,26-116 529,-10 44 102,6-35-631,-11 31 23,5-33 263,19-58-286,37-118 375,-57 211-1095,-12 44 484,-1 2 653,0 0 92,0 0-387,0 0-82,-6 56 167,-3-2 0,-1 1 0,-9 18-207,-17 97-951,20-103 268,-5 20 701,9-51 10,4-11 302,-1-1-1,-6 12-329,15-35-20,0-1 6,0 0 44,0 0-50,-4 9 135,4-9-108,0 0 1,0 0 0,0 0 0,0 0-1,0 0 1,0 0 0,-1 0-1,1 0 1,0 0 0,0 0-1,0 0 1,0 0 0,0 0 0,0 0-1,0 0 1,0 0 0,0 0-1,0 0 1,-1 0 0,1 0 0,0 0-1,0 0 1,0 0 0,0 0-8,29-127 1584,40-103-1584,-37 113-350,1-24 350,-25 104-48,-1 5 97,-4 16 6,0 0-1,0 0 0,2 1 0,0 0 0,1 0 1,0 0-1,1 1 0,1 0 0,0 0 0,1 0 1,6-5-55,-6-2 535,-6 17 137,7 19-341,7 18-87,-2 1 0,0 2-244,11 24 83,-18-37-120,0 0 1,-1 1-1,-1 0 1,0 10 36,16 57 257,-11-62 125,1 0 0,9 12-382,11 29-566,-4-22 632,-21-34-26,-11-13 323,-20-20 415,8 6-958,0 1 39,1-1-1,0-1 1,1 0 0,1-1 0,-11-16 141,-7-12-46,-13-29 46,13 11 5,26 48-52,-1 0 1,0 1 0,-1 0 0,-1 0 0,0 0-1,0 1 1,-4-4 46,9 12-23,1 0 0,1 0 0,-1 0 0,0 0 0,1-1 0,0 1 0,0 0 0,0-1 0,-1-2 23,1 1-17,0 3 51,1 2 0,0 0-20,0 0-2,0 0 17,0 0 20,0 0 45,0 0 11,0 0 7,2 2-13,4 5-113,0 1 1,0-1 0,-1 1 0,0 1 0,-1-1 0,1 1 0,0 4 13,18 32 52,17 25 50,-28-45-40,3 0 0,0-1 0,1-1 0,13 14-62,-14-19 36,0 0 0,-1 1-1,-1 0 1,2 6-36,-3-5 35,-11-28 70,-12-30-17,-19-34-122,-61-134 33,23 39 172,67 165-170,0 0 1,0 0-1,0 0 0,0 0 1,0 0-1,0 0 1,0 0-1,-1 1 0,1-1 1,-1 0-1,1 1 0,-1-1 1,0 1-1,1 0 1,-1-1-1,0 1 0,0 0 1,0 0-1,0 0 0,0 0 1,0 1-1,0-1 1,0 1-1,0-1 0,0 1 1,-1-1-1,1 1 1,-2 0-2,3 0 33,1 0 59,0 0-3,-1 2-89,0 0 1,0 0-1,1-1 0,-1 1 1,-1-1-1,1 1 0,0-1 0,0 1 1,-1-1-1,1 0 0,-1 1 0,-5 6-4,-1 5 19,1 1 1,0 0-1,1 0 1,1 0-1,0 1 1,1 0-1,0 0 1,2 0-1,-1 9-15,-6 20-79,2-10 52,-2-1 0,-1 0 0,-1 0 0,-11 19 27,8-16-30,1 1 0,1 1 1,-1 15 29,-13 42-244,-5 44 256,25-86-454,6-52 436,0-1-38,0 0-144,0 0 5,0 0 166,0 0 33,0 0-31,6-31-209,6-30 330,2 0-1,3 1 1,2 1 0,3 1 0,3 0 0,13-20-106,-21 42-22,-1-1 1,-2 0 0,-1-1-1,-3 0 1,1-6 21,-4 20-30,1 1 0,1 0 1,3-3 29,18-50 418,-28 70-274,-2 4-114,1 0 0,0 0 0,0 0 0,-1 0 0,1 0 0,1 0 0,-1 1 0,0-1 0,0 0 0,1 0 0,-1 1 0,1-1 0,0 0-30,0-1 17,0 1 0,-1-1 1,1 1-1,0 0 1,0 0-1,0 0 0,1 0 1,-1 0-1,0 0 1,1 1-1,-1-1 0,1 1 1,0 0-1,-1-1 1,1 1-1,0 1 0,2-2-17,-3 2 162,-2 0 35,20 11 143,-4 10-356,-1 2 0,-1 0-1,0 0 1,-2 1 0,-1 1 0,-1 0-1,1 7 17,15 34-17,-3-13-37,16 56 54,-13-47 230,-5-15-222,-14-30 130,-2-5 109,-19-23-153,-26-32-187,3-2-1,-20-31 94,56 75 20,1 1-41,0 0-182,0 0-6,0 0 156,0 0 43,0 0 5,0 0 12,2 1 5,92 92 623,1 1-1883,-76-78-165,0-1 0,1-1 0,1-1 0,16 8 1413,14 5-6820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17.723"/>
    </inkml:context>
    <inkml:brush xml:id="br0">
      <inkml:brushProperty name="width" value="0.05" units="cm"/>
      <inkml:brushProperty name="height" value="0.05" units="cm"/>
    </inkml:brush>
  </inkml:definitions>
  <inkml:trace contextRef="#ctx0" brushRef="#br0">100 175 3416,'0'0'0,"0"0"0,0 0 0,0 0-2088</inkml:trace>
  <inkml:trace contextRef="#ctx0" brushRef="#br0" timeOffset="1618.87">97 230 3056,'0'0'793,"0"0"39,0 0 136,0 0-24,0 0-249,3 4-169,12 17-293,2 3 1153,1 0 1,15 15-1387,-31-37 36,2-2 40,-4 0-74,0 0-1,0 0 1,0 0-1,0 0 1,0 1-1,0-1 1,0 0-1,0 0 1,0 0-1,0 0 1,0 0-1,0 0 1,0 0-1,1 0 1,-1 0-1,0 0 1,0 0-1,0 0 1,0 0 0,0 0-1,0 0 1,0 0-1,0 0 1,0 0-1,0 1 1,0-1-1,0 0 1,0 0-1,0 0 1,0 0-1,0 0 1,0 0-1,0 0 1,0 0-1,0 0 1,0 0-1,0 0 1,0 0-1,0 1 1,0-1-1,0 0 1,0 0-1,0 0 1,0 0-1,0 0 1,0 0-1,0 0 1,0 0-1,-1 0 1,1 0-1,0 0 1,0 0-1,0 0 1,0 0-1,0 0 1,0 0-1,0 0 1,0 0-1,0 0 1,0 0-1,0 1 1,0-1-1,0 0 1,0 0-1,-1 0 1,1 0-1,0 0 1,0 0-1,0 0-1,31 6 52,-12-2-34,-17-3 100,-2-1 418,0 0 8,0 0-383,0 0-120,0 0-114,0 0-3,0 0 87,0 0 50,0 0 118,0 0-7,-21-10-44,-19-5 343,27 11-339,0-1 0,1-1 0,-1 0 1,-1-2-133,12 7-28,-11-22 749,9 16-835,16 15 244,6 6 31,1-2 0,0 0 0,14 5-161,-32-16 246,-1-1 0,6 4 158,-5-3 147,-10-4-207,-3-1-369,0-2 0,0 0 0,0 0 0,1-1 0,0 0-1,0-1 1,0 0 0,-2-3 25,12 9 55,1 2 17,-2-1-7,-2-5-61,3 5-51,-13-16-150,4 9 74,9 7 135,0 0-1,1 0 1,-1 0-1,0 0 1,0 0-1,0 0 1,1 0-1,-1 0 0,0 0 1,1 0-1,-1-1 1,1 1-1,0 0 1,-1 0-1,1-1 0,0 1 1,0 0-1,0 0 1,0-1-1,0 1 1,0 0-1,0-1 1,0 1-1,0 0 0,1 0 1,-1-1-12,2-1 27,0 0 1,0 0 0,1 0-1,-1 0 1,1 0 0,-1 0-1,1 1 1,2-2-28,-1 1 9,6-11 311,-9 11-286,1 1 0,-1 0 1,1 0-1,-1-1 0,1 1 1,0 0-1,0 1 0,0-1 1,0 0-1,0 0 0,0 1 1,1 0-1,-1-1 0,2 0-34,27-19 151,-2-2-1,14-15-150,-8 8 118,1 6 473,-35 23-423,-1 1 5,0 0-102,0 0 85,0 0 30,0 0-14,0 0-30,0 0-108,0 0-31,-11 7-35,-155 66-1413,121-54 1255,36-16 149,1 1 0,0 1 0,1-1 0,-1 1 0,1 0 0,0 1 0,0 0 0,0 0 41,6-4-158,33-13-36,-8 3 340,0 0-1,-1-2 0,0 0 0,-1-1 0,16-12-145,-6 7 421,11-5-269,-39 18-57,0 1 1,1 0-1,0 0 0,0 0 0,-1 0 0,1 1 1,0 0-1,5-1-95,16-4 183,-25 5-165,-1 1-8,0 0 38,0 0 160,0 0 44,0 0 18,0 0-61,0 0-276,13 34-2,-12-21 75,0 1 0,-1 0 1,-1-1-1,0 1 0,0 0 0,-2-1 0,0 1 1,0-1-7,-6 32-7,0 22 8,9-64-14,0-3-27,0 0 49,-2 2 5,0 0 0,0 1 0,0-1 0,0 1 1,1 0-1,-1-1 0,1 1 0,-1 0 0,1 0 0,0 0 0,0 0 0,0 2-14,1-4 20,0-1-9,0 0-54,0 0-23,-3 12-144,3-12-150,-11 20 840,5-12-8741,6-8 391</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0.447"/>
    </inkml:context>
    <inkml:brush xml:id="br0">
      <inkml:brushProperty name="width" value="0.05" units="cm"/>
      <inkml:brushProperty name="height" value="0.05" units="cm"/>
    </inkml:brush>
  </inkml:definitions>
  <inkml:trace contextRef="#ctx0" brushRef="#br0">97 36 4400,'0'0'0,"14"13"0,8 11 0,12 13-2824</inkml:trace>
  <inkml:trace contextRef="#ctx0" brushRef="#br0" timeOffset="1362">86 59 3232,'5'11'-56,"-4"-8"197,1 0 0,-1-1 0,0 1 0,0 0 0,-1 0 0,1-1 0,0 1 1,-1 0-1,0 0 0,1 0 0,-2 2-141,2-1 196,0 0 0,0 0-1,0 0 1,0 1 0,1-1 0,0-1 0,0 1 0,0 0 0,0 0 0,0-1-1,1 1 1,-1-1 0,1 0 0,0 0 0,0 0 0,0 0 0,4 2-196,-1 1 250,-1 0 1,1 0-1,-1 0 1,0 0-1,3 6-250,4 8 840,-11-19-606,-1-1 35,0 0-42,0 0-10,0 0 6,0 0-9,0 0-36,0 0 38,0 0 192,0 0 9,-23-11 32,10 4-454,1 0 0,0-1-1,0-1 1,-1-1 5,-15-11 135,25 20-55,-4-1-59,6 1-13,1 1 51,0 0 178,0 0 0,0 0-195,0 0 30,0 0 320,0 0 26,0 0-211,5 13-28,28 31-138,-23-32-18,0 0 0,-1 1 1,-1 0-1,1 0 0,-2 2-23,-6-14 328,-1-1 36,0 0-136,-1-1-63,-4-9-146,-1 0 0,0 1 0,0 0 0,-1 0 0,0 1 0,0 0 0,-1 0 0,-1 1-1,1 0 1,-1 0 0,-2 0-19,-28-25-32,37 31-7,0 0 25,1 0-1,-1 0 0,1 0 0,-1 0 0,1 0 1,-1-1-1,1 1 0,-1-1 0,1 1 0,0-1 0,0 1 1,0-1-1,0 1 0,0-1 0,0 0 0,0 0 0,1 1 1,-1-1-1,1 0 0,-1 0 0,1 0 0,0 0 0,-1 0 1,1 0-1,0-1 15,1 0 14,-1 1 0,1-1 0,-1 1 0,1-1 0,0 1 0,0 0 0,0-1 0,0 1 0,0 0 1,0 0-1,1 0 0,-1 0 0,1 0 0,-1 0 0,1 0 0,0 0 0,0 0 0,0 1 0,0-1 0,0 1 0,0 0 0,2-2-14,7-2 170,0-1-1,1 1 0,-1 1 1,2 0-170,-5 1 227,75-20 3,-65 18-71,0 1 0,0 1 0,0 1 0,9-1-159,-87 2-1133,39-1 1058,-1 1-1,1 1 0,0 1 1,-1 1-1,1 1 0,-15 4 76,16 3 109,20-7 440,12-1 20,52-5 460,50-9-1029,1 0 39,-115 11-22,1 1-1,0 0 1,0 0 0,-1 0 0,1 0 0,0 0 0,0 0-1,-1 0 1,1 0 0,0 0 0,0 0 0,-1 0-1,1 1 1,0-1 0,0 0 0,-1 0 0,1 1 0,0-1-1,-1 1 1,1-1 0,0 0 0,-1 1 0,1-1-1,-1 1 1,1 0 0,-1-1 0,1 1 0,-1-1 0,1 1-1,-1 0 1,0-1-17,0 28 204,-2-16-201,-1-1 0,0 1 0,-1-1 1,-1 0-1,1 0 0,-4 4-3,-10 14 10,1 2 1,0 2-11,6-14-18,5-7-38,0 0 0,1 1 1,0-1-1,0 3 56,2-5 260,-10 23-3840,11-29 2333,0-1 0,-1 1 0,1-1 0,-1 1 0,0-1 0,0 0 0,-4 2 1247,-6 6-3860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3.844"/>
    </inkml:context>
    <inkml:brush xml:id="br0">
      <inkml:brushProperty name="width" value="0.05" units="cm"/>
      <inkml:brushProperty name="height" value="0.05" units="cm"/>
    </inkml:brush>
  </inkml:definitions>
  <inkml:trace contextRef="#ctx0" brushRef="#br0">0 128 3232,'2'0'1,"12"1"369,0 1 1,0 0 0,10 3-371,-23-4 528,-1-1 128,25 47 2157,-5-17-229,-20-30-2550,0 1 0,0-1-1,0 0 1,0 0 0,0 0 0,0 0 0,0 0-1,0 1 1,1-1 0,-1 0 0,0 0 0,0 0 0,0 0-1,0 0 1,0 1 0,0-1 0,0 0 0,0 0-1,0 0 1,0 0 0,0 1 0,0-1 0,0 0-1,0 0 1,0 0 0,0 0 0,0 1 0,0-1 0,-1 0-1,1 0 1,0 0 0,0 0 0,0 0 0,0 1-1,0-1 1,0 0 0,0 0 0,0 0 0,-1 0-1,1 0 1,0 0 0,0 1 0,0-1 0,0 0 0,0 0-1,-1 0 1,1 0 0,0 0 0,0 0-34,-18-10 745,14 7-743,-4-3 44,1 0-1,0 0 1,1 0 0,-1-1 0,1 0-1,0 0 1,-2-5-46,7 11 39,0 0-1,0 1 0,1-1 1,-1 0-1,0 0 1,1 0-1,-1 0 1,1 0-1,-1 0 0,1 0 1,-1 0-1,1 0 1,0 0-1,0 0 0,-1 0 1,1 0-1,0 0 1,0 0-1,0 0 0,0 0 1,0 0-1,0-1-38,1 2 38,-1 0-1,1-1 0,0 1 1,-1 0-1,1-1 1,0 1-1,-1 0 0,1 0 1,0 0-1,-1-1 1,1 1-1,0 0 0,-1 0 1,1 0-1,0 0 0,0 0 1,-1 0-1,1 1 1,0-1-1,-1 0 0,1 0 1,0 0-1,-1 1 1,1-1-38,6 2 96,0 1 0,0-1 0,-1 2 0,1-1 0,-1 1 0,1 0-96,2 3-4,-1 0 0,0 0 0,-1 1 1,0 0-1,0 1 0,-1-1 0,0 1 0,0 1 4,-5-9 58,-1-1 179,0 0 7,0 0-168,0 0-43,0 0 6,0 0 95,0 0 65,-5-2-122,0-1-1,0 1 1,0-1 0,1 0-1,-1-1 1,1 1 0,0-1-1,-1-1-76,-20-18-380,12 12 241,1 0-1,0-1 1,-6-9 139,12 17 69,6 4-66,-1 0 1,1 0-1,-1 0 0,1-1 1,-1 1-1,0 0 1,1 0-1,-1-1 0,1 1 1,-1 0-1,1-1 1,-1 1-1,1 0 0,0-1 1,-1 1-1,1-1 0,-1 1 1,1-1-1,0 1 1,-1-1-1,1 1 0,0-1 1,0 1-1,-1-1 1,1 1-1,0-1 0,0 0 1,0 1-1,0-1 0,0 1-3,-1-1 10,1 0 0,-1 1-1,1-1 1,0 1-1,0-1 1,-1 0 0,1 1-1,0-1 1,0 0-1,0 1 1,-1-1 0,1 0-1,0 1 1,0-1-1,0 0 1,0 1-1,0-1 1,1 0 0,-1 1-1,0-1 1,0 0-1,0 1 1,0-1 0,1 0-1,-1 1 1,0-1-1,1 1 1,-1-2-10,20-10 626,36-1 623,-47 11-1131,81-25 296,-80 24-253,-15 5 109,-18 10-401,17-9 56,-1 1-1,1-1 0,-1 0 1,0-1-1,1 0 0,-1 0 0,-5 1 76,-16 4-400,26-6 108,2-1 57,0 0 446,0 0 43,0 0-286,0 0-48,11-8 130,5-1 330,-2 2-204,-1 0 0,0-2 0,0 1 0,1-3-176,-13 10 27,-1 0 0,1 1-1,-1-1 1,1 0 0,0 1 0,0-1 0,-1 0 0,1 1 0,0-1 0,0 1 0,0-1 0,0 1-1,0 0 1,-1-1 0,1 1 0,0 0 0,0 0 0,0-1 0,0 1 0,0 0 0,0 0 0,0 0-1,0 0 1,0 0 0,0 0 0,0 1 0,0-1 0,0 0 0,0 0 0,0 1 0,0-1 0,-1 1-1,1-1 1,0 1 0,0-1 0,0 1 0,-1-1 0,1 1 0,0-1 0,0 1 0,-1 0-27,2 1 13,0 0 0,-1 1-1,1-1 1,-1 0 0,1 1 0,-1-1 0,0 1 0,0 0 0,-1-1 0,1 1 0,0 0-1,-1-1 1,1 3-13,-2 7 28,0 1 0,0-1 0,-1 0 0,-1 1 0,0-1 0,-1 0 0,-3 8-28,2-5 45,0 1 0,1 1 0,-1 6-45,2-8 239,2-6-982,1-4-3429,0-5-7174</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7.592"/>
    </inkml:context>
    <inkml:brush xml:id="br0">
      <inkml:brushProperty name="width" value="0.05" units="cm"/>
      <inkml:brushProperty name="height" value="0.05" units="cm"/>
    </inkml:brush>
  </inkml:definitions>
  <inkml:trace contextRef="#ctx0" brushRef="#br0">34 284 816,'57'-36'2055,"-65"47"-157,-6 10-625,7-14 3137,15-8-4179,1-1 0,-1 0 0,0 0 0,0-1 0,-1 0 1,1-1-1,0 1 0,-1-1 0,0-1 0,0 1 0,0-1 1,-1-1-1,4-3-231,2 0 405,0 1 0,0 0 0,0 0 0,9-2-405,50-15 1343,-44 16-591,-20 6-511,-9 3-151,-16 4-89,1 1 0,-1 1 0,1 0 0,0 1 0,0 1 0,1 1 0,0 0 0,-11 9-1,-13 4-77,33-19 49,0 1-1,-1 0 1,1 0-1,1 1 1,-1-1-1,1 1 1,0 1-1,-3 2 29,7-5-62,-1 0 75,0 0 0,0 1 1,0 0-1,0-1 0,1 1 1,0 0-1,-1 2-13,3-4-8,-1-1 1,1 1 0,0 0-1,-1-1 1,0 1 0,1-1-1,-1 0 1,0 1 0,1-1-1,-1 1 1,0-1-1,0 0 1,0 0 0,0 0-1,0 1 1,-1-1 0,1 0-1,-1 0 8,1-1 16,0-1 0,0 1 0,0-1 0,0 1 0,0-1 0,0 0 0,1 1 0,-1-1 0,0 0 0,1 0 0,-1 1 0,0-1 0,1 0 0,-1 0 0,1 0 0,-1 0 0,1 0 0,0 0 0,-1 0 0,1 0 0,0 0 0,0 0 0,-1 0 0,1 0-1,0 0 1,0-1-16,-3-17-47,1 0-1,1-1 1,0 1-1,2-1 1,1-9 47,0-23 169,-2 40-112,0 1-17,0 0-1,0-1 1,-2 1 0,1 0-1,-3-7-39,-4-25 143,8 41-137,0 2 5,0 0-11,-1 0 0,1 0 0,0 0 0,0 0 0,0 0 0,0 0 0,0 0 0,-1 0 0,1-1 0,0 1 0,0 0 0,0 0 0,0 0 0,0 0 0,0 0 0,-1 0 0,1 0 0,0-1 0,0 1 0,0 0 0,0 0 0,0 0 0,0 0 0,0 0 0,0-1 0,0 1 0,0 0 0,0 0 0,0 0 0,0 0 0,0-1 0,0 1 0,0 0 0,0 0 0,0 0 0,0 0 0,0-1 0,0 1 0,0 0 0,0 0 0,0 0 0,0 0 0,0 0 0,0-1 0,1 1 0,-1 0 0,0 0 0,0 0 0,0 0 0,0 0 0,0 0 0,0 0 0,0-1 0,1 1 0,-1 0 0,0 0 0,0 0 0,0 0 0,0 0 0,1 0 0,5-7-8,-2 5 33,0 2 1,0-1-1,1 0 0,-1 1 1,0 0-1,0 0 0,0 0 0,0 0 1,0 1-1,0 0 0,0 0 0,0 0 1,0 0-1,0 0 0,0 1 1,0 0-1,-1 0 0,1 0 0,-1 0 1,1 1-26,12 7 55,-1 0 0,-1 1 0,0 1 1,0 1-56,66 69 466,-74-75-470,0 2 39,-4-7 138,-2-2 50,0 0 58,0 0 9,8 9 192,-19-13-258,0 0 0,0-1 0,0-1 0,-3-2-224,-79-70 102,71 43-494,21 34-213,5 3 272,13 9 216,19 18 240,-6 0-129,-24-20-1724,0-1 0,-1 1 0,0 0-1,3 6 1731,-7-13-3960,-1-2-1374</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4.620"/>
    </inkml:context>
    <inkml:brush xml:id="br0">
      <inkml:brushProperty name="width" value="0.05" units="cm"/>
      <inkml:brushProperty name="height" value="0.05" units="cm"/>
    </inkml:brush>
  </inkml:definitions>
  <inkml:trace contextRef="#ctx0" brushRef="#br0">38 271 12464,'0'0'0,"-2"10"0,0 2 0,-3 10-8872</inkml:trace>
  <inkml:trace contextRef="#ctx0" brushRef="#br0" timeOffset="1186.97">58 264 6104,'2'3'77,"1"-1"0,-1 0 0,0 1 0,1-1 0,-1 0 0,1-1 0,-1 1 0,1 0 0,0-1 0,0 0 0,0 1 0,0-1 0,0 0 0,3 0-77,44 3 2038,1 0-832,-30 1 262,-29-9 178,-18-6-1620,9 1-14,1 1 22,-1 0 0,0 1 0,-16-4-34,28 10 20,1-1 1,-1 1-1,1 0 1,-1 0-1,0 1 1,0-1-1,1 1 1,-1 0-1,-1 1-20,-16-2 164,20 0-19,2 1-405,0 0-28,-17-3 2645,30-17-2314,-1 0-1,-2-2 1,8-19-43,20-39 869,-34 71-496,0 0 0,0 0-1,-1 0 1,1-5-373,-3 13-7,-1 1-1,0 0 3,0 0 6,0 0-11,0 0-12,0 0-46,0 29-12,-1 0-31,-1 0 0,-3 12 111,2-29 24,0-11 164,-2-15 113,2 6-468,3 4 87,0-6 60,0 5 48,1 0 0,-1 0 0,1-1 0,0 1-1,0 0 1,1 0 0,0 0 0,-1 1 0,2-2-28,2-4 21,-5 8-77,0 2 82,0 0 7,4 0-62,-4-4-27,25-7 26,-21 9 25,-2 2 1,-1-1 0,1 1 0,0-1 0,-1 1 0,1 0 0,0-1 0,-1 1 0,1 0 0,0 0 1,-1 0-1,1 0 0,0 1 0,-1-1 0,1 0 0,0 1 0,-1-1 0,1 1 0,-1 0 0,2 0 4,-2-1 7,0 0-1,0 1 1,0-1-1,0 0 1,0 1-1,0-1 0,0 1 1,0 0-1,0-1 1,0 1-1,0 0 1,0-1-1,0 1 0,0 0 1,0 0-1,0 0 1,-1 0-1,1 0 1,0 0-1,-1 0 0,1 0 1,-1 0-1,1 0 1,-1 0-1,1 1-6,0 3 73,6 7 47,-2 0 0,0 0 0,0 0 0,-1 0 0,0 1 1,-2 0-1,1 0 0,-1 2-120,2 22 18,-2 1 0,-1 8-18,-3-30 67,0-12-5978,2-4-3035</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3"/>
    </inkml:context>
    <inkml:brush xml:id="br0">
      <inkml:brushProperty name="width" value="0.05" units="cm"/>
      <inkml:brushProperty name="height" value="0.05" units="cm"/>
      <inkml:brushProperty name="color" value="#ED7D31"/>
    </inkml:brush>
  </inkml:definitions>
  <inkml:trace contextRef="#ctx0" brushRef="#br0">0 0 5208,'0'0'0,"0"0"0,20 11 0,-1-2-3432</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4"/>
    </inkml:context>
    <inkml:brush xml:id="br0">
      <inkml:brushProperty name="width" value="0.05" units="cm"/>
      <inkml:brushProperty name="height" value="0.05" units="cm"/>
      <inkml:brushProperty name="color" value="#ED7D31"/>
    </inkml:brush>
  </inkml:definitions>
  <inkml:trace contextRef="#ctx0" brushRef="#br0">90 63 3416,'13'3'-17,"-10"-2"78,-1-1 0,1 1 0,-1 0 0,1 0 0,-1 0 0,1 0 0,-1 0 0,0 0 0,0 1 0,0-1 1,1 1-62,-2-1 481,-1-1 127,2 2-95,27 22-181,-1 1 0,20 23-332,-14-13 1544,-29-29 1512,-15-12-2158,-25-16-1005,14 13 502,-1 0-1,1-1 1,1-1 0,0-1 0,-15-11-395,18 4 768,16 17 35,8 12-431,4 3-284,0 1 0,1-2 1,0 0-1,1 0 0,1 0-88,6 5 340,8 7 30,1-2 0,22 12-370,-49-33 225,-2-1-137,0 0-6,-19-20 404,-27-25-130,-2 3-1,-29-19-355,68 54 55,-12-8 235,1 0-1,1-2 0,-2-2-289,19 16 8,2 3 8,0 0-7,-1-2-48,-2-4-55,17 3 40,-6 4 70,-1 0 0,0 0 0,0 1-1,1 0 1,-1 0 0,-1 1 0,1 0-1,0 0 1,-1 0 0,1 1 0,-1 0-1,0 0 1,1 2-16,17 13 126,-1 2 1,9 11-127,-23-24 8,1 2 193,-13-14 283,-16-17-199,5 8-189,-1 1-1,-1 1 0,0 0 0,0 1 0,-4-1-95,3 1-94,9 6 101,1 0 54,0 0 0,0 0 0,0-1 0,0 0 0,1-1 0,-1 1 0,-1-4-61,7 8 60,1 1-10,0-1-54,0 1 0,0 0 0,0 0 1,0 0-1,0 0 0,1-1 0,-1 1 0,0 0 1,0 0-1,0 0 0,0 0 0,0-1 0,1 1 1,-1 0-1,0 0 0,0 0 0,0 0 0,0 0 1,1 0-1,-1 0 0,0 0 0,0 0 1,0 0-1,1 0 0,-1 0 0,0 0 0,0 0 1,0 0-1,1 0 0,-1 0 0,0 0 0,0 0 1,0 0-1,1 0 0,-1 0 0,0 0 0,0 0 1,0 0-1,1 0 0,-1 0 0,0 0 1,0 0-1,0 1 0,0-1 0,1 0 0,-1 0 1,0 0-1,0 0 0,0 0 0,0 1 0,0-1 1,0 0-1,0 0 0,1 0 0,-1 1 4,20 14 64,19 22 287,-38-36-339,53 53 859,-52-53-856,-2-1 7,0 0-559,0 0-2244,0 0-1827,0 0-5081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6.160"/>
    </inkml:context>
    <inkml:brush xml:id="br0">
      <inkml:brushProperty name="width" value="0.05" units="cm"/>
      <inkml:brushProperty name="height" value="0.05" units="cm"/>
      <inkml:brushProperty name="color" value="#ED7D31"/>
    </inkml:brush>
  </inkml:definitions>
  <inkml:trace contextRef="#ctx0" brushRef="#br0">61 50 8160,'-1'1'-23,"0"-1"1,-1 1-1,1 0 1,0-1-1,0 1 1,0 0-1,0-1 1,0 1-1,0 0 1,0 0 0,0 0-1,0 0 1,1 0-1,-1 0 1,0 0-1,1 0 1,-1 1-1,1-1 1,-1 0-1,1 0 1,-1 0-1,1 1 1,0-1-1,-1 0 1,1 1-1,0-1 1,0 0 0,0 2 22,-4 50-1005,3-38 799,-8 68-1233,4-44 2963,1-1 0,2 5-1524,-14-382-2501,16 327-839</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5"/>
    </inkml:context>
    <inkml:brush xml:id="br0">
      <inkml:brushProperty name="width" value="0.05" units="cm"/>
      <inkml:brushProperty name="height" value="0.05" units="cm"/>
      <inkml:brushProperty name="color" value="#FFFFFF"/>
    </inkml:brush>
  </inkml:definitions>
  <inkml:trace contextRef="#ctx0" brushRef="#br0">144 310 728,'0'0'1888,"0"0"-216,0 0-864,0 0-136,0 0 320,0 0 66,0 0-52,0 0-9,0 0 23,0 0-49,0 0-239,4 5-172,7 9-326,0 0 1,1-1 0,1 0-1,0-1 1,1 0 0,0-1-1,0-1 1,12 6-235,-22-15 180,1 0 0,0 0 0,-1 0 1,1 0-1,0-1 0,0 0 0,0 0-180,-4 0 441,-159-132 509,147 124-921,3 3-6,-8-3-29,-9-2 149,62 46 483,1-2 0,2-1-1,26 15-625,-48-42 143,-18-6-134,0 0-1,1 0 1,-1 0 0,0-1-1,0 1 1,0 0 0,1 0 0,-1 0-1,0-1 1,0 1 0,0 0-1,0 0 1,0 0 0,1-1 0,-1 1-1,0 0 1,0 0 0,0-1-1,0 1 1,0 0 0,0-1 0,0 1-1,0 0 1,0 0 0,0-1-1,0 1 1,0 0 0,0 0 0,0-1-1,0 1 1,0 0 0,0 0-1,-1-1 1,1 1 0,0 0-1,0 0 1,0-1-9,-2-2 24,1 0-1,-1 0 1,0 0-1,0 0 1,0 0-1,0 0 1,0 1-1,-1-1 1,1 1-1,-2-1-23,-30-22 40,-111-68 226,132 83-201,10 10-56,16 15 45,2 2-1,2-2 0,-1 0 0,2-1-1,0 0 1,1-2 0,0 0 0,18 8-53,-9-8-4,-19-12 8,-4-1 18,-2 1 106,-2-9 33,0 8-141,-1 0 1,0 0-1,0 0 1,1 1 0,-1-1-1,0 0 1,0 0-1,0 0 1,0 0 0,0 0-1,0 0 1,0 1-1,-1-1 1,1 0 0,0 0-1,0 0 1,-1 0-1,1 1 1,0-1 0,-1 0-1,1 0 1,-1 1-1,0-2-20,-9-12-38,-2 0-1,0 0 1,0 1-1,-1 1 1,-1 0-1,0 0 1,-11-5 38,-1-3-7,1-1 1,-3-4 6,0-1 211,22 22-104,5 6-52,24 31-246,-11-17 220,10 9-145,37 21-85,-48-38 350,0 0-1,1 0 1,0-1 0,0-1-1,1 0 1,0-1-1,1 0-148,-16-6 14,1 0 0,0 0 0,-1 0 0,1 0 0,0 0 0,0 0 0,0-1 0,0 1 0,0-1 0,0 1 0,1 0 0,-1-2-14,-2-1 20,-5-5 25,0 1 0,-1 1-1,0-1 1,0 1 0,-2 0-45,2 0-1,0 1 0,0-1 0,1-1 0,0 1 0,-1-3 1,-16-11-182,22 18 129,-1 0 1,0 0 0,1 0 0,-1 0-1,1 0 1,0-1 0,-1-1 52,3 4 15,1 1 23,0 0 66,0 0 16,0 0 2,2 2-112,-1 0 0,0 1 0,1-1 0,-1 0 0,1 0 0,0 0 0,-1-1 0,1 1 0,0 0 0,0-1 0,0 1 0,1 0-10,5 4 22,20 19 69,1-2-1,1-1 0,7 2-90,9 4 37,-44-27 63,-2-1 20,-2-3-97,1 1 1,-1 0-1,0 0 0,0-1 0,0 1 0,0 1 0,0-1 0,0 0 0,-1 0 0,-1 0-23,-2-3 17,-34-24-45,19 14 49,1-1 0,0 0 0,1-1 0,1-2-1,-4-4-20,-24-30-37,44 51-10,2 2-11,0 0-10,13 9-180,4 7 58,33 29-14,39 16 436,-50-36-154,-35-21 303,-28-25-184,14 11-195,-2-1-5,0 1-1,0 1 1,-10-6 3,16 11 0,-22-21 0,-16-11-148,42 34 90,-8-5-468,53 47 556,-7-6-22,16 0 23,-13-10 91,-38-23-27,2 0 24,1 0-123,-4-3 121,-67-57 25,60 55-139,1-1 0,-1 0 0,1-1 0,1 0 0,-1 0 0,-4-6-3,-8-9-34,-22-23-26,39 43 0,1 1-1,0 0 42,0 0 11,11 14-182,9 10 263,1-2 0,0 0 1,2-2-1,10 8-73,-31-26-7,-2-2-2,0 0-4,-3-6 25,-1 0 0,0 0 1,0 0-1,-1 1 1,0-1-1,1 1 0,-4-2-12,-29-23 20,35 29-40,-10-9-15,11 10 34,0-1-1,0 1 1,0-1 0,0 1 0,0-1 0,0 0-1,0 1 1,0-1 0,0 0 0,0 0 0,0 0-1,1 0 1,-1 0 0,0 0 0,1 0-1,-1 0 1,0-1 1,-5-4-43,3 8-198,5 6-155,4 3 366,-5-9 38,2 1 4,65 45 274,-67-47-184,5 2 21,-3-2-113,-4-3 129,-23-28-60,1-1 0,-12-20-79,13 17 58,21 33-50,1 1-15,0 0-82,0 0-2,0 0 62,0 0 13,0 0-26,0 0 1,0 0 26,6 12-22,1 5 34,-6-15 3,13 20 0,29 47 36,-24-51 33,-11-13 119,-13-12 442,-9-13-700,1 0 0,0-1 0,2-1-1,1 0 1,-1-3 70,10 23-20,-8-14 80,5 11 129,4 12-138,1-5-71,0 6 57,0-1-1,1 1 1,0 0 0,1-1-1,0 1 1,0-1-1,0 0 1,1 0-1,2 3-36,-6-10 5,1 2 21,3 7 485,-6-11-510,0 1-1,-6-21-9,-8-33 404,15 53-429,1 2-20,0 0-58,0 0 21,0 0 126,0 0 30,0 0-20,0 0-7,0 0-10,0 36 202,1-23-476,1 3 209,-2-1 1,0 0 0,0 1-1,-2 3 37,0 60 46,2-35-50,0-44 9,0 0 0,0 1 0,0-1 0,0 0 0,0 1 0,0-1 0,-1 0 0,1 0 0,0 1 0,0-1 0,0 0 0,0 0 0,0 1 0,-1-1 0,1 0 0,0 0 0,0 0 0,0 1 0,-1-1 0,1 0 0,0 0 0,0 0 0,-1 0 0,1 0 0,0 1 0,0-1 0,-1 0 0,1 0 0,0 0 0,-1 0 0,1 0 0,0 0 0,0 0 0,-1 0 0,1 0 0,0 0 0,-1 0 0,1 0 0,0 0 0,0 0 0,-1 0 0,1 0 0,0 0 0,0-1 0,-1 1 0,1 0 0,0 0 0,0 0 0,-1 0 0,1-1 0,0 1 0,0 0 0,0 0 0,-1 0 0,1-1-5,-18-11 93,8 3-80,8 7 60,0 0 1,-19-17-70,19 17-58,-10-13 5,0-5-40,11 18 37,-5-7-235,6 19 284,1-5-34,0 1 1,0 0-1,0 0 0,0-1 0,1 1 0,0 0 1,0-1-1,1 0 0,2 5 37,-2-5-2,-2-3 97,5 7 226,-3-9-29,-5-9-469,-2 2 183,-6-13-24,8 16-7,5 9-13,-2-4 51,1 7 11,0 0 0,1 0 0,0 0 0,0-1 0,0 1 0,1-1-24,23 33-194,-25-38 422,11 13 101,-8-9-340,-3-4-2,0 0 1,0 0-1,0 0 1,0 0-1,-1 0 1,1 0-1,-1 1 1,1-1-1,-1 1 0,0 0 1,0-1-1,0 1 1,0 0-1,0 1 13,28 15 160,-16-8-59,2-2-1,-1 1 1,7 1-101,17 14-222,-37-25 304,38 13 510,-37-13-626,-2 0-4,0 0 6,0 0 44,0 0 152,0 0 12,0 0-120,0 0-30,0 0-12,0 0-32,0 0-126,0 0 15,0 0 188,0 0 34,0 0-82,0 0-75,0 0 0,0 0 40,-20-11 118,9 4 5,-12-7-147,0-1-1,1-1 1,0-1 0,-6-8 48,2 0 110,2 5-110,-6-1-81,28 19-126,2 2 7,10 4 226,-3-1-44,-1 0 0,0 0 0,0 0 0,-1 1 0,1 0 0,-1 0 0,0 1 0,0-1 1,0 1 17,4 4 5,1-1 0,-1 0 0,1-1 1,1 0-1,-1 0 0,7 2-5,-1-2 1,0 0 0,0-2 0,1 1 0,-1-2 1,6 1-2,-21-5 108,-1 0 64,0 0 150,0 0-28,0 0-268,-3-2-59,-183-99-95,148 77-265,36 23 139,2 1-2,33 13 176,-3 0 200,-1 1 0,0 2-1,-1 1 1,15 12-120,-42-28 33,10 5 225,-22-19-263,-2 0 1,1 1 0,-2 0 0,1 1 0,-2 1 0,1 0 0,-1 1 0,-1 1-1,0 0 1,0 1 0,-17-5 4,-5-8-84,32 16 60,5 2 104,1 2-18,0 0-138,0 0-14,0 0 66,0 0-5,0 0-84,0 0 6,0 0 92,0 0 23,0 0 0,1 2-1,30 20 30,-29-21 63,6 2 415,-43-46-454,-11-10-663,44 50 460,4 4 54,12 14 33,14 18 106,-27-31 171,0-1-201,-1 0 0,0-1 0,1 1 0,-1-1 0,1 1 1,-1 0-1,1-1 0,-1 1 0,1-1 0,-1 0 1,1 1-1,0-1 0,-1 1 0,1-1 0,0 0 1,-1 1-1,1-1 0,0 0 0,-1 0-21,-7-16 146,-2 0 0,-10-14-146,-1-3-193,19 31 148,-10-14-23,8 13-43,10 12-5,13 14 77,66 69-185,-72-79 319,-1-1-1,2-1 1,0 0 0,0 0 0,13 5-95,-28-16-2,0 0 1,0 0 0,0 0 0,1 0 0,-1 0 0,0 0 0,0 0 0,0 0 0,0 0 0,0 0 0,1 1 0,-1-1 0,0 0-1,0 0 1,0 0 0,0-1 0,0 1 0,1 0 0,-1 0 0,0 0 0,0 0 0,0 0 0,0 0 0,0 0 0,0 0 0,1 0 0,-1 0-1,0 0 1,0 0 0,0 0 0,0 0 0,0-1 0,0 1 0,0 0 0,1 0 0,-1 0 0,0 0 0,0 0 0,0 0 0,0 0-1,0-1 1,0 1 0,0 0 0,0 0 0,0 0 0,0 0 0,0 0 0,0-1 0,0 1 0,0 0 0,0 0 0,0 0 0,0 0 0,0 0-1,0-1 1,0 1 0,0 0 1,-3-16 167,2 11-142,-1 1-1,0-1 0,0 0 1,0 1-1,-1-1 1,-2-2-25,-96-112-134,96 113 94,0 0 1,1 0-1,-1 0 0,1 0 0,1 0 0,-1-1 1,1-1 39,-1 1-55,3 5 90,-2-9-227,44 42 320,0-1 1,2-3 0,1-1-1,27 10-128,-69-35-100,-2-1 47,-3-1 93,1 1 1,0-1-1,0 0 0,0 0 1,0 0-1,0-1 1,0 1-1,0 0 0,1-1 1,-1 1-1,-1-2-40,-4-3-85,-36-28-66,11 10 87,2-1 0,-20-20 64,20 9-47,29 35-11,-1-1 3,-6-5-17,7 5-233,4 5 3,147 134 284,-149-136 264,3 2 149,-10-13-248,-20-24-152,16 20 88,-59-78-149,42 51-14,11 16 114,15 24 106,-8-10-250,67 84-362,-26-36 772,19 18-300,-49-54 66,4 7 84,-4-8-11,-7-11-34,0 2-109,-3-7-43,-1 0 1,-1 0-1,0 1 0,-1 0 0,0 1 1,-6-5 46,15 18-174,-4-1 138,27 22-75,-1 2 0,-2 0 0,6 9 111,0-1-23,-5-9 54,-17-19 124,0 0 3,6 6-118,-6-6 0,-2-2 23,0 0 58,-10-14 7,-5-1-139,1 0 0,-17-11 11,-1-3 16,29 26-62,0-1 1,0 0-1,0 0 1,1 0-1,-1 0 1,1 0-1,0-1 1,0 0 45,-9-17-131,10 20 184,-2-7-38,7 16-318,31 41 257,-26-33 138,2-2 0,-1 1 1,5 2-93,-13-14 235,-2-2-3,0 0-216,0 0-20,-1-2 120,-3-10-179,0 1 1,-1 0-1,0 0 1,-1 1-1,0-1 1,0 1 0,-1 1-1,-1-1 1,0 1-1,0 0 1,-2 0 62,8 7-73,2 2 113,0 0 61,0 0 92,0 0-38,0 0-244,0 0-50,1 3 126,0-1 0,0 1 0,0-1 0,0 1 0,0-1 0,0 0 0,0 0 0,1 1 1,-1-1-1,1 0 0,0 0 0,0 0 0,0 0 0,0-1 0,0 1 0,0-1 0,0 1 0,0-1 0,2 1 13,11 10-33,45 48-23,-44-42 212,-15-16-30,-2-4 15,-26-24 309,7 5-537,-28-27 235,47 46-522,1 2 381,0 0 0,0-1 0,0 1 0,0 0 0,-1-1 0,1 1 0,0 0 0,0-1 0,0 1 0,-1 0 0,1-1 0,0 1 0,-1 0 0,1 0 0,0 0 0,0-1 0,-1 1 0,1 0-1,0 0 1,-1 0 0,1 0 0,-1-1 0,1 1 0,0 0 0,-1 0 0,1 0 0,0 0-7,-7-3-2343,6 0-4994,1 3-3970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6"/>
    </inkml:context>
    <inkml:brush xml:id="br0">
      <inkml:brushProperty name="width" value="0.05" units="cm"/>
      <inkml:brushProperty name="height" value="0.05" units="cm"/>
    </inkml:brush>
  </inkml:definitions>
  <inkml:trace contextRef="#ctx0" brushRef="#br0">34 284 816,'57'-36'2055,"-65"47"-157,-6 10-625,7-14 3137,15-8-4179,1-1 0,-1 0 0,0 0 0,0-1 0,-1 0 1,1-1-1,0 1 0,-1-1 0,0-1 0,0 1 0,0-1 1,-1-1-1,4-3-231,2 0 405,0 1 0,0 0 0,0 0 0,9-2-405,50-15 1343,-44 16-591,-20 6-511,-9 3-151,-16 4-89,1 1 0,-1 1 0,1 0 0,0 1 0,0 1 0,1 1 0,0 0 0,-11 9-1,-13 4-77,33-19 49,0 1-1,-1 0 1,1 0-1,1 1 1,-1-1-1,1 1 1,0 1-1,-3 2 29,7-5-62,-1 0 75,0 0 0,0 1 1,0 0-1,0-1 0,1 1 1,0 0-1,-1 2-13,3-4-8,-1-1 1,1 1 0,0 0-1,-1-1 1,0 1 0,1-1-1,-1 0 1,0 1 0,1-1-1,-1 1 1,0-1-1,0 0 1,0 0 0,0 0-1,0 1 1,-1-1 0,1 0-1,-1 0 8,1-1 16,0-1 0,0 1 0,0-1 0,0 1 0,0-1 0,0 0 0,1 1 0,-1-1 0,0 0 0,1 0 0,-1 1 0,0-1 0,1 0 0,-1 0 0,1 0 0,-1 0 0,1 0 0,0 0 0,-1 0 0,1 0 0,0 0 0,0 0 0,-1 0 0,1 0-1,0 0 1,0-1-16,-3-17-47,1 0-1,1-1 1,0 1-1,2-1 1,1-9 47,0-23 169,-2 40-112,0 1-17,0 0-1,0-1 1,-2 1 0,1 0-1,-3-7-39,-4-25 143,8 41-137,0 2 5,0 0-11,-1 0 0,1 0 0,0 0 0,0 0 0,0 0 0,0 0 0,0 0 0,-1 0 0,1-1 0,0 1 0,0 0 0,0 0 0,0 0 0,0 0 0,0 0 0,-1 0 0,1 0 0,0-1 0,0 1 0,0 0 0,0 0 0,0 0 0,0 0 0,0 0 0,0-1 0,0 1 0,0 0 0,0 0 0,0 0 0,0 0 0,0-1 0,0 1 0,0 0 0,0 0 0,0 0 0,0 0 0,0-1 0,0 1 0,0 0 0,0 0 0,0 0 0,0 0 0,0 0 0,0-1 0,1 1 0,-1 0 0,0 0 0,0 0 0,0 0 0,0 0 0,0 0 0,0 0 0,0-1 0,1 1 0,-1 0 0,0 0 0,0 0 0,0 0 0,0 0 0,1 0 0,5-7-8,-2 5 33,0 2 1,0-1-1,1 0 0,-1 1 1,0 0-1,0 0 0,0 0 0,0 0 1,0 1-1,0 0 0,0 0 0,0 0 1,0 0-1,0 0 0,0 1 1,0 0-1,-1 0 0,1 0 0,-1 0 1,1 1-26,12 7 55,-1 0 0,-1 1 0,0 1 1,0 1-56,66 69 466,-74-75-470,0 2 39,-4-7 138,-2-2 50,0 0 58,0 0 9,8 9 192,-19-13-258,0 0 0,0-1 0,0-1 0,-3-2-224,-79-70 102,71 43-494,21 34-213,5 3 272,13 9 216,19 18 240,-6 0-129,-24-20-1724,0-1 0,-1 1 0,0 0-1,3 6 1731,-7-13-3960,-1-2-1374</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7"/>
    </inkml:context>
    <inkml:brush xml:id="br0">
      <inkml:brushProperty name="width" value="0.05" units="cm"/>
      <inkml:brushProperty name="height" value="0.05" units="cm"/>
    </inkml:brush>
  </inkml:definitions>
  <inkml:trace contextRef="#ctx0" brushRef="#br0">70 344 2696,'14'-7'-1720,"5"-5"4950,6-2 3413,-8 6-5152,-1 0-1020,0-1 0,-1 0 0,0-1 0,-1-1 0,9-8-471,-18 15 62,37-29 73,-40 32-11,3-1 1317,-13 1-1024,-5 5-440,0 0 1,0 0-1,0 2 0,1-1 1,0 2-1,0-1 0,1 2 1,-5 3 22,5-3-6,-3 3 48,31-22 47,8-7 22,-23 17 17,-2 1 52,0 0 88,0 0-22,0 0-186,0 0-30,0 0 19,0 0 44,0 0 3,-13 11 22,9-8-106,-1 1-6,1-1 0,-1 1 1,0-1-1,0 0 0,0-1 1,0 1-1,0-1 0,-2 0-6,5-1-50,2-1 26,0 0-22,0 0-142,0 0 30,-11-4 400,1 2-214,8 2-23,1 0-1,-1 0 0,0-1 1,1 1-1,-1-1 0,1 1 0,-1-1 1,0 0-1,1 0 0,-1 1 1,1-1-1,0 0 0,-1 0 0,1 0 1,0-1-1,0 1 0,-1 0 0,1 0 1,0-1-1,0 1 0,0-1 1,1 1-1,-1-1 0,0 1 0,0-1 1,1 0-5,-4-6 30,-18-27 108,18 28-164,0 0 0,1 0 0,0-1 0,1 1 0,0-1 0,-1-3 26,-14-38-80,16 44 90,-1 1-1,0-1 1,1 0-1,0 1 0,0-1 1,0 0-1,1 0 1,-1 0-1,1 0 0,0 0 1,1 0-1,-1 1 1,1-1-10,1-27 671,-1 32-669,-1 0 1,1-1-1,0 1 0,0 0 1,-1 0-1,1-1 1,0 1-1,0 0 1,0 0-1,0 0 0,-1 0 1,1 0-1,0 0 1,0 0-1,0 1 1,0-1-1,-1 0 0,1 0 1,0 0-1,0 1 1,-1-1-1,2 1-2,21 8 324,9 2-307,-25-8-6,-1-1 1,0 1-1,0 1 0,0-1 0,0 1 0,0 0 0,3 4-11,8 9 379,-11-10-378,1 0-1,-1-1 0,1-1 1,0 1-1,1-1 0,12 9 224,-12-7-237,2-1 0,-1 0 0,1-1 0,0 0 0,8 3 13,-17-8 39,1 1 1,0-1-1,-1 1 1,1 0 0,-1-1-1,1 1 1,-1 0-1,0 0 1,1 0 0,-1 0-1,0 0 1,0 0-1,1 1 1,0 0-40,-3-2 41,1 1 1,-1-1-1,1 1 1,-1-1-1,1 0 1,-1 1-1,1-1 0,-1 0 1,0 0-1,1 0 1,-1 1-1,1-1 0,-1 0 1,0 0-1,1 0 1,-1 0-1,1 0 1,-1 0-1,0 0 0,1 0 1,-1 0-1,0 0 1,1 0-1,-1-1-41,-7 1 62,0-1 0,0 0 0,1-1 0,-1 0 0,0 0 0,-1-2-62,-9-3-87,13 6 82,1-1-1,0 1 1,0-1-1,0-1 1,0 1-1,0-1 1,0 1-1,0-1 1,1 0-1,-1 0 1,-1-3 5,-2 0-21,1-1 0,-1 1-1,1-1 1,1 0 0,-1-1 0,1 0-1,1 0 22,-13-19-16,16 25 22,1 2-34,0 0-142,0 0 0,0 0 96,0 0-108,0 0-24,0 0 36,0 0 88,0 0 310,0 0 26,0 0-222,0 0-50,0 0 22,1 5-1,0 0 0,0 0-1,-1 0 1,1 0 0,-1 0 0,-1 3-3,1-6 4,0-1-6,0 0 0,0 0 0,0 0 1,0 0-1,0 1 0,0-1 0,0 0 0,0 0 0,0 0 0,1 0 0,-1 1 0,1-1 1,-1 0-1,1 0 0,-1 0 0,1 0 0,-1 0 0,1 0 0,0 0 0,0 0 1,-1-1-1,1 1 0,0 0 0,0 0 0,0-1 0,0 1 0,0 0 0,0-1 1,1 1 1,-1-1-15,-1 0 1,0 1-1,1-1 1,-1 0-1,0 0 1,1 0-1,-1 0 1,0 1-1,1-1 1,-1 0-1,0 0 1,1 1-1,-1-1 1,0 0-1,1 1 1,-1-1-1,0 0 1,0 1 0,0-1-1,1 0 1,-1 1-1,0-1 1,0 1-1,0-1 1,0 0-1,0 1 1,0-1 14,38 12-607,-21-10-933,-3 1-6338,-14-3 1574</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9:38.408"/>
    </inkml:context>
    <inkml:brush xml:id="br0">
      <inkml:brushProperty name="width" value="0.05" units="cm"/>
      <inkml:brushProperty name="height" value="0.05" units="cm"/>
    </inkml:brush>
  </inkml:definitions>
  <inkml:trace contextRef="#ctx0" brushRef="#br0">223 417 3504,'-8'-5'65,"5"4"45,1 0-1,-1-1 0,1 1 1,-1-1-1,1 0 0,-1 0 1,1 0-1,0 0 0,0 0 1,0 0-1,0 0 0,1-1 1,-1 0-110,2 3 38,0 0 1,0-1 0,0 1 0,0-1-1,0 1 1,0 0 0,0-1 0,0 1-1,0-1 1,0 1 0,0 0 0,1-1 0,-1 1-1,0 0 1,0-1 0,0 1 0,1 0-1,-1-1 1,0 1 0,0 0 0,1-1-1,-1 1 1,0 0 0,1 0 0,-1-1 0,0 1-1,1 0 1,-1 0 0,0 0 0,1 0-1,-1-1 1,0 1 0,1 0 0,-1 0 0,1 0-1,-1 0 1,0 0 0,1 0 0,-1 0-1,1 0-38,21-3 709,-18 2-659,13-1 467,0-1 1,0-1-1,-1-1 1,0 0-1,0-1 1,0-1-1,0 0 1,7-6-518,23-20 905,-44 32-656,0-2-167,0 1 0,0-1 0,-1 1 0,1-1 0,-1 0 0,0 1 0,1-1 0,-1 0 0,-1 0 0,1 0-82,-3-12 123,-4 11 130,3 6-214,0-1 0,0 0 0,1 1 0,-1 0 0,0-1 0,1 1 0,-1 0 0,1 0 0,-1 1-39,-38 29-40,-1-1 1,-1-3-1,-35 16 40,72-41 2,-17 15-30,21-17-112,2-1 6,0 0 140,0 0 34,0 0 1,0 0 2,0 0-14,0 0 20,0 0 78,0 0 17,0 0-24,0 0 15,0 0 65,0 0-23,0 0-153,0 0 0,-10 5 301,9-4-288,-1 0 1,0 0-1,0 0 0,0-1 1,0 1-1,0-1 0,0 1 0,0-1 1,1 0-1,-1 0 0,0 0 1,0 0-1,0 0 0,0 0 1,0 0-1,0-1 0,0 1 0,0-1 1,0 1-1,0-1 0,0 0 1,1 0-1,-1 0 0,0 0 0,0 0 1,1 0-1,-1 0 0,1-1 1,-1 1-1,1-1 0,0 1 0,-1-1 1,1 1-1,0-1 0,0 0-37,-8-10 84,1-1-1,0 1 1,1-2-1,-3-7-83,4 9-40,0-2 194,2 0 1,0 0-1,0 0 1,2 0 0,0-1-1,0 1 1,1-6-155,-5-36 156,1 3-222,4 38 38,0 1 0,-1 0 1,0-1-1,-1 0 28,2 13-65,1 2 38,1-11 347,4 14-322,0 1 0,0-1 0,0 1 0,-1 0 0,0 0 0,0 1 0,0-1 0,0 1 0,-1-1 0,0 1 0,0 0 0,0 1-1,0-1 1,0 4 2,7 15-14,-2 1-1,5 20 15,-7-22-35,2 2-37,2 0 0,0-1-1,14 22 73,-8-15-3,-7-9 196,-9-17 80,-8-15-181,0-2-77,2 0-1,0 0 0,0-1 1,1 0-1,0 0 0,2 0 1,-1-2-15,-5-31 72,-1-23-72,6 36-95,3 30 92,1 0-11,-1-1-1,1 1 0,-1 0 1,0-1-1,0 1 0,0 0 0,0 0 1,-1-2 14,1 5 6,-12-31 200,-1 1 200,16 29-317,-1 0-77,1 0-1,-1 0 1,0 0 0,1 0 0,-1 1 0,0-1 0,1 0 0,-1 1 0,1-1 0,-1 1-1,1 0 1,0-1 0,-1 1 0,1 0-12,14 6 26,-1 1 0,0 1-1,-1 0 1,1 1 0,-2 0 0,1 1 0,-1 1 0,7 8-26,49 35 462,-54-43-170,-1 1 0,0 1-1,0 0 1,7 11-292,-20-23 19,0 0 0,0 0 0,0 0 0,-1 0 0,1 0 0,0 0 0,-1 0 0,1 0 0,-1 0 0,1 0 0,-1 0 0,0 0 0,1 0 0,-1 0 0,0 0 0,0 1-19,7 15-625,15 8-5563,-22-25-3101</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7:44.840"/>
    </inkml:context>
    <inkml:brush xml:id="br0">
      <inkml:brushProperty name="width" value="0.05" units="cm"/>
      <inkml:brushProperty name="height" value="0.05" units="cm"/>
      <inkml:brushProperty name="color" value="#ED7D31"/>
    </inkml:brush>
  </inkml:definitions>
  <inkml:trace contextRef="#ctx0" brushRef="#br0">0 0 5208,'0'0'0,"0"0"0,20 11 0,-1-2-3432</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7:55.406"/>
    </inkml:context>
    <inkml:brush xml:id="br0">
      <inkml:brushProperty name="width" value="0.05" units="cm"/>
      <inkml:brushProperty name="height" value="0.05" units="cm"/>
      <inkml:brushProperty name="color" value="#ED7D31"/>
    </inkml:brush>
  </inkml:definitions>
  <inkml:trace contextRef="#ctx0" brushRef="#br0">1 4647 728,'19'-3'3040,"-12"3"-842,-10 0-972,1 1 84,2-1 381,0 0-76,0 0-447,0 0-187,0 0-297,0 0-32,0 0 151,0 0-32,0 0-271,0 0-84,0 0-64,0 0 36,0 0 210,0 0 10,0 0-184,0 0-84,0 0-168,0 0-8,0 0 118,0 0-15,0 0-182,0 0 10,0 0 220,0 0 46,0 0-50,0 0-27,0 0-72,0 0-32,0 0-74,0 0 16,0 0 132,0 0 33,0 0-6,0 0-43,0 0-172,0 0-23,0 0 74,0 0 17,0 0-12,0 0 44,0 0 182,0 0-30,0 0-318,2-2-66,5-2 131,0-1 0,-1-1 1,1 1-1,-1-1 1,0 0-1,-1 0 1,0-1-1,0 0 1,0 0-1,2-5-65,-6 11 382,-1 1-29,3-4-406,0-1 0,0 1 0,-1-1 1,1 0-1,-1 1 0,1-6 53,3-4-14,-5 12 7,25-56 228,-18 37-123,-2 9-98,1 2 23,-5 8 90,-1 1 0,2-7-90,33-103 350,-18 71-488,3-11 405,24-96-798,-43 138 552,-1 0-1,1 0 1,-1 0-1,-1-1 1,0 1-1,0 0 0,-1-1-43,0 0 2,1 0-1,0 0 0,1 0 1,0 1-1,0-1 0,2-7-1,-1 9 15,-1 0-1,0 0 1,0-1 0,-1 1-1,0 0 1,-1-2-15,1 1-4,0-1 1,0 1-1,0 0 0,1 0 0,1-3 4,13-30-185,-2 8 166,-5-27 254,-5 54-226,0-1-86,0 1 1,0 0 0,0-1-1,-1 1 1,1-7 76,2-22-1,0 13 63,4-13-34,-7 28-39,0-1-1,0 0 0,-1 0 1,1-8 11,-2 6-14,1 0 1,1 0-1,0 0 1,2-8 13,4-20-149,-6 28 132,2 0 0,-1 0 0,1 0 0,1-1 17,-4 11-84,-1 1 69,0 0 26,0 0-10,0 0 0,1 0 0,-1 0 0,0 0 0,0 0 0,0 0 0,0 0 0,1 1 0,-1-1 0,0 0 0,0 0 0,0 0 0,1 0 0,-1 0 1,0 0-1,0 0 0,0 0 0,1 0 0,-1 0 0,0 0 0,0 0 0,0 0 0,1 0 0,-1-1 0,0 1 0,0 0 0,0 0 0,1 0 0,-1 0 0,0 0 0,0 0 0,0 0 0,0 0 0,0-1 0,1 1 1,-1 0-1,0 0 0,0 0 0,0 0 0,0-1 0,0 1 0,0 0 0,0 0 0,1 0-1,12-12-12,-7 7 161,0 3-156,0-1 1,0 0 0,0-1 0,-1 1-1,1-1 1,-1 0 0,0-1 0,-1 1 0,1-1-1,-1 0 1,1 0 0,-1-1 6,-4 5-109,0 1 195,0 0 21,0 0-150,2-2 45,0 1-1,0-1 1,0 0 0,0 0-1,0-1 1,-1 1 0,1 0-1,-1 0 1,0-1 0,0 1-1,0-1 1,0 1-1,0-2 0,0 3 36,-1 1 48,0-3-5,9-75-5,-9 77-101,0 1-20,0 0-84,0 0 54,0 0 279,0-10-271,-2 0 172,2-1 0,-1 1-1,2 0 1,0-7-104,0-17-469,-1-199 552,-3 129 361,6 38-528,-2 62 36,-1 0-1,1-1 0,0 1 0,0-1 1,1 1-1,0 0 0,1-4 49,2-2-117,27-59 302,-31 67-37,-1 2-319,0 0-42,2-1 213,0-1 0,0 1 0,0-1 0,0 0 0,0 0 0,-1 0 0,1 0 0,0 0-1,-1 0 1,1 0 0,-1-1 0,3-3-37,4-4 16,1 0 0,0 0 1,0 1-1,1 0 0,0 1 1,7-5 20,6-3 46,-14 9-55,0 0 0,0 0 0,0-1 0,-1 0 0,7-9 9,3-1 52,-16 17-49,1-1 0,-1-1 0,1 1 1,-1 0-1,0-1 0,1 1 1,-1-1-1,-1 0 0,1 1 0,0-1 1,-1 0-1,1 0 0,-1 0 0,0 0 1,0-1-1,0 1 0,0 0 0,-1-2-2,0 4-73,9-9 44,2-3 114,-6 7-49,1-1-1,-1 0 0,0 0 1,-1 0-1,0 0 0,0-1 1,1-3-37,4-8 32,-4 10-71,-1 0 1,0 0 0,0-1 0,0-3 38,6-29 323,-3 18-638,-7 22 330,1-4 36,-2 2-48,-5-18-18,5 19-30,1 0 0,-1 0 0,1 0 0,0 0 0,0 0 0,0 0 0,0 0 0,0-1 45,2-26 252,-5 8-360,2 18 112,0 1 0,0-1 0,1 0-1,-1 0 1,1 0 0,0 0 0,1 0 0,-1 0 0,1 0 0,-1-1-4,1-5 110,-1-1 1,0 1-1,-1-1 0,0 1 1,-2-6-111,2 3-130,0 0 0,0 0 1,2 0-1,0-7 130,1-12 37,6-46 94,-7 72-181,2 0-1,-1 0 1,0 1 0,1-1-1,3-3 51,-4 5 10,-1 3 98,1-9 13,0 7-118,0 0-18,0 0 0,0 0 0,-1-1 1,1 1-1,-1 0 0,0-1 0,0 1 0,0-1 0,0-1 15,0-2-4,-1 5 1,0 0 0,1 0 1,-1 0-1,1 0 0,-1 0 0,1 0 0,0 0 0,0 0 1,0 1-1,0-2 3,1 0-23,-1 1 0,1-1-1,-1 0 1,0 0 0,0 0 0,0 0 0,0 0 0,-1-1 23,10-40 107,-9 43-133,-1 1 28,0 0 11,0 0-2,0 0-1,1-2-12,9-14-5,-9 15-18,4-9-7,-4 8 25,0 0 1,0 0 0,0 1 0,0-1 0,0 0 0,1 0 0,-1 1 0,0-1 0,1 1 0,0-1 0,0 0 6,1 0-8,-1 1-7,-2 1 119,2-2 10,-1 1-108,14-15-2,-1-1 1,-1 0-1,-1 0 0,0-2-4,-3-1 24,-1-1-1,4-20-23,10-24-84,-1 5 439,-3 6-460,-12 35 86,1 1-1,0 0 0,1 0 20,-4 11-74,-1 0 76,1-1 0,-1 1 0,0-1 1,-1 0-1,0 0 0,0 1 0,0-6-2,0-1 0,1 0 0,17-33 367,-18 44-439,-1-1 1,1 1-1,-1 0 0,0-1 1,0 1-1,0-1 0,0 1 1,0-4 71,3-59 39,-2-29-39,-2 76-16,12-62 404,-4 5-542,-8 74 48,3-25 51,1 9 61,-1 0-1,-3 4-10,3-8-3,-2 10 10,0 7 2,-1 0 0,1-1 0,0 1 0,0 0-1,0 0 1,1 0 0,0 0 0,0 0 0,0 0 0,1 1-1,-1-1 1,4-2-4,6-13-50,1-1 0,2-9 50,-14 28 60,11-14 7,-11 15-62,6-12-6,-1-1 0,0 0-1,-1 0 1,2-9 1,5-13 7,-7 19-2,2-4-456,-6 20 503,-1 1-18,0 0-12,0 0-28,0 0-9,0 0-20,0 0 13,1 0 18,1 0 0,-1-1 0,1 1 0,-1 0 0,0 0 0,1 1 0,-1-1 0,1 0 0,-1 0 1,0 1-1,1-1 0,-1 1 0,1-1 4,5 7-61,-4-5 71,-1-1-1,0 1 1,0 0 0,-1-1-1,1 1 1,0 0 0,-1 0-1,1 0 1,-1 0 0,1 1-1,-1-1 1,0 0 0,0 0-1,0 1 1,0-1 0,-1 1 0,1-1-1,0 2-9,-1-3-158,0-1 0,0 0 116,11 11 26,-9-9 25,0 0 1,0 1 0,0-2 0,0 1 0,1 0-1,-1 0 1,1-1 0,-1 1 0,1-1 0,-1 0-1,1 0-9,3 2 18,-4-2-38,-2-1-55,0 0-1,10 6 42,-3 0 32,16 10 77,-19-14-74,-3-1 71,-1-1 60,11 6 19,-5-2-166,1-1 1,0-1-1,0 1 1,0-1-1,1 0 1,-1-1 0,5 1 14,-11-2 9,-1 0 12,1 1-1,7 2-16,0 0-16,-1 1-1,1-1 1,0-1-1,0 1 1,1-1 0,-1-1-1,0 0 1,1 0-1,-1 0 1,1-1-1,-1 0 1,1-1-1,-1 0 1,0 0 0,2-1 12,2 0 104,1 1 1,-1 0 0,1 1 0,-1 0 0,5 1-105,16-2-13,-13-1 275,12-1-467,9 0-244,-35 2 484,0 0 0,0 0 0,-1 1 0,1 0 0,0 1 0,5 0-35,-10-1 13,-1 0-73,0 0 14,36 4-1,-35-4 60,0 1 1,1-1 0,-1 0-1,0 1 1,0-1-1,0 1 1,-1 0-1,1-1 1,0 1 0,0 0-1,0 0 1,0-1-1,-1 1 1,1 0 0,0 0-1,0 0 1,-1 0-1,1 0 1,-1 0-1,1 0 1,-1 0 0,0 0-1,1 0 1,-1 0-1,0 0 1,0 0-1,1 1 1,-1-1-14,1 4 17,-1 0 0,1-1 0,-1 1 0,0 0 1,0-1-1,0 1 0,0 0-17,-4 7 154,-13 29 69,14-32-258,0 0 0,0 1 0,1-1 1,0 1-1,1-1 0,0 6 35,1-13-7,0-2-22,-7 30 411,8-17-516,-1-9 120,1 0 1,-1 1-1,0-1 1,0 0-1,0 0 0,-1 0 1,0 1-1,1-1 1,-2 0-1,1 0 0,-1 2 14,1-5-53,1-1 34,0 0 182,0 0-15,-3 10-360,3-3 216,-1 1 0,1-1 1,1 0-1,-1 1 0,1-1 0,0 0 0,1 0 0,1 4-4,-3-9-33,0-2-2,0 0 71,1 10 450,-4 48-1002,12-5 765,-7-45-234,0 0-1,1 0 1,-1 0 0,1-1-1,3 6-14,-5-12 67,-1-1 1,0 0-47,0 0-42,0 0-142,0 0 1,4 5 192,-1 0 0,1 0 0,1 0 0,-1 0 0,1-1 0,-1 0 0,6 3-30,-8-5 75,43 31-424,-22-16 390,-14-9-32,-7-6 38,8 10 162,-7-11-251,5 13-128,-1 2 157,-5-11 38,0 0 1,0 1-1,-1-1 0,0 1 1,0 0-1,0-1 0,0 2-25,3 78-109,-4-21 341,0-50-191,-1 0-1,0 0 1,-1 1-1,0-1 1,-2 4-41,-2 29-20,6-38 16,-1-1-1,1 0 0,-2 1 1,1-1-1,-2 4 5,-27 80-83,28-86 122,4-6-31,-2 3-7,-12 23 54,-3 2-55,14-26-39,0-1 5,-3 7 28,0 0 0,1 0 0,0 0 1,0 0-1,0 0 0,1 3 6,-1 2 7,2-10 3,0 4-7,-1 0 16,1 0 0,0 0-1,1 0 1,-1 1 0,1-1-1,1 3-18,-1 14-32,0-22 4,0-2 41,0 1 13,0 81-161,0-81 120,0-1 19,0 0 6,2 12-34,9 38 31,-6-31 0,-4-18 40,-1-1 1,1 1-50,-1-1 0,1 0 0,0 1 0,0-1 0,0 1 0,0-1 0,-1 1 0,1 0 0,0-1 1,-1 1-1,1 0 0,0 0 0,-1-1 0,1 1 0,-1 0 0,1 0 0,-1 0 0,1 0 0,-1 0 0,0 0 2,10 13 20,-7-12-17,0 0 0,0 0-1,1 0 1,-1 0-1,1 0 1,-1-1-1,1 0 1,0 1 0,-1-1-1,1 0 1,0-1-1,0 1 1,1-1-3,-2 1-3,-2 0 0,1-1 0,0 1 0,0 0 0,0 0 0,0 0 1,0 1-1,-1-1 0,1 0 0,1 2 3,8 5-101,-9-7 128,-2-1 2,4 0-65,0 0 0,0 0 0,0 0 0,0 0 0,0-1 0,0 1 0,0-1 0,1 0 36,5-4-29,-5 3 49,0 0 0,0 0 0,0-1 0,-1 0 0,1 0 0,-1 0 0,0 0-1,0-1 1,2-1-20,-6 5 1,29-31 147,9-7-63,-37 36-97,2 0 4,5-3 12,0-1 0,0-1 0,0 0 0,-1 0-1,0-1 1,3-3-4,-3 4 3,-5 6 11,-2 1 4,1-2-20,4-2-16,27-30-173,-8 13 174,-22 20 5,-2 1-22,0 0 9,17-19 89,-12 12-59,-5 6-5,0 0 1,1 0-1,-1 1 1,1-1-1,-1 0 1,1 0-1,-1 1 1,1-1-1,-1 0 1,1 1-1,0-1 1,-1 0 0,1 1-1,0-1 1,0 1-1,-1-1 1,1 1-1,1-1 0,-1 2 1,0 0 1,0 0-1,0 0 0,1-1 0,-1 1 0,0 1 1,-1-1-1,1 0 0,0 0 0,0 0 1,0 0-1,-1 1 0,1-1 0,0 0 0,-1 1 1,1-1-1,-1 0 0,0 1-1,30 78-69,-30-79 102,0 1-17,0 1 1,0-1-1,0 0 0,0 0 1,1 0-1,-1 0 0,1 0 1,-1 0-1,1 0 0,0 0 1,-1 0-1,1 0 0,0 0 1,0 0-1,1 1-16,0 1 27,19 47-79,-20-49 32,-1-2-9,9 10-62,-8-7 85,15 23-3,-15-24 57,-1-2 168,0 0-41,0 0-351,0 0-25,0 0 251,0 0 58,0 1-96,1 0-1,0 0 1,0 0-1,-1 0 1,1 0-1,-1 0 1,1 0-1,-1 1 1,1-1-1,-1 0 1,0 0-1,0 0 1,1 1-1,-1-1 1,0 0-1,0 1 1,0-1-1,0 0 1,-1 0-1,1 1 1,0 0-12,-7 14-85,0 0 1,-1-1-1,-2 2 85,-8 20 4,16-30 7,-1-1 0,0 0 0,-1 0 1,0 0-1,1 0 0,-4 3-11,-42 43 259,48-50-250,1-2-9,-1 1 3,0 1-1,0-1 0,0 1 1,-1-1-1,1 1 0,0-1 1,-1 0-1,1 0 0,-1 1 1,1-1-1,-1 0 1,0 0-3,-6 5-8,-26 25-120,21-19 106,0-1-1,-1-1 0,-3 2 23,16-11-13,1-1-7,0 0-16,0 0 1,0 0 19,0 0-4,-19 19 3,13-13 23,0-1 1,0 1-1,0-1 0,-8 4-6,13-8 7,1-1 17,-2 1-2,-1 1 0,1-1-1,0 0 1,0 1 0,1-1 0,-1 1 0,0 0-1,0 0 1,1 0 0,-1 0 0,1 0 0,-1 0-22,-12 16-10,-4-1-122,-3 15 76,20-28 56,1 0 0,-16 16 8,12-17-4,5-5-12,-13 39 77,12-35-71,0-2-37,-1 10 34,0-1 0,0 1 0,-1-1 0,0 0 0,-2 3 5,-2 13-139,2-18 159,0-5-19,-1 13 37,-10 20-61,15-34 27,-2 6-7,-1-1 0,2 1 0,-1 0 0,1 0-1,0 0 1,1 0 0,-1 0 0,2 5 3,2 27-44,-2-38 278,-1-1-44,0 0-388,0 0-40,0 3 239,0-1 0,0 1 0,1 0 0,-1-1 0,1 1 0,-1-1 0,1 1 0,0-1 0,1 2-1,0 3 23,15 35-26,-3 2 26,-13-42-30,-1-2 2,9 13 17,1 4-43,-2-5 12,-1 1 0,0 1 0,-1-1 0,2 11 19,1 15 492,10 39-740,-13-63 255,-4-10-1,0 0-1,-1 1 0,0-1 0,0 1 0,0-1 0,0 1 0,-1-1 0,0 5-5,0-1 16,0-7 64,0-2-1,0 28-83,0-21 15,-1 0 0,0 0 0,-1 1 0,1-1 1,-1-1-1,-1 1 0,1 0 0,-1 0-11,2-6-31,1-1-46,0 0 14,-10 17 174,-26 34 24,35-49-46,1-2-73,0 0-28,-1 0 3,-5 5-9,-9 13-7,-4 7-31,-4-3-24,-19 24-43,40-45 141,-15 19 107,9-12-110,1 0-1,0 1 0,1 0 1,0 0-1,1 1 1,-5 8-15,-9 15-28,18-31 16,1-2-23,-1 2 2,-27 53 30,28-54 23,-7 17 7,2-5-11,-1 2-16,0 0 1,-1-1 0,-1 1-1,-8 12 0,-22 37-212,35-57 232,-1 1 0,-1-2 0,1 1-1,-1 0 1,-1-1 0,1 0-1,-7 5-19,10-8-16,0-1-7,2-2 11,-12 12 104,-8 31-24,8-8 156,10-32-238,1 1-1,-1-1 1,1 0 0,-1 0-1,0 0 1,0 0-1,-1 0 1,1 0 0,-2 1 14,3-3-12,0-1 0,0 1 0,1 0 0,-1 0 0,0 0 1,1 0-1,-1 0 0,0 0 0,1 0 0,-1 0 0,1 0 0,0 0 1,-1 0-1,1 0 0,0 0 0,0 0 0,-1 0 0,1 0 0,0 0 0,0 1 12,-1 10 8,-1-1 0,0 1 0,0-1 0,-2 0 0,1 0 0,-1 0 0,-1 0 0,0-1 0,-2 3-8,5-9-11,1 0 1,0 0-1,0 0 0,0 0 0,0 0 0,1 0 0,-1 1 0,1-1 0,0 0 0,0 0 0,1 0 0,-1 1 0,2 2 11,1 32-56,-3 9-278,0-47 364,0-1 16,0 0 4,0 0-20,0 19 14,1-14-55,-1-2 38,0 0 0,1 1 0,-1-1 0,0 0 0,-1 1 0,1-1 0,-1 0 0,1 1 0,-1-1 0,0 0 0,0 1-27,0-2-67,1-2 4,0 40 102,2-21-272,-2-17 208,1 0 1,-1 0-1,0 0 0,1 0 0,-1 0 1,0 0-1,-1 0 0,1 0 0,0 0 1,-1 0-1,1 1 25,-1-2-22,1-1 94,0 0 15,1 3-102,0 0 0,-1-1 0,0 1-1,1 0 1,-1 0 0,0-1 0,0 1 0,0 0-1,-1 0 1,1-1 0,-1 1 0,0 0 15,1-1-79,0 6 17,1 0 1,0-1-1,0 1 1,1-1 0,0 1-1,1 2 62,-2-7 53,-1-2-60,0-1 11,3 14 108,4 28 51,-6-40-170,-1-2 2,3 29-89,2-5 97,-5-22-42,0 23 13,3 27-270,-3-49 290,2 3-4,-2-5-36,0-1 10,0 0 56,0 0 6,2 34-169,-2 6 130,6-25 90,3 6-6595,-7-10-7535</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14.946"/>
    </inkml:context>
    <inkml:brush xml:id="br0">
      <inkml:brushProperty name="width" value="0.05" units="cm"/>
      <inkml:brushProperty name="height" value="0.05" units="cm"/>
      <inkml:brushProperty name="color" value="#ED7D31"/>
    </inkml:brush>
  </inkml:definitions>
  <inkml:trace contextRef="#ctx0" brushRef="#br0">0 100 8696,'0'0'0,"0"0"0,0-50 0,0 0-6048</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30.325"/>
    </inkml:context>
    <inkml:brush xml:id="br0">
      <inkml:brushProperty name="width" value="0.05" units="cm"/>
      <inkml:brushProperty name="height" value="0.05" units="cm"/>
      <inkml:brushProperty name="color" value="#ED7D31"/>
    </inkml:brush>
  </inkml:definitions>
  <inkml:trace contextRef="#ctx0" brushRef="#br0">1637 2866 2336,'1'-1'-455,"2"-9"-1871,0 1 4132,-3 7-618,1 0-1,-1 0 0,0 1 0,0-1 1,1 0-1,-1 0 0,-1 0 0,1 0 0,0 0 1,0 1-1,-1-1 0,1 0 0,-1 0-1187,-5-12 1359,2 4-1187,0 0 1,1-1-1,1 1 0,0-1 0,0 0 0,1 1 1,0-1-1,0 0 0,2 0 0,0-3-172,-1-7 17,0 20 289,-7-43 124,6 37-398,-1-1 1,1 1-1,0 0 1,1-1 0,-1 1-1,1-1 1,1 0-33,29-165 1186,-24 127-279,8-58-824,-4 9 174,-4-84-257,0 73-131,-4 84 231,0-16-85,4 0-18,-5 35 3,1-11-2,1 1-3,1 0-1,0 0 1,0 0 0,1 0-1,1 1 1,0-1-1,2 0 6,18-37-68,-13 27 3,-1-1 0,-1-1 1,3-12 64,4-30 9,-7 36 44,44-84-14,-27 59 12,26-70 74,-40 96-176,2 2-1,7-10 52,-1 2-16,-16 22 3,-1 1-1,0-1 0,-1 0 1,1-13 13,5-11-32,4 2 83,2 1 0,8-12-51,-11 21 38,1-10 13,-12 28-48,1 0-1,0 1 0,0-1 0,1 1 1,-1 0-1,2 0 0,-1 0 1,1 0-1,0 1 0,6-5-2,15-15 3,-25 25 10,11-14-41,7-15 4,-16 26 7,0-1 0,0 1 0,0 0 0,1 1 0,-1-1 0,1 1 0,0-1 0,0 1-1,0 0 1,0 1 0,1-1 17,65-42 46,-68 43 182,-1-1-207,1 1 0,-1-1 0,1 1 0,0-1 0,0 1 1,0-1-1,0 1 0,1 0 0,1-2-21,9-9-182,40-36 19,-47 43 167,0-1 0,0 1 0,-1-1-1,0 0 1,0-1 0,-1 1 0,1-1 0,-2 0 0,1 0 0,-1 0 0,0-1-4,-2 6 88,0 1 4,5-4-71,-5 5-8,-1 1-17,0 0-80,1-2-2,4-5 75,-3 5 44,-2 2 13,0 0 20,0 0 40,0 0 134,4-8-106,0 1 0,0 0 1,1 0-1,0 0 1,1 1-135,-5 4 6,-1 2 2,0 0 2,0 0 4,0 0 1,0 0-4,0 0 6,0 0 12,0 0 6,0 0 12,11-5-7,-10 4-41,0 1 0,0 0 0,0 0 0,0 0 0,0 0 0,0 0 0,0 0 0,0 1 0,0-1 1,0 0-1,-1 0 0,1 1 0,0-1 0,0 0 0,0 1 0,0-1 0,-1 1 0,1-1 1,0 1-1,0 0 0,-1-1 0,1 1 0,0 0 0,-1-1 0,1 1 0,-1 0 0,1-1 0,-1 1 1,1 0-1,-1 0 0,0 0 1,27 42-43,-11-15 32,3-6-75,-14-18 70,-1 0-1,0 0 1,0 0-1,0 1 0,0 0 1,-1 0-1,0 0 1,0 0 16,-1-2 26,-2-3 17,0 0 44,0 0-1,0 0-62,1 14-25,-1-10 23,0-1 0,0 1 0,-1-1 0,1 1 0,-1-1 1,0 1-1,1-1 0,-2 0 0,1 1 0,0-1 1,-1 0-1,1 0 0,-1 1-22,-1 2-18,-10 17 58,-4 3-61,5 1-52,10-22 59,0 0 0,0 0-1,0 0 1,-1 0-1,0 0 1,0 0-1,0-1 1,-1 0-1,0 1 1,0-1-1,0 0 15,-8 9 17,0 1 0,2 0 0,-5 8-17,-36 50-3,35-46-23,0 0 0,2 1 0,0 0 0,2 1 0,-6 24 26,-3 1 37,1 6-115,14-40-41,0-1 1,-2 1 0,-6 10 118,14-28-1,-7 10 31,2 0-1,-1 0 1,2 1-1,-1 0 1,2 0 0,-1 0-1,2 0-29,-19 55-54,19-58 61,0 1 0,-1-1 0,-1 0 1,-3 8-8,-14 32 97,21-48-96,-4 9-6,1 0 0,0 1 1,0-1-1,2 1 1,-1-1-1,1 1 0,1 2 5,-3 16 8,0 4-62,-2 0 1,-1 0 0,-4 11 53,-8 45-37,12-53 104,-1-7-111,2 1 1,0 9 43,2-17-28,0 0 1,-2 1-1,-5 15 28,5-19 6,0-1 0,1 1 1,1 0-1,1 0 0,0 4-6,1 10 5,-1-1 0,-1 1 0,-6 16-5,1 10-31,6-38 74,-1-1-1,-1 1 1,-1-1 0,-7 18-43,5-2-108,5-24 111,-1 1 1,2 0 0,-1 0 0,2-1-1,0 1 1,1 4-4,-1-8-5,2 3-7,-2 1-1,1 0 1,-3 13 12,1-21 15,0 0 0,0 1 0,0-1 0,0 1 1,1-1-1,0 1 0,0-1 0,0 1 0,1 3-15,1 14-56,-2-10 50,0 1 0,-1-1 1,-1 0-1,0-1 1,-2 4 5,1-2-8,3-13-64,0 2 4,1 147 156,-1-147-62,0-1 1,0 25 176,0-25-55,0 1 4,0 24 160,0-17-6868,0-10-5761</inkml:trace>
  <inkml:trace contextRef="#ctx0" brushRef="#br0" timeOffset="1998.42">1600 2895 3056,'12'-22'17,"-10"18"71,1-6-56,-3 8 3108,-2 0 3375,-1-3-6312,0 1 0,0-1 0,0 0 0,0 1 1,0-1-1,1-1 0,0 1 0,0 0 0,1 0 1,0-1-1,-1 1 0,2-1-203,-9-75 397,8 72-303,-1-25 178,-1-1 711,2-1 1,2 1-1,4-32-983,-4 54 28,1 1 103,-1 0 0,0 0 0,-1-1 0,-1 1 1,0 0-1,0 0 0,-3-9-131,2 10 11,1 1 0,1-1 0,0 1 0,0-1 0,1 0 0,0 1 0,1-1 0,2-4-11,4-38 808,-2 12-324,9-34-484,-7 36 305,-1-1-1,0-12-304,-5 38 31,1 0 1,0 1-1,1-1 0,0 1 1,1 0-1,1 0 1,1-2-32,16-42 717,-11 26-842,-7 20 96,0-1-1,-1 0 1,0 0 0,-1 0-1,0-2 30,-1 7-45,0 0 0,1 0 0,-1 0-1,1 1 1,1-1 0,3-5 45,27-54-209,-31 57 355,0 1-1,-1 0 1,0-1-1,1-8-145,10-35-20,50-87-210,-37 65 450,-22 59-207,1 1 1,1 0-1,0 0 0,1 1 1,0 0-1,3-4-13,39-68 99,-42 68-136,2 1 0,0 1-1,8-11 38,28-46 173,-11-6-652,-23 50 542,2 0 0,5-8-63,5-8-81,-16 28 40,2 0 0,0 0 0,1 1 0,0 0-1,4-3 42,2-3-37,-14 18-68,-2 3 7,0 0 100,17-21 79,-11 11-100,44-47-15,-48 55 22,6-11 38,41-30-68,-47 42 130,0-1 4,53-45 128,-46 40-1311,10-6-9527,-9 8 10782,12-10-6484</inkml:trace>
  <inkml:trace contextRef="#ctx0" brushRef="#br0" timeOffset="3028.31">2653 209 3232,'12'-9'-460,"-4"4"3411,-12 12-1152,2-5-1064,-1 5-1240,-9 8 5522,5-11-8,13-19-3580,3-1-1182,1 0 0,0 0-1,1 1 1,3-2-247,18-25 20,-26 34 55,1 0 0,-1 0 0,1 1 0,1 0 0,1-2-75,6-4 216,-13 12-150,39-27 805,-41 28-868,0-1 0,1 1 0,-1 0 0,0-1 0,1 1 0,-1 0 0,0 0 0,1 0 0,-1-1 0,1 1 0,-1 0 0,1 0 0,-1 0 0,0 0 0,1 0 0,-1 0 0,1-1 0,-1 1 0,1 0-1,-1 0 1,1 1 0,-1-1 0,1 0 0,-1 0 0,0 0 0,1 0 0,-1 0 0,1 0 0,-1 1 0,0-1 0,1 0 0,-1 0 0,1 1 0,-1-1 0,0 0 0,1 0 0,-1 1 0,0-1 0,1 0 0,-1 1 0,0-1 0,0 1 0,1-1 0,-1 0 0,0 1 0,0-1 0,0 1 0,0-1 0,1 1 0,-1-1 0,0 0 0,0 1 0,0-1 0,0 1 0,0-1 0,0 1 0,0-1 0,0 1 0,0-1-1,0 0 1,-1 1 0,1 0-3,-5 36 57,-14 37 357,-16 37-414,32-101-28,-3 18-36,6-22 74,-1 0-1,1-1 1,-2 1-1,1 0 0,-1-1 1,0 1-1,0-1 0,0 0 1,-1 1-1,1-1 1,-1 0-1,-1-1 0,-2 4-9,0-2-3524,2-2 2838,4-3-3818,0-1-4017</inkml:trace>
  <inkml:trace contextRef="#ctx0" brushRef="#br0" timeOffset="6060.04">982 4184 3232,'0'0'1801,"0"0"-61,0 0-265,0 0-77,0 0-36,0 0 20,0 0 125,0 0-107,0 0-568,0 0-178,0 0-156,0 0-5,0 0 124,0 0-62,0 0-374,0 0 6,0 0 396,-7-9-11,-41-59-187,43 62-286,0 0 0,0 1 0,-1-1-1,1 1 1,-1 0 0,0 1 0,-1-1 0,-2-1-99,8 6 29,-1-1 0,1 0 0,0 0 0,0 1 0,0-1 0,-1 0 0,1 0 0,0 0 0,0 0 0,1 0 0,-1-1 1,0 1-1,0 0 0,0 0 0,1-1 0,-1 0-29,-3-5 68,-2-1-2,0 1 1,-1 0-1,0 0 0,0 1 1,0 0-1,-1 0 1,0 0-1,0 1 0,-4-1-66,10 4 10,-1-1-1,0 0 0,1 0 0,-1 1 1,1-1-1,0-1 0,0 1 0,0 0 1,0 0-1,0-1 0,0-1-9,0 1 29,-54-72 507,42 59-563,1-1-1,1 0 0,0-1 0,-1-4 28,5 6-9,5 10 13,0 0 0,0 0 0,-1 0 0,0 0 0,0 1-1,0-1 1,-1 1 0,0 0 0,0 1 0,-1-1 0,1 1 0,-4-2-4,-1 1 116,7 4-87,-26-31 16,4 4-45,-2-8 0,6 4 23,1-2 0,2 0 0,1-2 0,-9-27-23,6 18-12,-11-11 14,17 33-1,1 0 0,2-1 0,0-1 0,-1-8-1,-38-114-38,47 139 39,0 0-1,0 0 0,1 1 0,0-2 1,-1-6-1,-1-7-18,0 7 16,-13-48 28,-1-21-26,9 46-47,-1 1 0,-6-11 47,2 5-19,10 30 63,1 0 0,1-1 1,1 1-1,0-1 0,1 0 0,0-7-44,1-2 43,-1 22-68,0-1 3,1-2 42,0 0 0,0-1 1,-1 1-1,1 0 0,-1 0 0,-1 0 0,1 0 0,-1-1 0,0 1 0,0 0 0,0 0 1,-1-1-21,2 5 266,0-39 136,0 38-396,0 2-215,0 0-870,0 0-359,0 0-572,0 0-1837,0 0-6785</inkml:trace>
  <inkml:trace contextRef="#ctx0" brushRef="#br0" timeOffset="8020.33">28 2291 7536,'5'-2'28,"1"0"319,0 0 0,1 0 0,-1 1 0,1-1 0,-1 2 0,6-1-347,-11 1 1414,-1 0-98,0 0-70,0 0 125,0 0-114,0 0-594,0 0-138,0 0 28,0 0-57,0 0-256,38-14 550,9-21-409,-46 34-328,2-2 123,3-2-460,-6 5 368,1 1 1,-1-1 0,0 0-1,1 0 1,-1 1 0,0-1 0,1 0-1,-1 0 1,0 1 0,0-1 0,1 1-1,-1-1 1,0 0 0,0 1 0,1-1-1,-1 0 1,0 1 0,0-1 0,0 1-1,0-1 1,0 1 0,0-1 0,0 0-1,0 1 1,0-1 0,0 1 0,0-1-1,0 1-84,4 41 440,-4-34-358,1 0 0,0 1-1,0-1 1,0 0 0,1 0 0,1 0-1,-1 0 1,1 0 0,0 0 0,4 4-82,22 56 365,-23-51-200,0-1-1,1 0 1,1 0-1,0-1 1,7 8-165,-6-12 81,-1 1 1,0 0-1,-1 1 1,-1-1-1,0 1 1,0 0-1,1 7-81,67 147 36,-67-150 84,1 1 0,1-2-1,0 1 1,11 12-120,-12-18 119,1-1 1,0 0-1,1 0 0,5 3-119,30 32-148,-27-13 308,-14-25-151,0 0 1,0 1 0,0-2 0,1 1 0,0 0-1,0-1 1,1 0-10,57 59 515,-62-63-460,2 0 3,3 4-47,1 0-1,-2 0 0,1 1 1,4 6-11,-3-4-17,0 0 0,1 0 0,0 0 0,0-1 0,1-1 0,0 1 17,-7-6 120,4 1-158,0 1 0,0 0 0,0 0 0,-1 1-1,5 4 39,-9-8-7,1 1 93,1 0 1,2 3-57,-1 0 1,0 1 0,0-1-1,0 1 1,-1 0-1,0 0 1,0 0 0,0 0-1,0 0-30,15 30-30,-17-34 12,22 13 576,-5 4-571,-12-12-79,0 0 1,0 0 0,1-1 0,0 0 0,0 0-1,1-1 1,7 4 91,-13-7 2,1 1 0,-1-1 0,1 0 0,-1 1 1,0 0-1,0-1 0,0 1 0,0 0 0,-1 0 0,1 0 0,0 1-2,-1 0 55,1-1 1,0 1-1,0-1 0,0 1 1,1-1-1,-1 0 1,1 0-1,-1 0 0,1 0 1,0-1-1,3 3-55,46 13-525,-32-4 515,-18-11 3,0-1-45,13 8 141,45 15-129,-58-24 135,0 0-84,1 0 1,0 0 0,0 0-1,0 0 1,0 0 0,1-1 0,-1 1-1,0-1 1,0 0 0,0 0 0,1 0-12,-3 0 4,1 0-11,0 0 0,9 0 6,-1 0 2,23 7-4,-27-4-6505,-6-3-7605</inkml:trace>
  <inkml:trace contextRef="#ctx0" brushRef="#br0" timeOffset="9313.32">50 2321 3768,'58'-19'2325,"-57"19"-605,-1 0 548,-37 4 4016,26-6-6134,8 1-88,1 1-50,1-1 0,-1 0 1,1 0-1,0 0 0,-1 0 0,1 0 1,0 0-1,0 0 0,0-1 0,0 1 0,0 0 1,0-1-1,0 1 0,0 0 0,0-1 1,1 1-1,-1-1 0,0 0 0,1 1 1,0-1-1,-1 1 0,1-3-12,-11-40 1249,11 42-1149,-5-37 296,-1-35-396,3 16 151,2 48-106,1 7 8,0 1-1,0-1 1,0 0-1,-1 0 1,0 0-1,1 1 1,-1-1-1,0 0 0,0 0 1,0 1-1,-1-1 1,1 1-53,0 0 13,1 2 30,0 0 31,0 0 82,0 0 18,0 0-12,0 0 33,0 0 138,15 9 71,-4 1-361,-9-7 150,1-1 1,9 12-64,0 1 1,-1 0-1,-1 1 1,0 0-1,-1 0 1,-1 1-1,0 0 1,1 6-131,-9-22 108,6 18 77,12 38 732,-17-55-835,-1-2-130,0 0-602,0 0-2683,0 0-10133</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22.219"/>
    </inkml:context>
    <inkml:brush xml:id="br0">
      <inkml:brushProperty name="width" value="0.05" units="cm"/>
      <inkml:brushProperty name="height" value="0.05" units="cm"/>
      <inkml:brushProperty name="color" value="#ED7D31"/>
    </inkml:brush>
  </inkml:definitions>
  <inkml:trace contextRef="#ctx0" brushRef="#br0">457 1223 1176,'24'0'308,"-20"0"1232,-4 0 257,0 0-202,0 0-59,0 0-31,0 0-6,0 0-14,0 0-40,0 0-163,0 0-118,0 0-305,0 0-85,0 0-44,0 0-20,0 0-42,0 0-55,0 0-196,0 0-13,0 0 144,0 0 31,0 0-20,0 0-15,0 0-56,0 0-42,0 0-124,0 0-1,0 0 110,0 0-29,0 0-238,0 0-33,0 0 106,2-1-17,4-3-174,28-20 422,-2-2 1,0-1 0,5-8-469,-30 28-7,-1 1 1,0-1-1,0 0 0,-1 0 0,1-1 0,-1-2 7,8-8-23,96-135 310,-107 150-251,9-13-67,1 0 0,1 1-1,0 1 1,1 0 0,1 0-1,0 2 1,11-7 31,-10 4 69,0 0 0,-1-1 0,-1-1 0,4-6-69,34-39 171,-20 28-57,-2-2 1,1-5-115,33-38-264,-58 72 287,-3 3-12,10-27-1,-12 29-6,9-22 38,1 0 0,2 1 0,0 1 1,2 0-1,0 0-42,-11 17-8,-5 2 8,8-15 45,-6 16 176,-1 2-158,0 0-830,0 0-863,0 0-2643,0 0-1774,0 0-4467</inkml:trace>
  <inkml:trace contextRef="#ctx0" brushRef="#br0" timeOffset="1835.45">554 1436 4760,'4'11'420,"2"4"-33,-3-12 5183,0-6 6767,-2 2-11884,23-34 1083,-20 30-1488,16-19 352,1 1 0,2 0 0,0 2 0,1 1 0,17-11-400,-8 8-89,2 2-1,17-8 90,17-9-29,-56 29 111,-2 0 1,1 0-1,-1-1 0,0 0 1,-1-1-1,-1 0 0,9-13-82,15-24 168,15-33-168,-21 35-185,-16 26 215,-3 5-25,0 0 0,2 1 0,0 0 0,3-3-5,21-33 5,-20 27-60,1 1-1,0 0 1,15-14 55,2-1 16,-14 9 47,-16 23-56,1 1 1,-1 0-1,1 0 1,-1 1-1,1-1 0,0 1 1,2-3-8,-3 5-26,-1-1 5,7-9 41,-6 9 101,-2 2-1,0 0-121,0 0-18,0 0 55,10-17 4,17-30-381,-25 44 601,9-12 23,17-27-627,-27 40 318,-1 2 18,0 0 71,0 0 2,2-14 103,-1 12-163,-1 0-1,1 1 0,-1-1 0,1 0 0,-1 1 0,0-1 0,0 0 1,0 1-1,0-1 0,0 0 0,0 1 0,0-1 0,0 0 1,-1 1-1,1-1 0,-1 0 0,1 1 0,-1-1 0,0 1 0,1-1 1,-1 1-1,0-1 0,-1 0-4,-1-4 14,1 4-101,-15-35 130,-18 13-306,33 21 44,-19-36 234,20 37 0,-1 2-7,0 0 1,0 0-1,0 0 1,1 0 0,-1-1-1,0 1 1,0 0 0,1-1-1,-1 0 1,0 1 0,1-1-1,-1 0 1,0 0-9,-19-16-2304,9 5-2393,-3 0-9356</inkml:trace>
  <inkml:trace contextRef="#ctx0" brushRef="#br0" timeOffset="2822.98">1309 215 1624,'11'-7'3254,"13"-11"7708,-24 18-9295,0 0-335,0 0-154,0 0-284,0 0-120,0 0-204,0 0-58,0 0-30,0 0-72,0 0-268,44-16 554,-1-6-696,-16 10-17,-15 7 56,1-1-1,-1-1 1,-1 0-1,1 0 1,-1-1-1,4-4-38,21-13 99,-20 16-16,-1-1 1,0-1-1,-1 0 0,11-11-83,-74 89-34,2-8 1201,-27 45-1167,30-39 135,36-53-18,1 0-1,0 1 1,1 0-1,0 0 0,1 1-115,-1 0-170,6-13-1465,-5 12-3068,1-1-9011</inkml:trace>
  <inkml:trace contextRef="#ctx0" brushRef="#br0" timeOffset="30466.85">149 2615 2520,'10'19'413,"-8"-16"1655,-2-3 332,0 0-345,0 0-257,0 0-676,0 0-186,0 0-63,0 0-49,0 0-153,0 0-42,0 0-9,13-11 1161,4 1-737,0 0-1,0 2 1,15-6-1044,-5 2 326,135-62 938,-133 51-1400,-19 13 170,34-30 326,11-11-221,-19 19 51,-1-2-1,3-7-189,20-28 16,-54 65-17,13-15-25,1 1 0,1 1-1,5-3 27,-23 19 0,55-42-15,15-7 15,-64 45 1,4-4 16,-1-1 0,0 0 1,0-1-1,7-10-17,40-44 41,6-4-73,-50 56 44,-1-1 0,0-1 0,0 1 0,5-12-12,-2-3 15,-13 23-12,1 1 0,-1 0 0,1-1 0,1 1 0,-1 0 0,1 0 0,0 0-3,7-9-10,0-1 0,-2 0 0,0 0 0,0 0 0,1-8 10,-2 7-12,0 0 0,0 0 0,2 1 0,0 0 0,0 0 0,11-9 12,1-2 7,-17 18 30,1 0-1,1 1 1,-1 0 0,1 0-1,4-2-36,-6 7 0,25-29 0,-26 28-9,-1 0 0,1 0 1,-1-1-1,0 0 0,-1 0 0,1 0 0,-1 0 0,1-1 9,4-4-66,23-15 35,13-14 79,-9 10 92,-31 25-120,6-8-8,-7 8-19,0 0-1,0 0 1,0 0 0,0 1 0,1-1 0,-1 1-1,1-1 1,0 1 0,-1 0 7,4 6 8,16 21 17,-17-18-21,0-1 12,0 0 0,-1 1 0,0-1 0,0 1-1,-1 0 1,0 0 0,0 0 0,0 2-16,-3-7-47,15 25 7,-12-24 45,0 24 14,-4-17-10,-1-1 0,1 0 1,-2 1-1,1-1 0,-1 0 0,0-1 0,-1 1 0,-1 1-9,-41 77 99,42-81-95,-19 37 36,4-7-39,-2-1 0,-1-1 0,-2-1 0,-22 24-1,-21 21 28,12-23 251,-14 15-440,9 0-101,41-48 292,3-3-8,1 0 0,0 1 0,1 2-22,6-9 15,0 1-1,1 0 1,1 1 0,0-1-1,0 4-14,-2 6 19,-2 0 0,0-1 0,-7 10-19,7-16 3,2-4 0,1 0 1,0 1-1,-1 5-3,6-12-5,-6 3 4,-12 5 0,-2 1 9,0-1 0,0-1 0,-2 0 0,-15 5-8,-15 15-4,-17 14 48,22-18-62,34-22 7,1 2-1,1 0 1,0 0-1,-10 11 12,-6 4 0,14-13-15,-40 43-90,36-35 180,-21 24 300,-26 37-375,65-79-34,-2 1 1,-6 6 11,-2 3 8,-2 0 0,1 0-1,-2-1 1,0-1-1,0 0 1,-3 0 14,13-8-85,-5-1 63,1 2 8,6-3-58,2 0 5,-12 2 67,0 2 38,-5 2 38,-1-2 1,1 0 0,-13 1-77,24-4-14,0 0 0,0 1 0,0 0 0,1 0 0,-1 0 0,-4 3 14,-7 2 11,14-6-45,-40-1-38,41 0 194,-30 5-154,19-12-160,-11-8-6836,12 9-4545</inkml:trace>
  <inkml:trace contextRef="#ctx0" brushRef="#br0" timeOffset="31697.85">1691 1189 4488,'21'0'233,"-17"0"934,-4 0 319,0 0 348,0 0-108,0 0-771,0 0-242,0 0-211,0 0-29,0 0 103,0 0-60,0 0-361,0 0-27,0 0 257,13-5 663,-6 2-986,22-11 747,24-32-218,-50 43-479,-3 3-84,0 0 0,0 0-1,0 0 1,0 1 0,0-1 0,0 0 0,0 0 0,0 0 0,1 1 0,-1-1 0,0 0 0,0 0 0,0 0-1,0 1 1,0-1 0,0 0 0,0 0 0,1 0 0,-1 0 0,0 0 0,0 1 0,0-1 0,0 0 0,1 0-1,-1 0 1,0 0 0,0 0 0,0 0 0,1 0 0,-1 0 0,0 0 0,0 1 0,0-1 0,1 0 0,-1 0-1,0 0 1,0 0 0,0 0 0,1 0 0,-1-1 0,0 1 0,0 0 0,1 0 0,-1 0 0,0 0 0,0 0-1,0 0 1,0 0 0,1 0 0,-1 0 0,0-1 0,0 1 0,0 0 0,0 0 0,1 0 0,-1 0 0,0 0-1,0-1 1,0 1 0,0 0 0,0 0 0,0 0 0,0-1 0,1 1 0,-1 0 0,0 0-28,0 2 246,0 14 86,-11 34-27,-1 9-2270,10-45-10954</inkml:trace>
  <inkml:trace contextRef="#ctx0" brushRef="#br0" timeOffset="33038.31">1791 1301 5656,'0'0'0,"0"0"0,0 0 0,0 0 2240,0 0-2240,0 0 2240,0 0-2240,0 0 672,0 0-672,0 0 680,-10 26-680,-1 2-8312</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44.249"/>
    </inkml:context>
    <inkml:brush xml:id="br0">
      <inkml:brushProperty name="width" value="0.05" units="cm"/>
      <inkml:brushProperty name="height" value="0.05" units="cm"/>
      <inkml:brushProperty name="color" value="#ED7D31"/>
    </inkml:brush>
  </inkml:definitions>
  <inkml:trace contextRef="#ctx0" brushRef="#br0">1733 1625 1080,'0'0'2465,"0"0"-158,0 0-654,0 0-292,0 0-531,0 0-53,0 0 327,0 0 75,0 0-47,0 0-80,0 0-271,0 0-116,0 0-210,0 0-18,0 0 126,0 0-42,0 0-308,0 0-47,0 0 118,-5 1-19,-6 0-91,0 0 0,-1-1 0,1 0 0,0 0 0,0-1 0,-1-1-1,1 0 1,0-1 0,-7-2-174,-2-2 337,0-1 0,0-1-1,1 0 1,-13-10-337,-78-51 944,103 67-947,0-1 1,0 0 0,0 0-1,1 0 1,-1-1-1,1 0 1,1 0-1,-1 0 1,1-1-1,-1 0 1,2 0-1,-1 0 1,1-1-1,-1-1 3,-4-5 69,0 0-1,-1 0 1,0 1 0,-1 1-1,0-1 1,-1 2-1,-1-1-68,9 8-20,0 0 1,0-1-1,1 1 0,-1-1 0,1 0 0,0 1 0,0-1 0,1-1 1,-2-1 19,-6-10-76,-50-90 28,38 74 46,10 23 3,-3 0 30,-34-27 1,44 32-2,-3-1-65,0-1 1,0 0-1,1-1 1,0 0 0,0 0-1,0-1 1,1 0-1,0 0 1,0 0-1,1-1 1,0 1-1,0-3 35,5 8 51,-1-2 1,-14-13 21,2 5-104,-2 1-1,1 0 0,-1 1 0,-1 0 1,-13-6 31,26 16 4,0-3 3,-6-14-4,4 7 156,2 6-99,1 0 1,-1 1 0,0 0-1,0 0 1,-1 0-1,1 0 1,-1 0 0,0 1-1,0-1-60,2 2-92,-4-6-5260,6 8-6923</inkml:trace>
  <inkml:trace contextRef="#ctx0" brushRef="#br0" timeOffset="2592.5">1924 1401 5024,'0'-38'2792,"0"36"-959,0 2-266,0 0-186,0 0-73,0 0-120,0 0-425,0 0-130,0 0-89,-12 0 510,1 0-825,0-1-1,1 0 0,-1 0 0,0-1 0,1-1 0,-1 1 0,1-2 1,0 1-1,-6-4-228,-16-10 124,1-2 0,1-1 0,1-1 1,-12-11-125,-57-42 243,-40-25 154,118 85-376,0 0 44,1-1 0,1 0 0,0-1 0,-10-13-65,-48-44-109,74 72 84,-14-16-185,-139-97 344,130 94-156,-14-2 105,29 17-58,1 0 1,0 0-1,0-1 0,0 0 1,-7-7-26,14 11-34,-1 0 66,0-1 0,0 0 0,0 0 0,0 0 0,0-1-1,1 1 1,0 0 0,-3-5-32,4 6-125,-13-24 58,11 21 62,-16-39 119,18 41-92,-13-17 438,-13-13-472,26 30-22,-1 2 1,-12-13 29,13 12 17,-2 0 1,-21-21-60,21 20-154,1 1 0,-6-7 168,5 6 72,2 2 0,-7-7-29,7 7 2,-26-33-57,-10-12 55,37 45 144,-9-14-46,3 6-124,0 1-1,0-1 1,0 1-1,-1 0 1,-1 0 15,6 6 6,-26-35-580,26 35 582,2 2 1,0 0-20,0 0 37,0 0 164,0 0 2,0 0-181,0 0-124,0 0 1,0 0 70,-2 0 39,-1 0 0,0 1 0,1-1 0,-1 1 1,0-1-1,1 1 0,-1 0 0,1 0 0,-2 1 3,-34 40 146,36-40-104,-10 19-148,7-9 63,5-11 29,-1 0-1,1 0 1,0 0-1,-1 0 0,1 0 1,0 0-1,0 0 1,0 0-1,-1 0 1,1 0-1,0 0 0,0 0 1,1 0-1,-1 0 1,0 0-1,0 0 1,0 0-1,1 0 0,-1 0 1,0 0-1,1 0 1,-1 0-1,1 0 1,0 0-1,0 1 15,3 8-17,5 16 60,-1 2 0,0 5-43,-4-16 40,0 0 0,2-1 0,-1 0 0,8 13-40,14 27-87,-26-54 2,0 0 3,1 4 121,0 1 1,1-1-1,-1 0 0,1 0 0,1 0 0,-1-1 0,1 1 0,0-1 1,1 0-1,-1 0 0,5 4-39,18 23 188,-18-19-48,0 0 0,0-1 0,1 0 0,5 4-140,22 26 17,-4 7-1069,-32-47-2866,0-1-614,3 8 3064,1 1-5045</inkml:trace>
  <inkml:trace contextRef="#ctx0" brushRef="#br0" timeOffset="3626.5">506 335 2336,'12'-6'-943,"2"-2"5886,-14 7-2631,-6 1-1707,4 0-217,-2 0-70,1-1 0,-1 1 0,1-1 0,0 0 0,-1 0 0,1 0 0,0 0 1,0 0-1,-3-2-318,3 1 151,1 1 1,-1-1 0,1 0 0,-1 0 0,1 0 0,0 0 0,0 0 0,0 0-1,0-1 1,0 1 0,1-1 0,-1 1 0,1-1 0,-1 1 0,1-2-152,-14-45 311,5 11 304,6 28-306,1 3-223,0 0 1,1 0 0,0 0 0,0 0 0,1 0 0,0 0 0,-1-6-87,2 1 6,-2 1-1,0-1 1,0 1 0,-1-1-6,-6-32 165,9 33-33,2 10 401,8 13 420,-5-5-1138,37 46 770,48 86-5919,-73-112-3299</inkml:trace>
  <inkml:trace contextRef="#ctx0" brushRef="#br0" timeOffset="17056.64">1944 2615 3592,'0'0'2777,"0"0"-209,0 0-856,0 0-289,0 0-319,0 0-78,0 0 13,0 0-87,0 0-378,0 0-78,0 0 64,0 0 15,0 0-4,3-5-93,7-16-26,-1 0 0,-1-1-1,-1 0 1,-1 0 0,0-7-452,1 2 150,0 0 1,1 0 0,2 0 0,9-17-151,-4 15 210,-1-1 0,-2-1 1,2-8-211,-10 27 3,4-7 203,0 1 0,1 1 0,1-1 0,0 2 0,8-10-206,40-63 532,-52 78-525,-1 0 1,-1-1 0,0 1 0,0-1 0,-1 0 0,-1 0 0,1-5-8,9-40-9,-8 39-23,-1 6 106,1-1 1,0 1 0,1 0 0,0 0-1,1 0 1,3-4-75,11-23-13,-1-1 119,-1 0 0,-1-1-1,2-15-105,-12 32 25,62-204 156,-66 216-181,0 1 1,0-1-1,-1 0 1,0-11-1,1-5 8,6-22-2,2 0-1,17-46-5,-20 71 129,0-1-1,0-8-128,13-49-116,-5 35 132,-11 35-3,-1 0 1,0-1-1,0 0 1,0-7-14,-4 19-172,1 2 163,0-1 1,0 0-1,0 1 1,0-1 0,-1 0-1,1 0 1,0 0-1,0 0 1,-1 0 0,1 0-1,0 0 1,-1 0 0,1 0-1,-1 0 1,1 0-1,-1 0 1,0 0 0,0 0-1,1 0 1,-1 0-1,0 0 1,0-1 0,0 0 8,5-14 491,9-16-455,-11 19-29,0 1-1,-1-1 0,0 1 1,-1-1-1,-1-2-6,4-44 0,2 38 0,-6 20-38,0-1 3,9-49-209,4 4 273,-4 8 34,-9 38-83,0 1-55,0 0-1,0 0 50,0 0 19,0 0 8,0 0-11,0 0 14,0 0 54,0 0 8,0 0-28,4-1-9,6 7-52,0 1-23,1 1 65,-3-2 6,0 0 0,0 0 0,0-1-1,1-1 1,-1 0 0,3 1-25,17 7-62,-26-12 68,20 4-50,4-1 48,-24-2 36,-1 0 0,5 2 0,-4-2 122,-2-1-24,0 0-236,3 12-62,-2 13 197,-1 0 0,-1 1 1,-2-1-1,-1 0 0,0 0 1,-4 9-38,-3 18-420,10-42 454,-1 1 1,0 0-1,-1-1 1,0 1-1,-1-1 1,0 0-1,-1 0 1,-3 6-35,2-5-47,0 1 0,1 0 0,0 0 0,1 0 0,-1 5 47,2-5 39,0 0 1,-2 0 0,1 0 0,-2-1 0,-3 6-40,4-5 28,0-1 0,0 1 0,2 0 0,-1 0 1,1 0-1,1 1 0,0-1 0,1 1 1,0 7-29,-5 31 54,-5 7-80,2-5 26,0 4-92,4-26-26,-1 0 0,-3 8 118,4 38-6,2-63 87,-1 3-113,0 0-1,2 0 1,0 0 0,1 9 32,0 19-52,-1 0 0,-6 28 52,0 12 178,7-58-310,-2-1-1,-1 0 1,-6 25 132,7-41 140,1-1 0,0 1 1,1 0-1,0 9-140,0-7 25,0-1 1,-1 1-1,0-1 0,0 1 1,-2-1-1,-1 4-25,-2 9-219,1 0 0,-2 16 219,4-16 123,-2 1-1,0-1 1,-3 2-123,-7 26-234,-11 51 234,7-22-89,10-29 100,9-50 75,-1 9 98,-13 28 40,9-27-276,2-1 1,0 1-1,0 0 1,1 0 51,2-10-47,1-2-58,-1 1 10,-30 37 68,-5 2-34,34-38 116,-9 12-37,-6 7-2,13-17-5,1 1 0,-1-2 0,0 1 0,0 0 0,-1-1 0,1 0 1,-2 1-12,5-4-7,-1 1 1,1-1 0,-1 1 0,0-1-1,0 0 1,1 0 0,-1 0 0,0 0-1,1 0 1,-1 0 0,0 0 0,1 0 0,-1-1-1,0 1 1,1-1 0,-1 1 0,0-1-1,1 0 1,-1 0 0,1 0 6,-12-3 73,-37-17-141,49 20 76,-14-8-7,14 9 0,0-1 1,0 1-1,-1 0 0,1-1 1,0 1-1,0-1 1,0 0-1,0 1 1,0-1-1,0 0 0,1 1 1,-1-1-1,0 0 1,0 0-1,0 0 1,1 0-2,-4 0 2,0-1 1,0 1 0,0 0 0,-1 0-1,1 1 1,0-1 0,0 1 0,-2 0-3,0-1 112,-23-7-131,16 3 8,0 1 0,-1 0 0,-13-1 11,24 5 20,-44-14-421,44 12-686,3 2-2755,0 0-10155</inkml:trace>
  <inkml:trace contextRef="#ctx0" brushRef="#br0" timeOffset="18368.52">2692 293 3952,'0'0'1649,"0"0"-42,0 0-191,0 0-180,0 0-528,0 0-92,0 0 160,0 0-58,0 0-388,0 0-29,0 0 278,0 0 18,0 0-202,0 0-93,0 0-163,5-4-54,36-38-64,-30 32 12,-1 2 36,31-23 132,-40 30 14,0 1-192,-1 0 0,1 0 0,-1 0 0,1 0 0,-1 0 0,1 0 0,-1-1 0,1 1 0,-1 0 0,1 0 0,-1 0 0,1-1 0,-1 1 0,1 0 0,-1-1 0,1 1 0,-1 0 0,0-1 0,1 1 0,-1 0 0,0-1 0,1 1 0,-1-1 0,0 1 0,0-1 1,1 1-1,-1-1-23,6-5 842,-2 15-606,3 139 1004,-6-138-1529,2 12 640,2-7-6360,-1-6-2257</inkml:trace>
  <inkml:trace contextRef="#ctx0" brushRef="#br0" timeOffset="20338.9">1932 2674 4488,'35'0'225,"-28"0"902,-7 0 146,0 0-314,-37 21 1235,14-4-1284,21-16-629,-21 16 1182,16-9-1364,1 0 1,0 0-1,0 0 1,1 1 0,0 0-1,1 0 1,-3 7-100,7-15 207,-26 42 973,24-41-1160,-2 3 93,2-2 354,4-12-247,1-3-79,1 0 0,0 0 0,1 1 1,0 0-1,1 0 0,0 0 1,1 1-1,0-1-141,21-36 101,-13 28 335,-13 17-328,0 1 1,-1-1-1,1 1 0,-1-1 0,0 1 0,1-1 0,-1 0 0,0 0 0,0 0 0,0 0 0,0 0 0,0 0 1,-1 0-1,1 0 0,-1 0-108,-2 3 25,-9 6 67,1 0 0,0 0 1,0 1-1,1 0 0,0 1 0,-4 4-92,0 1 303,10-10-318,-1-1 0,1 0 0,0 1 0,0 0 0,1-1 0,-1 1 0,1 1 0,0-1 0,0 0 0,0 0-1,0 1 1,1-1 0,0 1 0,0-1 0,0 1 0,0 0 0,1-1 0,0 2 15,-2 8-18,1-13 35,1-1 44,0 0-2,0 0-54,0 0-18,0 0-20,0 0-39,0 0-152,0 0 10,0 0 178,0 0-177,2-1-132,0-1 1,0 0-1,-1 0 0,1 0 0,0 0 1,-1 0-1,0 0 0,0 0 0,1 0 1,-1-1 344,-1 2-915,8-12-8805</inkml:trace>
  <inkml:trace contextRef="#ctx0" brushRef="#br0" timeOffset="21197.71">2363 2860 3144,'21'-10'193,"-17"8"775,-4 2 223,0 0 97,0 0-20,0 0-176,0 0-164,0 0-479,0 0-54,0 0 241,0 4-477,-1 0 0,0 0 0,-1 0 1,1 0-1,-1 0 0,0-1 0,-1 3-159,-4 9 499,0 8-178,1 0 0,0 0-1,2 0 1,0 0 0,1 22-321,2-43 28,1-1 0,0 0 0,0 1 0,-1-1 0,1 0 0,0 0 1,-1 1-1,1-1 0,-1 0 0,0 0 0,1 0 0,-1 1 0,0-1 0,0 0-28,-4-1 326,4-14-426,3-14 600,-1 0-1,-2 0 1,0 0 0,-2 0 0,-3-7-500,5 21 223,-1-4-3163,0 0-7366</inkml:trace>
  <inkml:trace contextRef="#ctx0" brushRef="#br0" timeOffset="23026.89">2388 2997 1624,'0'0'2480,"0"0"-206,0 0-820,0 0-134,0 0 289,0 0-104,0 0-722,0 0-202,0 0-98,0 0-22,0 0-3,1-5-78,1-20 507,-1 1 1,-1-1-1,-1 0 1,-3-15-888,4 38 213,-4-13 29,-3-7-160,5 20-60,-11-7 954,-5 0-243,12 4-5701,6 5-5910</inkml:trace>
  <inkml:trace contextRef="#ctx0" brushRef="#br0" timeOffset="29201.86">1471 3561 6280,'-3'-9'502,"2"6"-48,1 0 1,-1-1-1,0 1 0,-1 0 1,1 0-1,0 0 0,-1 0 1,0 0-1,0 0 1,0 0-1,0 1 0,-1-2-454,2 4 2214,1 0 199,0 0-969,-22 2 1544,13-3-2758,0-1 1,0 0 0,1 0-1,-1-1 1,1 0-1,0 0 1,0-1 0,0 0-1,0-1 1,1 1 0,0-1-1,0-1 1,0 0 0,-2-2-231,-14-17 274,1-1 0,1-1 0,-9-19-274,17 28-9,0 1 124,11 13-95,-26-51 23,-7-9-37,15 30-6,-2-1 2,8 15-12,0 1 0,-1 1 0,-1 0 0,-1 1 0,0 0 0,-15-10 10,-40-23 8,46 35 260,-12-8-135,12 9-121,1-2 0,0 0 0,1-2 0,1 0 0,-17-19-12,13 6 14,7 3-13,0 3 20,11 13-8,-1 0 0,0 0 0,0 1 0,-1 0 0,0 1 1,-7-4-14,15 11-15,0 0 0,0 0 0,1 0 1,-1 0-1,1-1 0,-1 0 1,1 1-1,0-1 0,0 0 0,1 0 1,-1 0-1,0-3 15,-1 0 13,-26-54-61,29 60 16,-3-2 9,-10-17-143,13 20 169,0-1-1,0 1 1,0-1 0,-1 1 0,1-1 0,0 1 0,0 0-1,-1-1 1,1 1 0,0-1 0,-1 1 0,1 0 0,0-1-1,-1 1 1,1 0 0,0 0 0,-1-1 0,1 1 0,-1 0-1,1 0 1,-1-1 0,1 1 0,-1 0 0,1 0 0,-1 0-1,1 0 1,-1 0 0,1 0 0,-1 0-3,-4 10 8,4-7-15,1-3 7,0 0 32,0 0-373,0 0-1524,0 0-2490,0 0-8451</inkml:trace>
  <inkml:trace contextRef="#ctx0" brushRef="#br0" timeOffset="31816.2">1684 3159 1624,'-17'-18'376,"14"14"1504,2 7 0,-1 53 7232,-10-61-6695,2 1-2050,0 0 1,0 0 0,0-1-1,1-1 1,0 1 0,-3-3-368,-33-20 1342,43 28-1338,-1-1 1,0 0-1,1-1 1,0 1-1,-1 0 1,1-1-1,0 1 1,0-1-1,0 0 1,0 0-1,0 0 1,0 0-1,0 0 0,0 0 1,1 0-1,-1-1 1,1 1-1,0-1-4,-8-11 60,-11-15 447,6 9-307,0 0 0,-2 1 0,0 1 1,-15-13-201,-82-70 1068,98 87-997,1 0 0,0-1 0,1-1 0,0 0 0,1-1 0,1 0 0,1 0 0,-5-13-71,-24-26 118,-5-25-94,23 46-24,-5-9 6,25 44-5,1-1 1,-1 0 0,1 0-1,-1 1 1,1-1 0,-1 0 0,0 0-1,1 1 1,-1-1 0,0 1-1,1-1 1,-1 1 0,0-1 0,0 1-1,0-1 1,1 1 0,-1 0-1,0-1 1,0 1 0,0 0 0,0 0-1,0 0 1,0-1 0,0 1-1,1 0 1,-1 0 0,0 0 0,0 1-1,0-1 1,0 0-2,0 0 3,0 0-1,0 0 1,0 1 0,1-1-1,-1 0 1,0 0-1,0 0 1,0-1 0,0 1-1,1 0 1,-1 0 0,0 0-1,0-1 1,0 1 0,1 0-1,-1-1 1,0 1-1,1 0 1,-1-1 0,0 1-1,1-1 1,-1 1 0,0-1-1,1 0-2,-5-2 30,-21-40-4,-19-53-106,42 92 94,1 0 0,-1 0-1,0 0 1,0 0 0,0 1 0,0-1-1,-1 1 1,1 0 0,-1-1-1,0 2 1,0-1 0,0 0 0,-3 0-14,-2-3 2,1 1 0,-1-1 0,1-1 0,-3-3-2,8 7 15,2 2 3,-5-5-12,0-1-1,6 7 2,-24-12-93,12 4 84,10 7-10,0-1 4,-6-7-15,5 7-82,-8-12 42,10 12 68,0 0 0,0 0 0,0 0 0,0 0 0,0 0 0,-1 0 1,1 0-1,0 1 0,-1-1 0,1 1 0,-1-1 0,0 1 0,0-1-5,-1-1 7,-1 0 1,1 0-1,0 0 0,0 0 1,0 0-1,1-1 0,-1 1 1,1-1-1,-1 0-7,-23-29-61,24 31 69,2 2 9,0 0 14,-1-2 1,-8-9-26,-3 0-4,-22-12 38,31 22-32,1 0 4,-6-5-11,6 5-8,2 1 21,0 0 84,-20-18-100,5 2-34,-8 1 82,-13-2-60,35 16 20,-43-17-70,14 3 42,23 14 26,4 2-2,-13-7 54,-12 0-17,25 6-6,0 0 1,0 0-36,1 0 1,-1 0-1,0 0 1,0 0-1,1-1 1,-1 1-1,0-1 0,1 0 1,-1 1-1,1-2 1,-1 1-1,1 0 1,-2-1 1,-6-2-8,1 1-22,8 2 25,0 1 0,0 0 0,0-1 0,1 1 0,-1 0 0,0-1 0,0 1 0,0 0 0,0 0 0,0 0 0,0 0 0,0 0 0,0 0 0,0 0 0,1 0 0,-1 0 0,0 0 0,0 0 0,0 1 0,0-1 0,0 0 0,0 1 0,1-1 0,-1 0 0,0 1 0,0-1 0,0 1 0,1-1 0,-1 1 0,0 0 0,1-1 0,-1 1 5,-20 35-17,21-35 10,0-1 2,0 2 6,0-1 0,1 1 1,-1 0-1,0 0 0,0-1 0,0 1 1,0 0-1,0 0 0,-1-1 0,1 1 0,0 0 1,-1-1-1,1 1 0,-1 1-1,-3 16 4,2 17-41,2-34 50,1 1 3,-4 1-15,7 15-43,5 11-10,-7-21 31,1 0 0,0 0 0,0-1 0,0 1 0,1-1 0,1 0 0,-1 0-1,1 0 1,1-1 0,4 6 21,6 14 46,-14-23-30,-1 0 0,2 0-1,-1 0 1,0 0 0,1-1 0,0 1-1,2 2-15,0 1 6,0-1-1,0 1 0,-1 1 1,0-1-1,-1 0 1,0 1-1,3 8-5,18 59 107,-24-73-88,0 3 24,13 27 50,49 88 18,-50-93-99,7 15-6775,-11-23-4956</inkml:trace>
  <inkml:trace contextRef="#ctx0" brushRef="#br0" timeOffset="32995.68">268 2062 2696,'0'0'2328,"0"0"-72,0 0-288,0 0-302,0 0-916,0 0-244,0 0-52,0 0 11,0 0 103,-4-1-69,-6 0-269,1-1 1,-1-1 0,1 1-1,0-1 1,0-1 0,0 1-1,0-2 1,1 1 0,0-1-1,0-1 1,0 1-1,-7-7-230,14 10 380,-7-7 90,-3-1-428,0-6-33,0 1-1,2-2 0,0 1 1,1-2-1,-5-13-8,-8-45 433,-5-22-452,11 48 602,15 47-428,2-19 894,4 28-883,0 0 0,0 1 0,-1-1 0,1 1 0,0 3-166,9 10 130,-12-18-157,-3-1 25,1 0-1,0 0 0,0 0 0,0 0 1,0 0-1,0-1 0,0 1 1,0 0-1,0-1 0,0 1 0,0-1 1,0 1-1,0-1 0,1 1 1,-1-1 2,17 11 8,44 82 327,-62-92-335,0 0 0,1 0 0,-1-1 0,1 1 0,-1 0 0,1 0 0,-1 0 0,1-1 0,0 1 0,-1 0 0,1-1 0,0 1 0,0-1 0,-1 1 0,1-1 0,0 1 0,0-1 0,0 1 0,-1-1 0,1 0 0,0 1 0,0-1 0,2 0-1,0 2-11,-1-2 4,2 0-129,-1 0 0,0 0 0,0 1 0,0-1 0,0 1-1,0-1 1,0 1 0,0 0 0,0 0 0,0 1 0,0-1 0,0 1 0,-1-1 0,1 1 0,0 0 137,7 5-2151,11 5-9355</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6.825"/>
    </inkml:context>
    <inkml:brush xml:id="br0">
      <inkml:brushProperty name="width" value="0.05" units="cm"/>
      <inkml:brushProperty name="height" value="0.05" units="cm"/>
      <inkml:brushProperty name="color" value="#ED7D31"/>
    </inkml:brush>
  </inkml:definitions>
  <inkml:trace contextRef="#ctx0" brushRef="#br0">45 366 1080,'4'-47'1332,"-3"-28"-1332,-1 74 15,-1-10 861,-1 12-256,-4 27 162,-7 48 1142,11-68-1008,-1-10-227,-3-19 156,-3-32-280,5 17-583,1 0 0,2 1 0,2-1 0,1-3 18,-2 17-93,0 19-46,0 0 0,0 0 0,0 1 0,0-1-1,0 0 1,1 0 0,-1 1 0,1-1 0,0 0-1,0 1 1,0-1 0,1-1 139,1-11-1551,0 3-2235</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23.883"/>
    </inkml:context>
    <inkml:brush xml:id="br0">
      <inkml:brushProperty name="width" value="0.05" units="cm"/>
      <inkml:brushProperty name="height" value="0.05" units="cm"/>
      <inkml:brushProperty name="color" value="#ED7D31"/>
    </inkml:brush>
  </inkml:definitions>
  <inkml:trace contextRef="#ctx0" brushRef="#br0">90 63 3416,'13'3'-17,"-10"-2"78,-1-1 0,1 1 0,-1 0 0,1 0 0,-1 0 0,1 0 0,-1 0 0,0 0 0,0 1 0,0-1 1,1 1-62,-2-1 481,-1-1 127,2 2-95,27 22-181,-1 1 0,20 23-332,-14-13 1544,-29-29 1512,-15-12-2158,-25-16-1005,14 13 502,-1 0-1,1-1 1,1-1 0,0-1 0,-15-11-395,18 4 768,16 17 35,8 12-431,4 3-284,0 1 0,1-2 1,0 0-1,1 0 0,1 0-88,6 5 340,8 7 30,1-2 0,22 12-370,-49-33 225,-2-1-137,0 0-6,-19-20 404,-27-25-130,-2 3-1,-29-19-355,68 54 55,-12-8 235,1 0-1,1-2 0,-2-2-289,19 16 8,2 3 8,0 0-7,-1-2-48,-2-4-55,17 3 40,-6 4 70,-1 0 0,0 0 0,0 1-1,1 0 1,-1 0 0,-1 1 0,1 0-1,0 0 1,-1 0 0,1 1 0,-1 0-1,0 0 1,1 2-16,17 13 126,-1 2 1,9 11-127,-23-24 8,1 2 193,-13-14 283,-16-17-199,5 8-189,-1 1-1,-1 1 0,0 0 0,0 1 0,-4-1-95,3 1-94,9 6 101,1 0 54,0 0 0,0 0 0,0-1 0,0 0 0,1-1 0,-1 1 0,-1-4-61,7 8 60,1 1-10,0-1-54,0 1 0,0 0 0,0 0 1,0 0-1,0 0 0,1-1 0,-1 1 0,0 0 1,0 0-1,0 0 0,0 0 0,0-1 0,1 1 1,-1 0-1,0 0 0,0 0 0,0 0 0,0 0 1,1 0-1,-1 0 0,0 0 0,0 0 1,0 0-1,1 0 0,-1 0 0,0 0 0,0 0 1,0 0-1,1 0 0,-1 0 0,0 0 0,0 0 1,0 0-1,1 0 0,-1 0 0,0 0 0,0 0 1,0 0-1,1 0 0,-1 0 0,0 0 1,0 0-1,0 1 0,0-1 0,1 0 0,-1 0 1,0 0-1,0 0 0,0 0 0,0 1 0,0-1 1,0 0-1,0 0 0,1 0 0,-1 1 4,20 14 64,19 22 287,-38-36-339,53 53 859,-52-53-856,-2-1 7,0 0-559,0 0-2244,0 0-1827,0 0-5081</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35.083"/>
    </inkml:context>
    <inkml:brush xml:id="br0">
      <inkml:brushProperty name="width" value="0.05" units="cm"/>
      <inkml:brushProperty name="height" value="0.05" units="cm"/>
      <inkml:brushProperty name="color" value="#FFFFFF"/>
    </inkml:brush>
  </inkml:definitions>
  <inkml:trace contextRef="#ctx0" brushRef="#br0">144 310 728,'0'0'1888,"0"0"-216,0 0-864,0 0-136,0 0 320,0 0 66,0 0-52,0 0-9,0 0 23,0 0-49,0 0-239,4 5-172,7 9-326,0 0 1,1-1 0,1 0-1,0-1 1,1 0 0,0-1-1,0-1 1,12 6-235,-22-15 180,1 0 0,0 0 0,-1 0 1,1 0-1,0-1 0,0 0 0,0 0-180,-4 0 441,-159-132 509,147 124-921,3 3-6,-8-3-29,-9-2 149,62 46 483,1-2 0,2-1-1,26 15-625,-48-42 143,-18-6-134,0 0-1,1 0 1,-1 0 0,0-1-1,0 1 1,0 0 0,1 0 0,-1 0-1,0-1 1,0 1 0,0 0-1,0 0 1,0 0 0,1-1 0,-1 1-1,0 0 1,0 0 0,0-1-1,0 1 1,0 0 0,0-1 0,0 1-1,0 0 1,0 0 0,0-1-1,0 1 1,0 0 0,0 0 0,0-1-1,0 1 1,0 0 0,0 0-1,-1-1 1,1 1 0,0 0-1,0 0 1,0-1-9,-2-2 24,1 0-1,-1 0 1,0 0-1,0 0 1,0 0-1,0 0 1,0 1-1,-1-1 1,1 1-1,-2-1-23,-30-22 40,-111-68 226,132 83-201,10 10-56,16 15 45,2 2-1,2-2 0,-1 0 0,2-1-1,0 0 1,1-2 0,0 0 0,18 8-53,-9-8-4,-19-12 8,-4-1 18,-2 1 106,-2-9 33,0 8-141,-1 0 1,0 0-1,0 0 1,1 1 0,-1-1-1,0 0 1,0 0-1,0 0 1,0 0 0,0 0-1,0 0 1,0 1-1,-1-1 1,1 0 0,0 0-1,0 0 1,-1 0-1,1 1 1,0-1 0,-1 0-1,1 0 1,-1 1-1,0-2-20,-9-12-38,-2 0-1,0 0 1,0 1-1,-1 1 1,-1 0-1,0 0 1,-11-5 38,-1-3-7,1-1 1,-3-4 6,0-1 211,22 22-104,5 6-52,24 31-246,-11-17 220,10 9-145,37 21-85,-48-38 350,0 0-1,1 0 1,0-1 0,0-1-1,1 0 1,0-1-1,1 0-148,-16-6 14,1 0 0,0 0 0,-1 0 0,1 0 0,0 0 0,0 0 0,0-1 0,0 1 0,0-1 0,0 1 0,1 0 0,-1-2-14,-2-1 20,-5-5 25,0 1 0,-1 1-1,0-1 1,0 1 0,-2 0-45,2 0-1,0 1 0,0-1 0,1-1 0,0 1 0,-1-3 1,-16-11-182,22 18 129,-1 0 1,0 0 0,1 0 0,-1 0-1,1 0 1,0-1 0,-1-1 52,3 4 15,1 1 23,0 0 66,0 0 16,0 0 2,2 2-112,-1 0 0,0 1 0,1-1 0,-1 0 0,1 0 0,0 0 0,-1-1 0,1 1 0,0 0 0,0-1 0,0 1 0,1 0-10,5 4 22,20 19 69,1-2-1,1-1 0,7 2-90,9 4 37,-44-27 63,-2-1 20,-2-3-97,1 1 1,-1 0-1,0 0 0,0-1 0,0 1 0,0 1 0,0-1 0,0 0 0,-1 0 0,-1 0-23,-2-3 17,-34-24-45,19 14 49,1-1 0,0 0 0,1-1 0,1-2-1,-4-4-20,-24-30-37,44 51-10,2 2-11,0 0-10,13 9-180,4 7 58,33 29-14,39 16 436,-50-36-154,-35-21 303,-28-25-184,14 11-195,-2-1-5,0 1-1,0 1 1,-10-6 3,16 11 0,-22-21 0,-16-11-148,42 34 90,-8-5-468,53 47 556,-7-6-22,16 0 23,-13-10 91,-38-23-27,2 0 24,1 0-123,-4-3 121,-67-57 25,60 55-139,1-1 0,-1 0 0,1-1 0,1 0 0,-1 0 0,-4-6-3,-8-9-34,-22-23-26,39 43 0,1 1-1,0 0 42,0 0 11,11 14-182,9 10 263,1-2 0,0 0 1,2-2-1,10 8-73,-31-26-7,-2-2-2,0 0-4,-3-6 25,-1 0 0,0 0 1,0 0-1,-1 1 1,0-1-1,1 1 0,-4-2-12,-29-23 20,35 29-40,-10-9-15,11 10 34,0-1-1,0 1 1,0-1 0,0 1 0,0-1 0,0 0-1,0 1 1,0-1 0,0 0 0,0 0 0,0 0-1,1 0 1,-1 0 0,0 0 0,1 0-1,-1 0 1,0-1 1,-5-4-43,3 8-198,5 6-155,4 3 366,-5-9 38,2 1 4,65 45 274,-67-47-184,5 2 21,-3-2-113,-4-3 129,-23-28-60,1-1 0,-12-20-79,13 17 58,21 33-50,1 1-15,0 0-82,0 0-2,0 0 62,0 0 13,0 0-26,0 0 1,0 0 26,6 12-22,1 5 34,-6-15 3,13 20 0,29 47 36,-24-51 33,-11-13 119,-13-12 442,-9-13-700,1 0 0,0-1 0,2-1-1,1 0 1,-1-3 70,10 23-20,-8-14 80,5 11 129,4 12-138,1-5-71,0 6 57,0-1-1,1 1 1,0 0 0,1-1-1,0 1 1,0-1-1,0 0 1,1 0-1,2 3-36,-6-10 5,1 2 21,3 7 485,-6-11-510,0 1-1,-6-21-9,-8-33 404,15 53-429,1 2-20,0 0-58,0 0 21,0 0 126,0 0 30,0 0-20,0 0-7,0 0-10,0 36 202,1-23-476,1 3 209,-2-1 1,0 0 0,0 1-1,-2 3 37,0 60 46,2-35-50,0-44 9,0 0 0,0 1 0,0-1 0,0 0 0,0 1 0,0-1 0,-1 0 0,1 0 0,0 1 0,0-1 0,0 0 0,0 0 0,0 1 0,-1-1 0,1 0 0,0 0 0,0 0 0,0 1 0,-1-1 0,1 0 0,0 0 0,0 0 0,-1 0 0,1 0 0,0 1 0,0-1 0,-1 0 0,1 0 0,0 0 0,-1 0 0,1 0 0,0 0 0,0 0 0,-1 0 0,1 0 0,0 0 0,-1 0 0,1 0 0,0 0 0,0 0 0,-1 0 0,1 0 0,0 0 0,0-1 0,-1 1 0,1 0 0,0 0 0,0 0 0,-1 0 0,1-1 0,0 1 0,0 0 0,0 0 0,-1 0 0,1-1-5,-18-11 93,8 3-80,8 7 60,0 0 1,-19-17-70,19 17-58,-10-13 5,0-5-40,11 18 37,-5-7-235,6 19 284,1-5-34,0 1 1,0 0-1,0 0 0,0-1 0,1 1 0,0 0 1,0-1-1,1 0 0,2 5 37,-2-5-2,-2-3 97,5 7 226,-3-9-29,-5-9-469,-2 2 183,-6-13-24,8 16-7,5 9-13,-2-4 51,1 7 11,0 0 0,1 0 0,0 0 0,0-1 0,0 1 0,1-1-24,23 33-194,-25-38 422,11 13 101,-8-9-340,-3-4-2,0 0 1,0 0-1,0 0 1,0 0-1,-1 0 1,1 0-1,-1 1 1,1-1-1,-1 1 0,0 0 1,0-1-1,0 1 1,0 0-1,0 1 13,28 15 160,-16-8-59,2-2-1,-1 1 1,7 1-101,17 14-222,-37-25 304,38 13 510,-37-13-626,-2 0-4,0 0 6,0 0 44,0 0 152,0 0 12,0 0-120,0 0-30,0 0-12,0 0-32,0 0-126,0 0 15,0 0 188,0 0 34,0 0-82,0 0-75,0 0 0,0 0 40,-20-11 118,9 4 5,-12-7-147,0-1-1,1-1 1,0-1 0,-6-8 48,2 0 110,2 5-110,-6-1-81,28 19-126,2 2 7,10 4 226,-3-1-44,-1 0 0,0 0 0,0 0 0,-1 1 0,1 0 0,-1 0 0,0 1 0,0-1 1,0 1 17,4 4 5,1-1 0,-1 0 0,1-1 1,1 0-1,-1 0 0,7 2-5,-1-2 1,0 0 0,0-2 0,1 1 0,-1-2 1,6 1-2,-21-5 108,-1 0 64,0 0 150,0 0-28,0 0-268,-3-2-59,-183-99-95,148 77-265,36 23 139,2 1-2,33 13 176,-3 0 200,-1 1 0,0 2-1,-1 1 1,15 12-120,-42-28 33,10 5 225,-22-19-263,-2 0 1,1 1 0,-2 0 0,1 1 0,-2 1 0,1 0 0,-1 1 0,-1 1-1,0 0 1,0 1 0,-17-5 4,-5-8-84,32 16 60,5 2 104,1 2-18,0 0-138,0 0-14,0 0 66,0 0-5,0 0-84,0 0 6,0 0 92,0 0 23,0 0 0,1 2-1,30 20 30,-29-21 63,6 2 415,-43-46-454,-11-10-663,44 50 460,4 4 54,12 14 33,14 18 106,-27-31 171,0-1-201,-1 0 0,0-1 0,1 1 0,-1-1 0,1 1 1,-1 0-1,1-1 0,-1 1 0,1-1 0,-1 0 1,1 1-1,0-1 0,-1 1 0,1-1 0,0 0 1,-1 1-1,1-1 0,0 0 0,-1 0-21,-7-16 146,-2 0 0,-10-14-146,-1-3-193,19 31 148,-10-14-23,8 13-43,10 12-5,13 14 77,66 69-185,-72-79 319,-1-1-1,2-1 1,0 0 0,0 0 0,13 5-95,-28-16-2,0 0 1,0 0 0,0 0 0,1 0 0,-1 0 0,0 0 0,0 0 0,0 0 0,0 0 0,0 0 0,1 1 0,-1-1 0,0 0-1,0 0 1,0 0 0,0-1 0,0 1 0,1 0 0,-1 0 0,0 0 0,0 0 0,0 0 0,0 0 0,0 0 0,0 0 0,1 0 0,-1 0-1,0 0 1,0 0 0,0 0 0,0 0 0,0-1 0,0 1 0,0 0 0,1 0 0,-1 0 0,0 0 0,0 0 0,0 0 0,0 0-1,0-1 1,0 1 0,0 0 0,0 0 0,0 0 0,0 0 0,0 0 0,0-1 0,0 1 0,0 0 0,0 0 0,0 0 0,0 0 0,0 0-1,0-1 1,0 1 0,0 0 1,-3-16 167,2 11-142,-1 1-1,0-1 0,0 0 1,0 1-1,-1-1 1,-2-2-25,-96-112-134,96 113 94,0 0 1,1 0-1,-1 0 0,1 0 0,1 0 0,-1-1 1,1-1 39,-1 1-55,3 5 90,-2-9-227,44 42 320,0-1 1,2-3 0,1-1-1,27 10-128,-69-35-100,-2-1 47,-3-1 93,1 1 1,0-1-1,0 0 0,0 0 1,0 0-1,0-1 1,0 1-1,0 0 0,1-1 1,-1 1-1,-1-2-40,-4-3-85,-36-28-66,11 10 87,2-1 0,-20-20 64,20 9-47,29 35-11,-1-1 3,-6-5-17,7 5-233,4 5 3,147 134 284,-149-136 264,3 2 149,-10-13-248,-20-24-152,16 20 88,-59-78-149,42 51-14,11 16 114,15 24 106,-8-10-250,67 84-362,-26-36 772,19 18-300,-49-54 66,4 7 84,-4-8-11,-7-11-34,0 2-109,-3-7-43,-1 0 1,-1 0-1,0 1 0,-1 0 0,0 1 1,-6-5 46,15 18-174,-4-1 138,27 22-75,-1 2 0,-2 0 0,6 9 111,0-1-23,-5-9 54,-17-19 124,0 0 3,6 6-118,-6-6 0,-2-2 23,0 0 58,-10-14 7,-5-1-139,1 0 0,-17-11 11,-1-3 16,29 26-62,0-1 1,0 0-1,0 0 1,1 0-1,-1 0 1,1 0-1,0-1 1,0 0 45,-9-17-131,10 20 184,-2-7-38,7 16-318,31 41 257,-26-33 138,2-2 0,-1 1 1,5 2-93,-13-14 235,-2-2-3,0 0-216,0 0-20,-1-2 120,-3-10-179,0 1 1,-1 0-1,0 0 1,-1 1-1,0-1 1,0 1 0,-1 1-1,-1-1 1,0 1-1,0 0 1,-2 0 62,8 7-73,2 2 113,0 0 61,0 0 92,0 0-38,0 0-244,0 0-50,1 3 126,0-1 0,0 1 0,0-1 0,0 1 0,0-1 0,0 0 0,0 0 0,1 1 1,-1-1-1,1 0 0,0 0 0,0 0 0,0 0 0,0-1 0,0 1 0,0-1 0,0 1 0,0-1 0,2 1 13,11 10-33,45 48-23,-44-42 212,-15-16-30,-2-4 15,-26-24 309,7 5-537,-28-27 235,47 46-522,1 2 381,0 0 0,0-1 0,0 1 0,0 0 0,-1-1 0,1 1 0,0 0 0,0-1 0,0 1 0,-1 0 0,1-1 0,0 1 0,-1 0 0,1 0 0,0 0 0,0-1 0,-1 1 0,1 0-1,0 0 1,-1 0 0,1 0 0,-1-1 0,1 1 0,0 0 0,-1 0 0,1 0 0,0 0-7,-7-3-2343,6 0-4994,1 3-3970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4T14:59:55.1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1,'0'0,"0"0,0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5:01:48.944"/>
    </inkml:context>
    <inkml:brush xml:id="br0">
      <inkml:brushProperty name="width" value="0.05" units="cm"/>
      <inkml:brushProperty name="height" value="0.05" units="cm"/>
      <inkml:brushProperty name="color" value="#ED7D31"/>
    </inkml:brush>
  </inkml:definitions>
  <inkml:trace contextRef="#ctx0" brushRef="#br0">1 1895 4488,'14'8'-135,"0"2"2106,-16-7-703,-10-2-275,10-1-105,2 0 215,0 0 130,0 0-17,0 0-217,0 0-122,0 0-266,0 0-58,0 0 39,0 0-84,0 0-394,0 0-46,0 0 210,0 0 55,26-6 383,31-5-174,-8 2 107,36-12-649,28-16 253,74-28 1023,-118 30-1224,-46 22 16,0 2 0,10-4-68,93-47 421,-107 53-391,0-1 1,-1-2-1,0 0 0,0 0 0,-2-2 0,1 0 0,-2-1 0,10-12-30,42-36 89,93-68 371,-123 101-374,1 2-1,2 1 1,0 3 0,2 1 0,1 2 0,0 2 0,5 1-86,-34 12 37,-1-1 1,0 0-1,0 0 1,-1-1-1,0-1 0,6-5-37,64-64 44,-67 63-25,10-13-24,18-16 10,30-26 11,-63 61-13,-1 0 1,0-1 0,0-1 0,-1 0-4,26-27 9,-8 14-2,2 2 1,1 1-1,27-15-7,-18 13-2,8-5 8,-1-2 0,2-4-6,25-14 102,-15 11-82,-44 29-7,0 0 0,0 1 0,12-4-13,-13 6-1,-1-1-1,1 0 0,-1 0 0,0-1 0,6-6 2,0-1 2,0-1-22,0 1 0,9-14 20,-8 10-5,1 1 0,1 1 0,0 0 0,1 2 0,1-1 5,35-24 59,-41 28-109,0 1 1,18-8 49,-21 12 8,-1 0 1,0-1-1,0-1 0,-1 0 0,11-9-8,30-1 52,-36 11-58,-1 0 0,1 1 0,1 1 0,-1 0 0,1 1 0,0 1 0,-1 1 0,18-1 6,-24 1-2,-8 2 1,1-1 1,-1 1-1,0-1 1,0 1 0,0 0-1,0 0 1,1 0-1,-1 0 1,0 0-1,0 1 1,0-1-1,2 1 1,5 1 2,20 4 5,0-1 1,0-1-1,26 0-7,-46-4-3,0 1 0,0 0 0,0 0 0,0 1-1,0 0 1,-1 1 0,1 0 0,7 4 3,2 1 68,-6-3-58,0 1 1,0 0 0,0 0 0,-1 1 0,-1 1 0,9 7-11,-18-15 0,9 8-1,0 0-1,0 0 1,-1 1-1,0 1 0,0-1 1,-1 1-1,-1 1 1,0-1-1,0 2 1,-1-1-1,0 0 1,0 3 1,-4-10 5,3 8-4,49 72 126,-31-53-87,-20-25-41,1 0 0,0-1 1,1 0-1,-1 0 0,1 0 0,0-1 0,0 1 1,1-1-1,-1 0 0,1-1 0,0 1 1,0-1-1,2 1 1,25 14 17,-18-7-13,1 0 1,0-2 0,12 6-5,6 4-2,1-7 23,-9-4-13,-8-1-1,0 2 0,-1 0 0,0 0 0,0 2 0,-1 0 0,-1 1 0,2 2-7,12 10-22,27 15 22,-20-13-2,105 86 218,-35-37-284,-62-46 64,-9-6 7,2-1 0,16 6-3,-48-25-1,20 9-6,1-2 0,-1 0 0,18 2 7,58 19-75,-70-20 62,55 22 5,99 26 88,-127-33-71,-46-19-3,-1-2-1,1 1 0,0-2 0,0 1 0,11 1-5,1 0-35,-1 1-1,16 6 36,23 8-8,-53-17 32,-1 0-1,-1 1 0,1 0 1,-1 0-1,1 1 0,-2 0 1,1 0-1,-1 1 0,0 0 1,0 0-24,22 21 68,-23-23-11,0 0 0,1-1 1,0 0-1,0 0 0,0-1 1,0 0-1,1 0 0,-1 0 1,1-1-1,3 1-57,10 6 86,-2-1-84,1-8-27,-17 1 47,1-1 0,-1 0 0,1 0 0,0 0 0,-1 0 0,1 0 0,-1-1 0,1 1 0,-1-1 0,1 1 0,-1-1-22,4-2 15,0 1 0,0 0 0,0 0 0,1 1-1,-1 0 1,2 0-15,-4 0-211,0 1-1,0-1 1,0 0-1,1 0 1,-1-1-1,0 1 1,0-1-1,0 0 1,2-2 211,-4 3-2952,1 0-362,1-1 2545,-1 0-601,6-2-8210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1:39.650"/>
    </inkml:context>
    <inkml:brush xml:id="br0">
      <inkml:brushProperty name="width" value="0.05" units="cm"/>
      <inkml:brushProperty name="height" value="0.05" units="cm"/>
      <inkml:brushProperty name="color" value="#ED7D31"/>
    </inkml:brush>
  </inkml:definitions>
  <inkml:trace contextRef="#ctx0" brushRef="#br0">1010 3975 2424,'-13'-23'-1,"10"18"82,1-1 0,-1 1 0,-1 1 0,1-1 0,-1 0 0,-1-1-81,4 6 30,1-1-1,-1 1 1,1 0-1,-1-1 1,1 1-1,-1 0 1,1 0-1,-1 0 0,1-1 1,-1 1-1,1 0 1,-1 0-1,1 0 1,-1 0-1,0 0 1,1 0-1,-1 0 1,1 0-1,-1 0 1,0 0-1,1 0 0,-1 1 1,1-1-1,-1 0 1,1 0-1,-1 0 1,1 1-1,-1-1 1,1 0-1,-1 1 1,1-1-1,-1 0 1,1 1-1,0-1 1,-1 1-1,1-1 0,-1 1 1,1-1-1,0 1 1,-1-1-30,0 2 581,1-2 47,0 0-96,-21 1-223,17-2-186,-1 0 0,1 0 0,0-1 0,-1 1 0,1-1-1,0 0 1,0-1 0,0 1 0,0 0 0,0-1 0,1 0-1,-1 0 1,1 0 0,0-1 0,0 1 0,0-1 0,0 1-1,-1-3-122,-8-13 458,0-1-1,0 0 1,1-4-458,5 12 76,-36-63 1247,-12-14-1323,-14-22 875,3 6 1889,-38-43-2764,76 110 446,10 12-231,1-1-1,1-1 1,1 0-1,2-1 1,-7-23-215,-8-41-84,-1-19 84,3 9 14,-84-273-55,77 272 86,21 63-3,-2 0-1,-1 1 0,-2 0 0,-14-21-41,-17-26-708,46 85 406,1 2-273,0 0-28,0 0 94,0 0 106,0 0 245,11 9-282,11 13 176,-1 1 1,-1 1-1,-1 0 1,-1 2 0,-1 0-1,-1 1 1,-2 1-1,6 16 264,13 43-198,-3 2 0,0 16 198,-20-67-8,23 64 203,19 32-195,6 19 67,-38-100-395,3-1 0,2 0 0,3-2-1,1-1 1,3-2 0,36 43 328,-32-39 87,-1 1-1,22 50-86,-14-26-353,7 4 353,-34-56 5,1-1 0,2-1 0,0-1 0,1-1 0,8 6-5,69 60-1684,-46-42-2482</inkml:trace>
  <inkml:trace contextRef="#ctx0" brushRef="#br0" timeOffset="330.52">1319 3636 1712,'-12'-6'-40,"1"0"-1,0-1 1,1-1-1,-1 1 1,1-2 0,1 1-1,0-2 1,-2-2 40,-19-23 343,-15-26-343,38 51 176,-97-132 352,-10-13 185,-6-25-713,95 137 86,-72-116 91,-35-89-177,82 120-264,7 17-1556</inkml:trace>
  <inkml:trace contextRef="#ctx0" brushRef="#br0" timeOffset="765.65">1458 3436 1888,'-17'-43'814,"-2"2"0,-1 0-1,-2 1 1,-2 1 0,-29-35-814,-13-16 1456,4-2 0,-16-37-1456,6 3 147,6-4-1,6-1 1,-29-97-147,52 114-1088,-23-67-4325</inkml:trace>
  <inkml:trace contextRef="#ctx0" brushRef="#br0" timeOffset="1211.64">1698 3226 4128,'-61'-104'1048,"4"-2"0,5-3-1,-6-27-1047,-114-345 2308,144 397-2206,-25-68-109,-3-6-903,-1-34 910,-13-90-2114,33 127-1912</inkml:trace>
  <inkml:trace contextRef="#ctx0" brushRef="#br0" timeOffset="1613.51">2182 3183 4848,'-30'-43'591,"-8"-13"1433,3-1-1,-14-32-2023,-54-137 1680,-58-192-1680,104 238 80,8-2 0,-16-129-80,-1-114-362,15-15-5274,39 304 2916</inkml:trace>
  <inkml:trace contextRef="#ctx0" brushRef="#br0" timeOffset="2013.43">2495 2807 1712,'17'70'784,"-11"-42"1256,-5-23-21,-2-9 891,-30-105-2390,-4 1 1,-21-37-521,12 34 83,-26-64 517,19 49-280,-20-80-320,16 4-320,-22-182 320,60 263-359,5-1 0,6-1 0,8-111 359,2 183-1442,2 1 0,2 0 0,10-31 1442,-12 57-3346</inkml:trace>
  <inkml:trace contextRef="#ctx0" brushRef="#br0" timeOffset="4034.47">2776 2607 1800,'-1'1'22,"1"0"0,-1 0 1,0 0-1,1 1 0,-1-1 0,1 0 1,-1 1-1,1-1 0,0 0 0,-1 1 1,1-1-1,0 0 0,0 1 0,0-1 1,0 1-1,0-1 0,0 0 0,1 1 1,-1-1-1,0 0 0,1 1 0,-1-1 1,1 0-1,-1 1-22,4 17 514,-3-53 3916,0 6-3810,-2 1-1,-2-18-619,-5-18 83,-78-732-301,83 753 291,-11-330-631,15 308 526,3-1 1,3 1 0,3 1 0,14-49 31,-22 105-228,5-13 1455,-2 17-493,3 12-565,16 35-106,-2 2 0,-2 0-1,-2 2 1,8 34-63,10 28-275,57 178 640,-2 45-365,-69-250 623,-18-68-293,-4-10-454,2 0 1,-1 0-1,0-1 0,1 1 0,0-1 0,2 5 124,-3-8-501,0-4 401,10-44 113,-1 0 0,-3 0 0,1-28-13,0-151 41,-5 107-33,29-457-263,-15 400 28,9 2 1,18-48 226,-34 174-95,3 0 0,2 1 1,1 1-1,15-27 95,-30 72 6,-1 0 0,1-1 1,-1 1-1,1 0 0,0-1 0,-1 1 0,1 0 0,0 0 0,0 0 1,0 0-1,0 0 0,0 0 0,0 0 0,0 0 0,0 0 0,0 0 1,1 1-1,-1-1 0,0 1 0,1-1 0,-1 0 0,0 1 0,1 0 1,0-1-7,0 1 21,-1 1 1,1-1 0,-1 1 0,0 0-1,1-1 1,-1 1 0,0 0-1,1 0 1,-1-1 0,0 1 0,0 0-1,0 0 1,0 0 0,0 1 0,0-1-1,0 0 1,0 0 0,0 1 0,0-1-22,5 11 77,0 0-1,0 0 1,-1 1 0,2 8-77,-7-20-12,24 86-130,-4 2 0,-4 0 0,3 61 142,-3-19 95,39 489-976,-51-559 860,3 76 1355,-7 64-1334,0-190 235,-2 33-153,1-1 0,4 10-82,-2-53-82,1-1 1,-1 1-1,1-1 1,-1 1-1,1-1 0,-1 0 1,1 0-1,-1 0 1,1 0-1,-1 0 0,0 0 1,0 0-1,1-1 1,-1 1-1,0-1 82,8-12-50,0 0-1,-1-1 1,-1 0-1,0-1 0,2-8 51,24-87 339,-25 80-372,38-145 17,-2 7-26,38-89 42,-33 126-244,57-146-1165,-71 200 884,2 1 0,23-31 525,-20 33-712,-29 52 360,1 0 1,1 1 0,3-2 351,-5 6 288,-10 14-232,1 1 1,0 0-1,0-1 0,0 1 0,0 0 0,0 0 0,1 0 1,0 0-1,-1 1 0,1-1 0,0 0-56,-2 3 52,-1 0 0,1 0 0,0 0 0,-1-1 0,1 1 0,-1 0 0,1 0 0,0 0 0,-1 0 0,1 0 0,0 0 0,-1 0 0,1 0 0,-1 0 0,1 0 0,0 0 0,-1 1 0,1-1 0,-1 0 0,1 0 0,0 1 0,-1-1 0,1 0 0,-1 1 1,1-1-1,-1 0 0,1 1 0,-1-1 0,1 1-52,12 20 715,0 27-78,-11-19-717,-1 1 0,-1 0 0,-2 0 0,-1 0 0,-2 0 0,-6 24 80,-1 9-98,-94 669-624,77-555 750,11-74 1227,1 45-1255,12-113 136,0 24-243,28-63-1421,-17 1 1533,0-1-1,1 1 0,-2-1 0,1 0 0,0-1 0,-1 0 0,0 1 1,0-2-1,0 1 0,1-2-4,42-62 434,-36 49-316,47-78-361,20-52 243,29-52-299,-96 181 270,280-488-1911,-286 499 1733,1-1-1,0 1 0,0 1 1,1-1-1,0 1 1,4-3 207,-10 11 26,-1-1 0,1 0 0,0 1 1,0 0-1,0-1 0,0 1 1,1 0-1,-1 0 0,0 0 0,0 0 1,1 1-1,-1-1 0,0 0 1,1 1-1,0 0-26,-2 0 69,1 0 1,-1 1 0,1-1-1,-1 0 1,1 1-1,-1 0 1,1-1-1,-1 1 1,0 0-1,1 0 1,-1 0 0,0 0-1,0 0 1,0 0-1,0 0 1,0 0-1,0 0 1,0 0 0,0 1-1,0-1 1,0 0-1,-1 1 1,1-1-1,-1 0 1,1 1-1,0 0-69,2 7 77,0 1-1,0 0 1,-1 0-1,-1 0 0,1 0 1,-1 0-1,-1 1 1,0 7-77,-11 86 240,8-80-234,-42 247-871,-21 35 865,-3 19-772,3-51-101,35-154 886,4 1 0,-4 70-13,31-172 125,-1 1 0,2-1-1,2 9-124,0 28 695,20-49-1959,-20-7 1324,0 0-1,1 0 0,-1 0 1,1 0-1,-1-1 0,0 1 1,1-1-1,-1 0 1,0 0-1,0 0 0,0 0 1,1-1-1,-1 1 0,-1-1 1,1 0-1,0 0 1,0 0-1,-1 0 0,1 0 1,-1-1-1,1 1 0,-1-1 1,1-1-60,7-10 18,0 0 1,0-1-1,-2 0 1,1-2-19,-4 8 0,142-284 1125,-65 126-515,-23 45-278,47-88-282,-76 156-227,3 2 0,34-41 177,-51 73 77,-1 2 56,-1 0 1,11-21-134,9-19 1437,-36 65-1151,0 0 0,1 0 0,0 0 0,1 0-1,-1 0 1,1 2-286,-2 27-2,-14 36-232,-2-2 0,-6 7 234,-26 97-369,20-59 178,-8 9 191,-22 77-234,40-106 604,5 2 0,1 30-370,14-120-292,-1 1 0,2-1 0,-1 0 0,1 1 1,1 5 291,-1-10-263,1-3 153,0-1 0,1 1 0,-1 0-1,0-1 1,0 0 0,0 0-1,1 0 1,-1 0 0,0 0-1,0 0 1,1-1 110,6-4-24,-1 0 0,0-1 0,0 1 0,-1-1 0,0-1 0,0 1 0,-1-1 0,4-5 24,9-17 30,13-27-30,-2 4 213,178-337 721,-53 91-1028,-108 239 751,-47 60-622,0-1 0,0 1 0,0-1 0,1 1 0,-1 0 0,0-1 0,0 1-1,1 0 1,-1-1 0,0 1 0,1 0 0,-1-1 0,0 1 0,1 0 0,-1 0 0,0-1 0,1 1 0,-1 0 0,0 0 0,1 0 0,-1 0-1,1-1 1,-1 1 0,0 0 0,1 0 0,-1 0 0,1 0 0,-1 0 0,1 0 0,-1 0 0,0 0 0,1 0 0,-1 0 0,1 0 0,-1 1-1,0-1 1,1 0 0,-1 0 0,1 0 0,-1 0 0,0 1 0,1-1 0,-1 0 0,0 0 0,1 1 0,-1-1 0,0 0 0,1 1 0,-1-1-1,0 0 1,0 1 0,1-1 0,-1 0 0,0 1 0,0-1-35,13 25 576,-9-11-496,-2 1 0,0-1-1,-1 1 1,0-1 0,-1 1-1,-1-1 1,0 1 0,-1-1 0,-3 11-80,1 5 36,-18 106 116,-24 68-152,-11 57 436,-2 60-27,60-297-1093,-1-24 664,0 1-1,0-1 1,0 0-1,0 1 0,1-1 1,-1 0-1,0 0 1,0 1-1,1-1 1,-1 0-1,0 0 1,0 1-1,1-1 1,-1 0-1,0 0 1,1 0-1,-1 0 1,0 1-1,0-1 0,1 0 1,-1 0-1,0 0 1,1 0-1,-1 0 1,0 0-1,1 0 1,-1 0-1,0 0 1,1 0-1,-1 0 1,1 0-1,-1 0 0,0 0 1,1 0 20,3-2-51,0 0 0,0-1 0,0 1 0,-1-1 0,1 1 0,-1-1 1,1 0-1,0-1 51,21-21-182,0-1 0,-2 0 0,-1-2 1,2-6 181,75-124 51,-13 20 14,-39 67 7,-20 28-24,2 0-1,2 2 1,34-35-48,-54 64 107,-10 10-126,1-1 0,0 0 0,0 1 0,0 0 0,1-1 0,-1 1 0,1 0 0,-1 0 0,1 0 0,0 1 0,2-2 19,-1 17-12,-3 7-137,0 0 0,-1 1 0,-1-1 0,-1 1 0,-3 6 149,-25 111-344,7-40 448,11-36-125,-42 188-455,48-231 160,2-4-241,-1 1 1,2 0-1,0-1 1,1 1-1,0 6 557,2-21-672,12-1 1381,-11-1-664,0 1-1,1-1 1,-1 0 0,1 0-1,-1 0 1,0 0-1,1 0 1,-1 0-1,0-1 1,1 1-1,-1 0 1,1-1-1,-1 1 1,0-1-1,1 1-44,10-6 87,-1-1-1,-1 1 0,1-2 0,-1 1 0,0-1 0,5-7-86,55-62-242,-31 33 62,-6 8 189,18-20-215,1 3 0,6 0 206,-1 10-144,-57 43 171,1-1-1,-1 1 1,0 0-1,1-1 1,-1 1-1,0-1 0,1 1 1,-1 0-1,1-1 1,-1 1-1,1 0 1,-1 0-1,1-1 0,-1 1 1,1 0-1,-1 0 1,1 0-1,-1-1 0,1 1 1,-1 0-1,1 0 1,-1 0-1,1 0 1,-1 0-1,1 0 0,-1 0 1,1 0-1,-1 0 1,1 1-1,0-1 1,-1 0-1,1 0 0,-1 0 1,1 1-1,-1-1 1,0 0-1,1 0 0,-1 1 1,1-1-1,-1 0 1,1 1-1,-1-1 1,0 1-1,1-1 0,-1 0 1,0 1-1,1-1 1,-1 1-1,0-1 0,0 1 1,0-1-1,1 1 1,-1-1-1,0 1 1,0-1-1,0 1 0,0 0-26,6 40 425,-5-27-397,1 8-209,0 0 0,-2 0-1,0 0 1,-2 0 0,0 0 0,-4 14 181,-10 35-1334,-11 25 1334,-3 11-1289,2 12-162,4-20 131</inkml:trace>
  <inkml:trace contextRef="#ctx0" brushRef="#br0" timeOffset="4393.65">6249 3340 1712,'4'-19'-168,"1"-6"1114,-5 24-115,-3 15 148,-1 4-1165,2 1 0,-1-1 1,2 17 185,16-54 146,4-16-132,-2-1 0,-1 0 0,-2-1 0,-2 0 0,0-7-14,7-44-107,-4-1 0,1-50 107,-6 52-417,14-46 417,-15 82-588,-6 32 465,-2-1 1,0 0-1,-1 0 1,-1 1-1,-1-1 1,-1 0-1,-3-10 123,-4-36-330,3 19-270</inkml:trace>
  <inkml:trace contextRef="#ctx0" brushRef="#br0" timeOffset="6149.7">6330 2178 2248,'-11'4'129,"0"0"-1,0 1 1,1 0 0,-1 1 0,1 0-1,1 1 1,-1-1 0,1 2 0,0 0-1,1 0 1,0 0 0,0 1 0,1 0-1,0 1 1,0-1 0,-2 7-129,-67 128 1702,-16 52-1702,-8 19 363,85-184-353,-2-1 0,-1-1-1,-22 27-9,39-55-17,0 1-1,0-1 1,0 0-1,0 1 1,-1-1-1,1 0 1,0 0-1,-1 0 1,1 0-1,-1-1 1,0 1-1,1 0 1,-1 0-1,1-1 1,-1 1-1,0-1 0,1 0 1,-1 1-1,0-1 1,0 0-1,1 0 1,-1 0-1,0 0 1,0 0-1,1-1 1,-1 1-1,0 0 1,1-1-1,-1 0 1,0 1-1,1-1 0,-1 0 1,1 1-1,-1-1 1,1 0-1,-1 0 1,1 0-1,0-1 1,-1 1 17,-3-4-6,0 1-1,0-1 1,0-1 0,1 1 0,0-1 0,0 1-1,0-1 1,-2-5 6,-4-11-68,2 0-1,0-1 0,1 0 1,1-1-1,2 1 0,0-1 1,1-8 68,-2-47-378,6-47 378,0 14-27,15-497 236,-8 436 87,-7 141-134,1 13 92,-1 0-1,-1-1 1,-1 1-1,-2-8-253,3 26 32,0 1 0,0-1 0,0 1 0,-1-1 0,1 0-1,0 1 1,0-1 0,0 1 0,0-1 0,-1 1 0,1-1 0,0 1 0,-1-1 0,1 1-1,0-1 1,-1 1 0,1 0 0,0-1 0,-1 1 0,1-1 0,-1 1 0,1 0 0,-1-1-1,1 1 1,-1 0 0,1 0 0,-1-1 0,1 1 0,-1 0 0,1 0 0,-1 0 0,1 0-1,-1 0 1,0 0-32,-22 8 775,16-3-498,0 1 1,0-1 0,1 1-1,-7 7-277,-8 18 79,0 1-1,2 1 0,1 1 0,2 1 0,-9 28-78,6-16 15,-99 275 192,68-173 2158,-54 105-2365,96-236-23,-2 0 1,0-1 0,-1 0 0,0 0 0,-1-1-1,-10 9 23,21-25-45,1 0-1,0 1 0,0-1 0,-1 0 1,1 0-1,0 1 0,-1-1 1,1 0-1,0 0 0,-1 0 1,1 0-1,0 1 0,-1-1 0,1 0 1,0 0-1,-1 0 0,1 0 1,0 0-1,-1 0 0,1 0 0,-1 0 1,1 0-1,0 0 0,-1 0 1,1 0-1,0 0 0,-1 0 1,1 0-1,0-1 0,-1 1 0,1 0 1,0 0-1,-1 0 0,1 0 1,0-1-1,-1 1 0,1 0 1,0 0-1,0-1 0,-1 1 0,1 0 1,0 0-1,0-1 0,0 1 1,-1 0-1,1-1 0,0 1 0,0 0 1,0-1-1,0 1 0,0 0 1,0-1-1,0 1 0,0-1 1,-1 1-1,1 0 0,0-1 0,1 1 1,-1 0-1,0-1 0,0 1 1,0 0-1,0-1 0,0 1 46,-2-28-328,16-143-207,7 1 1,13-28 534,68-358-10,-80 439 542,9-12-532,-19 101 616,-11 27-566,1-1 1,-1 0-1,0 0 0,0 0 1,0 0-1,-1 0 1,1 0-1,0-1 0,-1 1 1,1 0-1,-1 0 0,0-2-50,-11 21 1234,-94 190-156,90-170-1069,1 0-1,1 6-8,-12 32 17,-136 330-23,154-390-329,0 0 0,-1-1-1,0 0 1,-1 0 0,0-1-1,-9 9 336,18-22-102,-1 0 0,1 1 0,-1-1 0,1 0-1,-1 1 1,1-1 0,-1 0 0,0 0 0,1 0-1,-1 1 1,1-1 0,-1 0 0,1 0-1,-1 0 1,0 0 0,1 0 0,-1 0 0,1 0-1,-1 0 1,0 0 0,1 0 0,-1-1 0,1 1-1,-1 0 1,0 0 0,1 0 0,-1-1 0,1 1-1,-1 0 1,1-1 0,-1 1 0,1 0 0,-1-1-1,1 1 1,0-1 0,-1 1 0,1-1 0,-1 1-1,1-1 1,0 1 0,0-1 0,-1 0 102,-13-26-1494,6-6 1258,1 0 1,1-1-1,2 0 1,1 0-1,2-24 236,5-57 2084,6-4-2084,-3 40 984,-1 26-30,-3 32-300,0 1 0,-2-1-1,0 0 1,-2 1 0,-1-9-654,2 29 22,-1 0 1,1 0-1,-1 0 0,1 0 1,-1 0-1,1 0 0,0 0 1,-1 1-1,1-1 0,-1 0 1,1 0-1,-1 0 0,1 0 1,0 1-1,-1-1 0,1 0 1,-1 0-1,1 1 0,0-1 1,-1 0-1,1 0 0,0 1 1,-1-1-1,1 1-22,-4 3 28,0 2 0,1-1 0,0 0 0,0 1 0,0-1 0,0 1 0,1 0 0,0 0 0,0 3-28,-13 63-591,9-41 566,-43 182 327,-9-2 0,-10-4-1,-16 19-301,73-199 27,-2 7 93,-2 0-1,-2 1-119,13-28-46,0 0 1,0 0-1,-1 0 1,0 0-1,0-1 1,-1 1 0,0-1-1,0-1 1,0 1-1,-1-1 1,-3 2 45,8-6-92,1-1 1,-1 1-1,0 0 1,0-1-1,0 0 1,1 1-1,-1-1 1,0 0-1,0 0 1,0 0-1,0 0 1,0 0-1,0 0 1,0 0-1,0-1 1,1 1-1,-1-1 0,0 0 1,0 1-1,0-1 1,1 0-1,-1 0 1,1 0-1,-1 0 1,0 0-1,1 0 1,0-1-1,-1 1 1,1 0-1,0-1 1,-1 1-1,1-1 1,0 0-1,0 1 92,-5-8-173,0 0 1,1 0-1,0 0 0,1-1 0,-3-6 173,-1-7-130,2-1 1,0 0 0,1 0-1,2-1 1,-1-13 129,0-130 218,4 144-181,43-743 376,-32 636-152,11-58 134,2-17 669,-24 206-1030,0 0-1,0-1 1,1 1 0,-1 0-1,0 0 1,0-1 0,0 1-1,0 0 1,0 0-1,0-1 1,0 1 0,0 0-1,0 0 1,0-1 0,0 1-1,0 0 1,0 0 0,0-1-1,0 1 1,0 0-1,-1 0 1,1-1 0,0 1-1,0 0 1,0 0 0,0-1-1,0 1 1,0 0 0,-1 0-1,1 0 1,0 0-1,0-1 1,0 1 0,-1 0-1,1 0 1,0 0 0,0 0-1,-1 0 1,1-1 0,0 1-1,0 0 1,-1 0-1,1 0 1,0 0 0,0 0-1,-1 0 1,1 0 0,0 0-1,0 0 1,-1 0 0,1 0-1,0 0 1,0 0-1,-1 0 1,1 0 0,0 0-1,0 1 1,-1-1 0,1 0-1,0 0 1,0 0-34,-22 17 523,-20 32-451,15-3-105,1 1-1,3 0 1,2 2 0,2 3 33,-8 15 181,-29 51-181,-57 105 367,48-91-721,-6-4 1,-7 1 353,77-127-23,0-1 0,0 1 0,0-1 0,0 1 0,-1-1 1,1 1-1,0-1 0,-1 1 0,1-1 0,-1 0 0,1 0 0,-1 0 1,0 0-1,1 0 0,-1 0 0,0 0 0,0-1 0,0 1 1,0-1-1,0 1 23,1-1-24,-1 0 0,0-1 0,1 1 0,-1 0 1,1-1-1,-1 1 0,1-1 0,-1 1 0,1-1 0,0 0 1,-1 0-1,1 1 0,0-1 0,-1 0 0,1 0 1,0 0-1,0-1 0,0 1 0,-1 0 24,-2-5-67,0 0 0,0-1 0,0 1 0,1 0 0,-1-1 0,2 0 1,-1 0-1,1 0 0,-1-5 67,-10-69-310,4 0 0,3-1 0,5-19 310,-3-6-86,2-522 34,6 291 612,-4 337-447,0-4 60,0 0 0,0 0 1,0 0-1,-1 0 1,1 0-1,-1 0 0,-1 0-173,1 6 35,0-1-1,-1 1 0,1 0 1,0-1-1,0 1 0,0 0 1,-1 0-1,1 0 0,0 0 1,0 0-1,0 0 0,0 0 1,1 1-1,-1-1 0,0 0 0,0 0 1,1 1-1,-1-1 0,1 1 1,-1-1-1,1 0 0,0 1-34,-3 4 112,-42 96-1305,-25 83 1193,-22 113 189,23-72-44,26-89-217,-8 27 783,-7-2 0,-14 15-711,69-170 55,0 0 0,0-1 1,-1 1-1,0-1 1,0 1-1,0-1 0,-1-1 1,0 1-1,0-1 1,-1 1-1,-4 2-55,9-7-82,-1-1 0,0 1 0,1-1 1,-1 0-1,0 1 0,1-1 0,-1 0 0,0 0 1,0 0-1,1 0 0,-1-1 0,0 1 0,1 0 0,-1-1 1,0 1-1,1-1 0,-1 1 0,1-1 0,-1 0 0,1 0 1,-1 0-1,1 0 0,-1 0 82,-33-26-583,32 24 549,-7-7-76,0-1-1,1 1 1,1-1-1,-1-1 0,2 0 1,0 0-1,0 0 1,1-1-1,1 0 0,0 0 1,0-1 110,-7-32-253,1-1 1,-2-29 252,6 32-112,-1-13-28,3 0 0,2 0-1,2 0 1,4 0 0,1 0 0,5-11 140,-9 67 7,0 0-1,0 0 1,0-1 0,0 1 0,1 0-1,-1 0 1,0 0 0,1 0 0,-1 0-1,0 0 1,1 0 0,-1-1 0,1 1 0,0 0-1,-1 1 1,1-1 0,0 0 0,0 0-1,0 0 1,-1 0 0,1 0 0,0 1-1,0-1 1,0 0 0,0 1 0,0-1-1,0 1 1,0-1 0,1 1 0,-1 0 0,0-1-1,0 1 1,0 0 0,0 0 0,0 0-1,1 0 1,-1 0 0,0 0 0,0 0-1,0 0 1,0 0 0,1 1 0,-1-1-1,0 0 1,0 1 0,0-1 0,1 1-7,3 1 94,0 0 0,0 1 0,0 0 0,-1 0 1,1 0-1,-1 0 0,1 1 0,-1 0 0,2 1-94,4 9 168,0 0-1,0 0 1,-1 1-1,-1 0 1,-1 0-1,0 1 1,-1 0-1,0 0 1,-1 1-168,10 43 471,6 53-471,-16-84 134,6 48 744,-3 0-1,-4 0 0,-4 72-877,-1-137 209,1-2-31,0 0 0,-1 0 0,0 0 0,-1 0 0,0-1 0,-4 10-178,5-16-29,0 0 1,-1-1-1,1 1 0,-1-1 1,0 0-1,1 0 0,-1 1 0,0-1 1,-1 0-1,1-1 0,0 1 1,0 0-1,-1 0 0,1-1 1,-1 0-1,1 1 0,-1-1 0,0 0 1,0 0-1,1-1 0,-1 1 1,0 0-1,0-1 0,0 0 1,0 0-1,0 0 29,-4 0-107,0 0 0,-1-1-1,1 0 1,0 0 0,0-1 0,0 0 0,0 0-1,0 0 1,0-1 0,-3-2 107,-68-40-580,57 32 331,-12-8 89,1-2 1,1-2 0,0-1-1,3-1 1,0-1 0,-11-17 159,-7-10-199,-131-150-1016,132 158 1495,-2 1-1,-2 3 1,-7-2-280,54 44 25,1 0 0,-1-1-1,0 1 1,1 0 0,-1 0 0,0 0 0,0 1-1,0-1 1,0 0 0,0 1 0,0-1-1,0 1 1,0-1 0,0 1 0,0 0 0,0 0-1,0 0 1,-1 0 0,1 1 0,0-1 0,0 0-1,0 1 1,0-1 0,0 1 0,0 0-1,0 0 1,1 0 0,-1 0 0,0 0 0,0 0-1,1 0 1,-1 1 0,0-1 0,1 1 0,0-1-1,-2 2-24,-1 2 74,0 1 0,0-1 0,0 1 0,1 0-1,0 0 1,0 0 0,1 0 0,0 1 0,0-1 0,-1 7-74,-1 12 64,2 0 0,0 0 0,2 0 0,1 0 0,1 0 0,1 3-64,10 52 565,9 18-565,-14-60 60,31 116 352,6-1 0,7-2 0,40 73-412,-37-91 1021,-55-132-1051,1 1 0,0-1-1,-1 0 1,1 0 0,-1 1-1,1-1 1,-1 0 0,0 1-1,0-1 1,0 0 0,0 1-1,0-1 1,0 0 0,0 1-1,0-1 1,0 0 0,0 1-1,-1-1 1,1 0 0,-1 1 30,1-1-24,-1-1 1,1 1-1,-1-1 1,0 1-1,1-1 0,-1 0 1,0 1-1,0-1 1,1 0-1,-1 1 1,0-1-1,0 0 1,1 0-1,-1 0 0,0 0 1,0 0-1,1 0 1,-1 0-1,0 0 1,0 0-1,0 0 1,1 0-1,-1 0 0,0 0 24,-5-2-68,0 0 0,0 0 0,0 0 0,0-1-1,1 0 1,-1 0 0,-2-2 68,-25-20-229,1-1-1,2-2 1,0-1 0,-16-22 229,-96-134-460,24 29 150,-1 9 98,-95-158 212,92 106-184,79 151 171,43 48 52,0-1-1,0 1 1,-1 0 0,1-1 0,0 1-1,0-1 1,-1 1 0,1 0-1,0 0 1,-1-1 0,1 1 0,0 0-1,-1 0 1,1-1 0,-1 1-1,1 0 1,0 0 0,-1 0 0,1 0-1,-1-1 1,1 1 0,0 0 0,-1 0-1,1 0 1,-1 0 0,1 0-1,-1 0 1,1 0 0,-1 0 0,1 0-1,0 0 1,-1 1 0,1-1-1,-1 0-38,-14 13 444,12-9-435,-1 1 0,1 0 0,1-1 0,-1 1-1,1 0 1,-1 3-9,-1 9 12,1 1 0,1 0 0,0 0 0,1 1 1,1-1-1,1 0 0,1 1-12,4 28 5,2 0 0,3 7-5,21 61 93,5-1-1,5-3 1,4-1 0,56 94-93,-9-52-256,-43-73-375,-35-60 901,-13-18-234,-1 0 1,0 1-1,1-1 1,-1 1-1,0-1 1,0 1-1,1 0 1,-1 0-1,-1-1 1,1 1-1,0 0 0,0 0 1,0 2-37,-17-14 7,-37-34-249,1-3 0,3-2 1,2-2-1,3-2 1,2-2-1,-30-51 242,-57-82-793,103 155 691,-2 1-1,0 1 0,-2 1 0,-14-9 103,38 34 56,-1 0 0,1 0 0,-1 1 0,0 0 0,-1 0 0,1 0-1,-1 1 1,1 0 0,-1 1 0,-2-1-56,8 3 23,0 0 0,0 0 0,0-1 0,-1 1-1,1 1 1,0-1 0,0 0 0,0 0 0,0 1 0,0-1 0,0 1 0,0 0 0,0 0 0,0-1-1,0 1 1,0 1 0,0-1-23,0 1 12,0 0 0,0 0 0,0 0 0,0 0-1,0 1 1,1-1 0,-1 1 0,1-1 0,-1 1 0,1 0-1,0 0 1,0-1 0,0 1 0,1 0 0,-1 2-12,-2 9 17,2 1 0,-1-1 0,2 1 0,0-1 0,1 1 0,0-1 0,2 6-17,7 32 189,6 17-189,-15-68 1,31 106 434,45 97-435,-37-103 72,113 341 930,-133-385-615,-13-39-286,-1 0-1,0 1 1,-1 0 0,1 14-101,-5-32-51,-1 0 1,0 1-1,1-1 1,-1 1 0,0-1-1,0 1 1,0-1-1,0 0 1,0 1 0,0-1-1,-1 1 1,1-1 0,0 1-1,-1-1 1,0 1 50,0-2-95,0 0 1,-1-1 0,1 1 0,0-1-1,-1 1 1,1-1 0,0 1-1,0-1 1,0 0 0,-1 1 0,1-1-1,0 0 1,0 0 0,0 0 0,0 0-1,0 0 1,0 0 94,-55-45-1288,2-2 1,2-3-1,2-2 0,-30-43 1288,-223-323-3581,174 237 1808</inkml:trace>
  <inkml:trace contextRef="#ctx0" brushRef="#br0" timeOffset="6506.92">439 2023 7000,'8'12'103,"-6"-8"45,1-1-1,-1 0 0,0 1 1,0-1-1,0 1 0,0 0 1,-1-1-1,1 1 1,-1 0-1,0 0 0,0 0 1,0 0-1,-1 0 0,0 0 1,1 0-1,-1 0 0,-1 0 1,1 0-1,-1 0 0,1 1-147,-2 9 275,0-1 0,2 0 0,-1 0 0,2 1 0,0-1 0,1 0-1,0 3-274,25 90 454,19 33 82,40 74-536,-40-102 57,143 354 266,-153-377 271,-3 2 1,11 56-595,-44-146-32,0 0 0,0 0 0,0 0 0,0 0 0,0-1 0,0 1 0,0 0 0,0 0 0,0 0 0,-1 0 0,1 0 0,0 0 0,0 0 0,0 0 0,0 0 0,0 0 0,0-1 0,-1 1 0,1 0 0,0 0 0,0 0 0,0 0 0,0 0 0,0 0 0,0 0 0,-1 0 0,1 0 0,0 0 0,0 0 0,0 0 0,0 0 0,0 0 0,-1 0 0,1 0 0,0 1 0,0-1 0,0 0 0,0 0 0,0 0 0,0 0 0,-1 0 0,1 0 0,0 0 0,0 0 0,0 0 0,0 0 0,0 1 0,0-1 0,0 0 0,0 0 0,0 0 0,0 0 0,-1 0 0,1 0 0,0 1 0,0-1 0,0 0 0,0 0 0,0 0 0,0 0 0,0 0 0,0 0 0,0 1 0,0-1 0,0 0 0,0 0 0,0 0 0,0 0 0,0 0 0,0 1 32,-18-14-808,-22-26 316,-81-121-1592,37 47 1308,5 5 485,5-2-1,5-4 0,-33-79 292,36 68 575,66 124-530,0 0-1,0 1 0,-1-1 1,1 1-1,0-1 1,-1 1-1,1-1 1,0 1-1,-1-1 0,1 1 1,-1-1-1,1 1 1,-1 0-1,1-1 1,-1 1-1,1-1 1,-1 1-1,1 0 0,-1 0 1,1-1-1,-1 1 1,0 0-1,1 0 1,-1 0-1,1 0 1,-1 0-1,0 0 0,1 0 1,-1 0-1,0 0 1,1 0-1,-1 0 1,1 0-1,-1 0 0,0 0 1,1 0-1,-1 1 1,1-1-1,-1 0 1,0 1-45,0 0 64,0-1 1,0 1-1,0 0 1,0 0-1,0 1 1,1-1-1,-1 0 1,0 0-1,0 0 1,1 0-1,-1 1 1,1-1-1,-1 0 1,1 1-1,0-1 1,-1 0-1,1 1 1,0 0-65,0 22 117,0 0 1,2 0 0,0 0-1,2 0 1,1-1 0,5 18-118,15 36 347,13 24-347,-32-85 55,68 158-255,7-4 1,34 46 199,-71-135-12,-43-79-355,-1-2-1111,0 0-148,-17-16-319,-16-18 1236,2-2-1,1-1 1,-18-30 709,35 50-197,-45-65-1803</inkml:trace>
  <inkml:trace contextRef="#ctx0" brushRef="#br0" timeOffset="6842.91">295 3121 1080,'30'48'801,"-2"0"0,-2 1-1,-3 2 1,3 10-801,-1 0 1401,4-1 0,23 35-1401,93 113 3371,-138-201-3038,-5-10-170,-5-17-193,-37-88-2556,-17-23 2586,-1-2-1540,-4-15-2480</inkml:trace>
  <inkml:trace contextRef="#ctx0" brushRef="#br0" timeOffset="7213.46">213 2346 5744,'13'32'-201,"-8"-19"724,0 0 0,1-1-1,0 1 1,1-1 0,0 0 0,1-1 0,0 0 0,1 0 0,1 1-523,70 78 703,-4 4 0,-1 7-703,22 28 302,11 8-242,143 189-68,-230-294 44,-17-24-146,1 1-1,1-1 0,-1 0 0,1 0 0,1 0 0,-1-1 1,1 0-1,1 0 0,-1-1 0,8 5 111,-13-10-45,-1-1 1,1 1-1,-1-1 0,1 0 1,-1 1-1,1-1 1,-1 0-1,1 0 0,-1 0 1,1 0-1,-1 0 0,1 0 1,-1-1-1,1 1 0,0 0 1,-1-1-1,0 1 0,1-1 1,-1 0-1,1 1 1,-1-1-1,0 0 0,1 0 1,-1 0-1,0 0 0,0 0 1,0 0-1,0 0 0,0 0 1,0-1-1,0 1 1,0 0-1,0-1 0,-1 1 1,1 0-1,0-1 0,-1 1 1,1-2 44,3-5-59,-1-1-1,0 0 1,-1 0 0,1 0 0,-1-7 59,0 1-38,-1 0 0,-1-1 0,0 1-1,-1 0 1,-1-1 0,0 1 0,-1-2 38,-10-33-411,-9-23 411,-4-14-321,-81-368-437,71 259 512,0-69 246,31 227-58,1 13-13,2 0 0,0 0 0,2-5 71,0 25-4,0 0 1,0 0-1,1-1 1,0 1 0,0 0-1,0 0 1,1 0 0,0 0-1,0 0 1,0 0-1,0 1 1,1-1 0,-1 1-1,1-1 1,1 1 0,-1 0-1,1 0 4,-2 2 92,0 1-1,1 0 1,-1-1-1,1 1 1,-1 0-1,1 0 1,0 1 0,-1-1-1,1 0 1,0 1-1,0 0 1,-1-1-1,1 1 1,0 0-1,0 1 1,-1-1-1,1 0 1,0 1 0,0-1-1,-1 1 1,1 0-1,0 0 1,-1 0-1,3 2-91,6 2 262,0 0-1,0 2 0,0-1 1,7 7-262,17 15 351,-2 2 1,-2 0-1,0 2 1,-2 2-1,15 23-351,33 56 562,6 22-562,22 34 287,40 44-44,-115-174-456,-28-37 136,0 1-1,0-1 1,1 0-1,-1 0 1,0 0 0,1-1-1,0 1 1,-1-1 0,1 1-1,0-1 1,0 0 0,0 0-1,2 1 78,-3-2-67,-1-1 1,1 1-1,-1 0 0,1 0 0,-1-1 0,0 1 0,1-1 0,-1 1 0,0-1 0,1 0 0,-1 1 0,0-1 1,0 0-1,0 0 0,1 0 0,-1 0 0,0 0 0,0 0 0,-1 0 0,1 0 0,0-1 0,0 1 0,0 0 1,-1 0-1,1-1 0,-1 1 0,1-1 67,11-37-418,-11 25 400,-1 0-1,0 0 0,-1-1 0,0 1 1,-1 0-1,0 0 0,-2-1 19,-30-97-606,19 67 374,-19-62-177,5-1-1,5-2 1,4 0 0,4-9 409,16 117-9,0 0-1,0 0 1,-1-1 0,1 1 0,1 0 0,-1 0 0,0 0-1,0 0 1,1 0 0,-1 0 0,1 0 0,0 0 0,-1 0-1,1 0 1,0 0 0,0 0 0,1 0 0,-1 0 0,0 1-1,0-1 1,1 0 0,-1 1 0,1-1 0,0 1 0,-1 0-1,1-1 1,0 1 0,0 0 0,0 0 0,-1 0 0,1 0-1,0 1 1,1-1 0,-1 0 0,0 1 0,1-1 9,3 1 63,-1-1 1,1 1-1,-1 0 1,1 0-1,-1 1 0,1-1 1,-1 1-1,1 1 1,-1-1-1,0 1 1,0 0-1,0 0 0,5 2-63,7 7 264,1 1 0,-1 1 0,-1 0 0,0 1-1,-1 1 1,-1 0 0,0 1 0,7 12-264,20 32 1139,29 57-1139,-23-36 313,-45-79-294,31 55 308,3-2 0,2-1 0,2-2 0,12 7-327,-41-48-200,0-1 0,0 0 0,9 4 200,-17-11-83,0-1 0,0 0 0,1 0 1,-1 0-1,1 0 0,0-1 0,-1 1 1,1-1-1,0 0 0,0 0 0,0-1 1,0 1-1,-1-1 0,1 0 0,0 0 1,1 0 82,-4 0-41,1 0 0,-1-1 1,0 1-1,0 0 0,0-1 1,0 1-1,0-1 0,0 1 1,0-1-1,0 0 1,0 1-1,0-1 0,0 0 1,-1 0-1,1 1 0,0-1 1,0 0-1,-1 0 0,1 0 1,-1 0-1,1 0 0,-1 0 1,1 0-1,-1 0 0,1 0 1,-1 0-1,0-1 0,0 1 1,1 0-1,-1 0 0,0 0 41,-5-40-936,3 31 845,-23-113-1716,2 13-1726</inkml:trace>
  <inkml:trace contextRef="#ctx0" brushRef="#br0" timeOffset="7543.61">2160 1378 1712,'9'33'348,"-5"-21"1217,0 0 1,1 0 0,1-1-1,0 1 1,2 2-1566,102 179 1005,-8 6 0,-6 9-1005,66 133 622,-147-313-694,1-1 1,5 4 71,-6-10-227,-15-20 155,0-1-1,0 1 0,1 0 1,-1-1-1,0 1 1,1 0-1,-1-1 0,1 1 1,-1-1-1,1 1 1,-1-1-1,1 1 0,-1-1 1,1 1-1,0-1 1,-1 1-1,1-1 0,0 0 1,-1 1-1,1-1 1,0 0-1,-1 1 0,1-1 1,0 0-1,0 0 0,-1 0 1,1 0-1,0 0 1,0 0-1,-1 0 0,1 0 1,0 0-1,0 0 1,-1 0-1,1 0 0,0-1 1,0 1-1,-1 0 1,1-1-1,0 1 0,-1 0 1,1-1-1,0 1 1,-1-1-1,1 1 0,-1-1 1,1 1-1,-1-1 1,1 1-1,-1-1 0,1 0 1,-1 1-1,0-1 0,1 0 1,-1 1 72,2-4-158,1 0-1,-1 0 1,-1 1-1,1-1 1,-1 0 0,1-1-1,-1 1 1,0 0 0,0-1 158,0-37-886,-1 1 0,-3-1 1,-1 0-1,-8-33 886,0-8-590,-6-54-377</inkml:trace>
  <inkml:trace contextRef="#ctx0" brushRef="#br0" timeOffset="7874.56">2751 884 4664,'-2'27'-224,"1"-20"513,0-1 1,1 1-1,-1 0 0,1-1 1,0 1-1,1 0 1,0-1-1,0 1 1,0 0-1,1-1 0,0 1 1,0-1-1,1 0 1,-1 0-1,1 0 0,4 5-289,27 46 452,-2 2-1,-3 1 0,4 17-451,-20-47 93,113 306 658,-102-268-682,20 60 122,-9-20 18,6-1-1,6 1-208,-46-106-53,-1-1 0,1 0-1,-1 0 1,1 0 0,-1 0 0,1 0 0,0 0-1,-1 0 1,1 0 0,0 0 0,0 0 0,0 0-1,0 0 1,0 0 0,0-1 0,0 1 0,0 0-1,0-1 1,0 1 0,0-1 0,1 1 0,-1-1-1,1 0 54,-1 0-77,0 0-1,0 0 0,1 0 1,-1-1-1,0 1 1,0-1-1,0 1 0,0-1 1,0 1-1,0-1 0,0 1 1,0-1-1,0 0 0,0 0 1,0 0-1,0 1 1,0-1-1,0 0 0,0-1 78,2-3-258,1 0 0,-1 0 0,0 0 0,0-1 0,-1 1-1,1-1 1,-1 0 0,1-4 258,9-72-1330,-3 0-1,-2-68 1331,3-34-153,-8 157 145,32-314-519,-16 214-165,25-87 692,-15 90 12,21-76 108,-40 169 47,2 0 1,1 1-1,2 0 0,1 1 0,3-4-167,-13 26 115,0-1 0,1 0 0,0 1 0,0 0 0,0 1 0,1-1 0,0 1 0,7-5-115,-12 11 108,0-1 1,0 1 0,-1-1-1,1 1 1,0 0-1,0 0 1,0-1 0,0 1-1,0 1 1,0-1-1,-1 0 1,1 0 0,0 1-1,0-1 1,0 1-1,0-1 1,-1 1 0,1 0-1,0 0 1,-1 0-1,1 0 1,0 0-1,-1 0 1,1 0 0,-1 1-1,0-1 1,1 0-109,5 6 242,-1-1 0,1 1 0,-1 1 0,4 6-242,13 26 210,-1 0 0,-3 2 0,-1 0 0,-2 1 0,0 11-210,3 0-418,122 385-1292,3 4 288,-139-421 1590,1-6-1736,-6-16 1528,1 1 0,-1-1 0,0 0 0,1 0 0,-1 0 0,0 0 0,1 0 0,-1 0 0,1 0 0,-1 0 0,1 0 0,-1 0 0,0 0 0,1 0 0,-1 0 0,1 0 0,-1 0 0,0 0 0,1 0 0,-1-1 0,1 1 0,-1 0 0,0 0 0,1 0 0,-1-1 0,0 1 0,1 0 0,-1 0 0,0-1 0,0 1 0,1 0 0,-1-1 0,0 1 0,1-1 40,12-10-1900</inkml:trace>
  <inkml:trace contextRef="#ctx0" brushRef="#br0" timeOffset="8208.4">4435 724 816,'16'-52'121,"15"-44"2031,18-35-2152,-37 103 304,1 1 0,1 0 0,2 1-1,0 1 1,2 0 0,17-17-304,-34 40 28,0 1-1,0-1 1,0 1 0,0 0 0,1 0-1,-1 0 1,1-1 0,-1 1 0,1 0-1,-1 1 1,1-1 0,-1 0-1,1 0 1,0 1 0,-1-1 0,1 1-1,0-1 1,0 1 0,-1 0 0,1 0-1,2 0-27,-3 0 29,1 1 0,-1-1-1,0 1 1,1 0-1,-1 0 1,1-1 0,-1 1-1,0 0 1,0 0-1,1 1 1,-1-1 0,0 0-1,0 0 1,0 0-1,0 1 1,-1-1-1,1 0 1,0 1 0,0 0-29,4 9 199,-1 1 0,0-1 1,-1 1-1,0 0 1,0 7-200,-3-18 19,8 68-314,-3 2 0,-3-1-1,-3 0 1,-6 29 295,0 37-1169,-16 294-931,6-182 1080</inkml:trace>
  <inkml:trace contextRef="#ctx0" brushRef="#br0" timeOffset="8209.4">5122 1145 3320,'13'136'4540,"-3"87"-4540,-6-113 248,0 126 498,8 134-11,-10-317-550,-6 49-185,1-30-558,3-68 343,0 0 1,-1 1-1,1-1 1,-1 0-1,0 0 1,0 0-1,-1 2 215,-4 18-4906</inkml:trace>
  <inkml:trace contextRef="#ctx0" brushRef="#br0" timeOffset="8543.31">5347 2154 4128,'25'-49'340,"26"-40"-340,-37 67 117,1 1 1,1 1 0,0 0-1,2 1 1,1 1-118,-18 17 41,0 0 1,0 1-1,0-1 1,0 0-1,0 1 0,0-1 1,0 1-1,1-1 1,-1 1-1,0 0 1,0 0-1,0-1 0,1 1 1,-1 0-1,0 0 1,0 0-1,1 0 1,-1 0-1,0 1 0,0-1 1,1 0-1,-1 0 1,0 1-1,0-1 1,0 1-1,0-1 0,0 1 1,2 0-42,25 22 468,-16-10-320,-1 0 0,-1 0 0,-1 1 0,0 0-1,0 1 1,-1 0 0,-1 0 0,-1 1 0,0-1 0,0 5-148,8 35 31,-2 1 0,0 22-31,2 3 205,-1 5-116,-7-43-429,2 0-1,1-1 1,2 0-1,3 3 341,-12-40-356,1 0 0,-1 0 0,1 0 0,0 0 0,0-1 0,0 1 0,3 2 356,11 13-2473</inkml:trace>
  <inkml:trace contextRef="#ctx0" brushRef="#br0" timeOffset="8544.31">6030 2553 2520,'0'0'0,"0"12"0,-3 9 0,10-2 0,5 1 0,-1 6 0,3 4 0,10 27-1416</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04.067"/>
    </inkml:context>
    <inkml:brush xml:id="br0">
      <inkml:brushProperty name="width" value="0.05" units="cm"/>
      <inkml:brushProperty name="height" value="0.05" units="cm"/>
    </inkml:brush>
  </inkml:definitions>
  <inkml:trace contextRef="#ctx0" brushRef="#br0">3077 1161 2696,'0'0'0,"11"-2"0,6-3 0,12-1-1544</inkml:trace>
  <inkml:trace contextRef="#ctx0" brushRef="#br0" timeOffset="2019.55">3072 1161 2872,'8'-1'130,"-1"0"1,0 0-1,1 0 0,-1 1 1,1 0-1,-1 1 1,1 0-1,-1 0 0,0 0 1,0 1-1,1 0 0,-1 0 1,0 1-1,0 0-130,1 0 303,-1-2-1,1 1 1,-1-1-1,1 0 1,0-1-1,0 1 1,0-2 0,-1 1-1,1-1 1,0 0-1,-1-1 1,1 0-1,0 0 1,-1 0-1,0-1 1,0 0-1,0-1 1,0 0-1,0 0 1,0 0-303,7-6 47,0-1 0,0 0-1,-1-1 1,0-1 0,-1 0 0,0 0 0,-1-1-1,3-7-46,11-19 201,-2-1 0,-2 0 0,-1-2 0,-3-1-1,5-20-200,-20 56-36,1 0 1,0 0-1,0 0 0,0 1 0,1-1 0,1 1 0,-1 0 1,5-5 35,-7 11-95,8-4 174,-2 2 86,-18 13-405,-10 11 231,1 0 0,0 2 0,-3 7 9,7-9-32,-1 0 0,0-1 0,-2-1 0,0-1 0,-3 1 32,-134 115-577,149-129 547,0 0 1,-1 0-1,0-1 0,0 1 1,0-1-1,0-1 0,-1 1 1,1-1-1,-1-1 0,0 1 30,-14 2-248,0-1 0,-21 1 248,-6 1 78,-35 17 810,71-17-788,12-2 148,22 2 384,7 2-338,-21-6-297,-1-1 0,0 0 0,1 0 0,0-1 0,-1 1 0,1-1 0,-1-1 0,1 0 0,2 0 3,60-13-11,-49 7 121,0-1-1,-1 0 0,1-2 1,-2-1-1,0 0 0,0-1 1,-1-1-1,0 0 0,1-3-109,4-2-32,21-19-13,-2-3 0,-2 0 1,24-34 44,-11 18 237,-51 55-236,1 0 0,-1-1 0,0 1 0,1 0 0,-1 0 0,1 0 1,-1 0-1,1 0 0,-1 0 0,1 0 0,0 1 0,-1-1 0,1 0 0,0 1 0,0 0 0,1-1-1,42-14 7,-43 15 64,0-1 20,1 0 0,-1 0 0,0 0 1,0 0-1,1 0 0,-1-1 0,0 1 1,0-1-1,0 1 0,0-2-91,10-5 453,14 1 411,-25 6-876,9 8 9,-7-2 5,-1 0 0,1-1-1,-1 1 1,0 0 0,0 0 0,0 0-1,-1 0 1,1 1 0,-1-1 0,-1 0-1,1 2-1,-2 62 188,0-54-185,0 0 0,1 0 0,1 0 0,1 7-3,2 22-36,-1 0 0,-2 0 0,-2 1 1,-5 32 35,4-58-2,0-6 28,0 0 1,-2 0 0,1 0-1,-2-1 1,-1 5-27,0-3 30,1-1-1,1 1 1,1 0 0,-2 10-30,-11 73-626,-7-2 657,15-53-143,8-40 95,0-2-94,0 0 4,0 0 109,0 0 86,0 0-6,0 0-84,1-2-18,0-1 26,-1 0 1,1 0 0,-1 0 0,1 0 0,-1 0 0,0 0 0,0 0 0,-1-1 0,1 1 0,-1 0 0,1 0 0,-1 0-7,-1-9 26,-11-133 158,6 84-280,4 2 7,3 44 63,0 1 1,-1 0 0,-1-1-1,0 1 1,-1 0 0,-2-5 25,-3-9-126,2-1 0,1 1 0,-1-21 126,-1-3-94,5 30 40,1 0 0,1-1 1,1 1-1,2-5 54,1-42 49,-4 61-55,0 1-1,-1-1 1,0 1 0,0-1-1,-1-4 7,1 11-78,1 1-61,0 0 22,0 0 113,0 0 28,-3-1-9,0 0 0,-1 0 0,1 1 0,0-1 0,-1 1 0,1 0 0,-1 0 0,1 0 1,-2 0-16,1 4 17,-1 0 1,1 0-1,0 0 1,0 0 0,0 1-1,0 0 1,1-1 0,0 1-1,0 0 1,-1 3-18,-13 19 10,-119 145 425,94-116-666,-32 29 231,53-68-223,-4-4-3593,11-6 227,2 0-277</inkml:trace>
  <inkml:trace contextRef="#ctx0" brushRef="#br0" timeOffset="5596.86">137 1797 728,'0'-17'141,"0"14"56,0 5 50,-6 43 779,-4-4-1087,2-1 0,2 2 0,1 3 61,4-36 208,-1 1 0,0-2 0,0 1 0,-1 0 0,-2 3-208,-6 21-45,3 14 660,7-37 1183,3-32-537,8-194 323,-9 141-1601,2 29-100,8-33 117,2-40 603,-11-136-315,2 205-737,-4 50 636,0 0-21,2-5 159,-2 4 223,3 9-294,1 12-181,0 0 0,-2 0 0,0 0-1,-1 0 1,-2 11-73,4 47-56,0-46-5,-2 1 0,-1-1 1,-1 1-1,-1-1 0,-3 0 0,0 0 1,-9 26 60,-5 18-100,3 0 0,2 11 100,-8 42-168,21-124-145,-4 5 168,-2-3-235,6-5 154,1-2-14,0 0 128,0 0 62,0 0 124,0 0 0,0-31-176,4-54 729,12-66-627,-5 53 622,37-234 131,-47 310-751,-1-1 0,-1 0-1,-1 0 1,-2-9-2,-1-9 83,5 17-81,1 21 4,-1-1 0,0 1 0,0-1 0,0 1 0,0-1 0,-1 1 0,0-1 0,0 0-6,1 3 295,0 1-22,2-10 347,174 86 448,-162-68-1091,0 0 0,-1 1-1,0 0 1,0 1-1,-2 1 1,1 0 0,-1 0-1,0 1 1,-2 1 0,3 2 23,15 18-25,-4-10 151,0-1-1,2-1 1,0-1 0,17 9-126,-21-14 25,8 6 212,-1 0 0,11 14-237,-37-33 55,0-1 4,5 3-2,-5-2 171,-2-2 17,0 0-130,0 0-40,0 0-46,0 0-8,0 0-2,-2 0 0,-9-1-21,-1-1 1,1 1-1,0-2 1,0 0 0,0 0-1,0-1 1,0 0 0,0-1-1,1 0 1,0 0 0,0-1-1,-7-6 2,-17-9 3,12 8-17,1-1-1,0 0 0,2-2 0,-1 0 1,2-1-1,-6-7 15,-17-24-43,3-2 0,-8-16 43,36 54 0,-3 1-18,10 9-67,2 2 78,0 0 0,1 0-1,-1 0 1,1 0 0,-1 0 0,0-1 0,1 1-1,-1 0 1,0 0 0,1-1 0,-1 1 0,1 0-1,-1-1 1,1 1 0,-1 0 0,0-1 0,1 1-1,0-1 1,-1 1 0,1-1 0,-1 1 0,1-1 7,-2-1-9,0 0 1,0 1 0,0-1 0,0 0 0,-1 1 0,1-1 0,0 1-1,-1 0 1,1-1 0,-1 1 0,0 0 0,0 0 8,1 1 16,2 0 39,0 0-13,0 0-83,0 0-19,0 0-8,0 0 17,0 0 61,-6 13 14,2-2-37,0 0 0,1 0 1,0 0-1,1 0 0,0 0 1,1 1-1,0-1 0,1 11 13,-7 24-73,-1-6 141,5 9-190,-2 0 1,-2-1-1,-3 0 1,-1 0-1,-3-1 1,-3 2 121,2 1-18,1 0 1,3 1 0,-4 42 17,12-74 7,-3 25-54,6-42-153,0-2 9,0 0 199,0 0 17,0 0-146,0 0-8,0 0 97,0 0 26,0 0 8,10-32 10,56-294 364,-53 264-353,12-64 219,-2-25-242,-22 132 51,1 1 32,0 0 0,0-1 1,2 1-1,0 0 1,1 1-1,1-1 1,3-4-84,-9 21-20,0 1-75,0 0-281,0 0 53,0 0 477,0 0 107,10 0 131,-1 4-363,-1 0 1,0 1-1,-1-1 1,1 1-1,-1 1 1,0-1-1,0 1 1,-1 1-1,6 6-29,11 15 226,18 29-226,3 4 445,-1-11-205,1-3 0,29 23-240,10 2 1231,-82-72-1210,24 14 196,-3 0 15,-21-13-378,-1-1-42,16 8-179,-11-6-3545,-5-2-3933</inkml:trace>
  <inkml:trace contextRef="#ctx0" brushRef="#br0" timeOffset="9448.84">1821 586 5656,'-3'-12'205,"0"-1"0,1 1 0,0-1 0,1 1-1,1-1 1,0 0 0,0 1 0,1-1 0,1 0 0,1-3-205,17-104 461,-10 50-589,-2-1 518,-8 69-369,0 2 58,0 0 194,0 0-30,-2 9-482,-11 28 395,2 0 0,2 1 1,1 2-157,5-29-36,-14 72-550,-9 45 1150,-7-1-564,31-121 72,-5 20-63,-1 0 1,-2-1 0,-4 8-10,5-17-42,2-1-1,0 2 1,1-1 0,1 0-1,0 1 1,1 0-1,1 0 1,0 1 0,1 10 42,26-116 529,-10 44 102,6-35-631,-11 31 23,5-33 263,19-58-286,37-118 375,-57 211-1095,-12 44 484,-1 2 653,0 0 92,0 0-387,0 0-82,-6 56 167,-3-2 0,-1 1 0,-9 18-207,-17 97-951,20-103 268,-5 20 701,9-51 10,4-11 302,-1-1-1,-6 12-329,15-35-20,0-1 6,0 0 44,0 0-50,-4 9 135,4-9-108,0 0 1,0 0 0,0 0 0,0 0-1,0 0 1,0 0 0,-1 0-1,1 0 1,0 0 0,0 0-1,0 0 1,0 0 0,0 0 0,0 0-1,0 0 1,0 0 0,0 0-1,0 0 1,-1 0 0,1 0 0,0 0-1,0 0 1,0 0 0,0 0-8,29-127 1584,40-103-1584,-37 113-350,1-24 350,-25 104-48,-1 5 97,-4 16 6,0 0-1,0 0 0,2 1 0,0 0 0,1 0 1,0 0-1,1 1 0,1 0 0,0 0 0,1 0 1,6-5-55,-6-2 535,-6 17 137,7 19-341,7 18-87,-2 1 0,0 2-244,11 24 83,-18-37-120,0 0 1,-1 1-1,-1 0 1,0 10 36,16 57 257,-11-62 125,1 0 0,9 12-382,11 29-566,-4-22 632,-21-34-26,-11-13 323,-20-20 415,8 6-958,0 1 39,1-1-1,0-1 1,1 0 0,1-1 0,-11-16 141,-7-12-46,-13-29 46,13 11 5,26 48-52,-1 0 1,0 1 0,-1 0 0,-1 0 0,0 0-1,0 1 1,-4-4 46,9 12-23,1 0 0,1 0 0,-1 0 0,0 0 0,1-1 0,0 1 0,0 0 0,0-1 0,-1-2 23,1 1-17,0 3 51,1 2 0,0 0-20,0 0-2,0 0 17,0 0 20,0 0 45,0 0 11,0 0 7,2 2-13,4 5-113,0 1 1,0-1 0,-1 1 0,0 1 0,-1-1 0,1 1 0,0 4 13,18 32 52,17 25 50,-28-45-40,3 0 0,0-1 0,1-1 0,13 14-62,-14-19 36,0 0 0,-1 1-1,-1 0 1,2 6-36,-3-5 35,-11-28 70,-12-30-17,-19-34-122,-61-134 33,23 39 172,67 165-170,0 0 1,0 0-1,0 0 0,0 0 1,0 0-1,0 0 1,0 0-1,-1 1 0,1-1 1,-1 0-1,1 1 0,-1-1 1,0 1-1,1 0 1,-1-1-1,0 1 0,0 0 1,0 0-1,0 0 0,0 0 1,0 1-1,0-1 1,0 1-1,0-1 0,0 1 1,-1-1-1,1 1 1,-2 0-2,3 0 33,1 0 59,0 0-3,-1 2-89,0 0 1,0 0-1,1-1 0,-1 1 1,-1-1-1,1 1 0,0-1 0,0 1 1,-1-1-1,1 0 0,-1 1 0,-5 6-4,-1 5 19,1 1 1,0 0-1,1 0 1,1 0-1,0 1 1,1 0-1,0 0 1,2 0-1,-1 9-15,-6 20-79,2-10 52,-2-1 0,-1 0 0,-1 0 0,-11 19 27,8-16-30,1 1 0,1 1 1,-1 15 29,-13 42-244,-5 44 256,25-86-454,6-52 436,0-1-38,0 0-144,0 0 5,0 0 166,0 0 33,0 0-31,6-31-209,6-30 330,2 0-1,3 1 1,2 1 0,3 1 0,3 0 0,13-20-106,-21 42-22,-1-1 1,-2 0 0,-1-1-1,-3 0 1,1-6 21,-4 20-30,1 1 0,1 0 1,3-3 29,18-50 418,-28 70-274,-2 4-114,1 0 0,0 0 0,0 0 0,-1 0 0,1 0 0,1 0 0,-1 1 0,0-1 0,0 0 0,1 0 0,-1 1 0,1-1 0,0 0-30,0-1 17,0 1 0,-1-1 1,1 1-1,0 0 1,0 0-1,0 0 0,1 0 1,-1 0-1,0 0 1,1 1-1,-1-1 0,1 1 1,0 0-1,-1-1 1,1 1-1,0 1 0,2-2-17,-3 2 162,-2 0 35,20 11 143,-4 10-356,-1 2 0,-1 0-1,0 0 1,-2 1 0,-1 1 0,-1 0-1,1 7 17,15 34-17,-3-13-37,16 56 54,-13-47 230,-5-15-222,-14-30 130,-2-5 109,-19-23-153,-26-32-187,3-2-1,-20-31 94,56 75 20,1 1-41,0 0-182,0 0-6,0 0 156,0 0 43,0 0 5,0 0 12,2 1 5,92 92 623,1 1-1883,-76-78-165,0-1 0,1-1 0,1-1 0,16 8 1413,14 5-6820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17.723"/>
    </inkml:context>
    <inkml:brush xml:id="br0">
      <inkml:brushProperty name="width" value="0.05" units="cm"/>
      <inkml:brushProperty name="height" value="0.05" units="cm"/>
    </inkml:brush>
  </inkml:definitions>
  <inkml:trace contextRef="#ctx0" brushRef="#br0">100 175 3416,'0'0'0,"0"0"0,0 0 0,0 0-2088</inkml:trace>
  <inkml:trace contextRef="#ctx0" brushRef="#br0" timeOffset="1618.87">97 230 3056,'0'0'793,"0"0"39,0 0 136,0 0-24,0 0-249,3 4-169,12 17-293,2 3 1153,1 0 1,15 15-1387,-31-37 36,2-2 40,-4 0-74,0 0-1,0 0 1,0 0-1,0 0 1,0 1-1,0-1 1,0 0-1,0 0 1,0 0-1,0 0 1,0 0-1,0 0 1,0 0-1,1 0 1,-1 0-1,0 0 1,0 0-1,0 0 1,0 0 0,0 0-1,0 0 1,0 0-1,0 0 1,0 0-1,0 1 1,0-1-1,0 0 1,0 0-1,0 0 1,0 0-1,0 0 1,0 0-1,0 0 1,0 0-1,0 0 1,0 0-1,0 0 1,0 0-1,0 1 1,0-1-1,0 0 1,0 0-1,0 0 1,0 0-1,0 0 1,0 0-1,0 0 1,0 0-1,-1 0 1,1 0-1,0 0 1,0 0-1,0 0 1,0 0-1,0 0 1,0 0-1,0 0 1,0 0-1,0 0 1,0 0-1,0 1 1,0-1-1,0 0 1,0 0-1,-1 0 1,1 0-1,0 0 1,0 0-1,0 0-1,31 6 52,-12-2-34,-17-3 100,-2-1 418,0 0 8,0 0-383,0 0-120,0 0-114,0 0-3,0 0 87,0 0 50,0 0 118,0 0-7,-21-10-44,-19-5 343,27 11-339,0-1 0,1-1 0,-1 0 1,-1-2-133,12 7-28,-11-22 749,9 16-835,16 15 244,6 6 31,1-2 0,0 0 0,14 5-161,-32-16 246,-1-1 0,6 4 158,-5-3 147,-10-4-207,-3-1-369,0-2 0,0 0 0,0 0 0,1-1 0,0 0-1,0-1 1,0 0 0,-2-3 25,12 9 55,1 2 17,-2-1-7,-2-5-61,3 5-51,-13-16-150,4 9 74,9 7 135,0 0-1,1 0 1,-1 0-1,0 0 1,0 0-1,0 0 1,1 0-1,-1 0 0,0 0 1,1 0-1,-1-1 1,1 1-1,0 0 1,-1 0-1,1-1 0,0 1 1,0 0-1,0 0 1,0-1-1,0 1 1,0 0-1,0-1 1,0 1-1,0 0 0,1 0 1,-1-1-12,2-1 27,0 0 1,0 0 0,1 0-1,-1 0 1,1 0 0,-1 0-1,1 1 1,2-2-28,-1 1 9,6-11 311,-9 11-286,1 1 0,-1 0 1,1 0-1,-1-1 0,1 1 1,0 0-1,0 1 0,0-1 1,0 0-1,0 0 0,0 1 1,1 0-1,-1-1 0,2 0-34,27-19 151,-2-2-1,14-15-150,-8 8 118,1 6 473,-35 23-423,-1 1 5,0 0-102,0 0 85,0 0 30,0 0-14,0 0-30,0 0-108,0 0-31,-11 7-35,-155 66-1413,121-54 1255,36-16 149,1 1 0,0 1 0,1-1 0,-1 1 0,1 0 0,0 1 0,0 0 0,0 0 41,6-4-158,33-13-36,-8 3 340,0 0-1,-1-2 0,0 0 0,-1-1 0,16-12-145,-6 7 421,11-5-269,-39 18-57,0 1 1,1 0-1,0 0 0,0 0 0,-1 0 0,1 1 1,0 0-1,5-1-95,16-4 183,-25 5-165,-1 1-8,0 0 38,0 0 160,0 0 44,0 0 18,0 0-61,0 0-276,13 34-2,-12-21 75,0 1 0,-1 0 1,-1-1-1,0 1 0,0 0 0,-2-1 0,0 1 1,0-1-7,-6 32-7,0 22 8,9-64-14,0-3-27,0 0 49,-2 2 5,0 0 0,0 1 0,0-1 0,0 1 1,1 0-1,-1-1 0,1 1 0,-1 0 0,1 0 0,0 0 0,0 0 0,0 2-14,1-4 20,0-1-9,0 0-54,0 0-23,-3 12-144,3-12-150,-11 20 840,5-12-8741,6-8 391</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0.447"/>
    </inkml:context>
    <inkml:brush xml:id="br0">
      <inkml:brushProperty name="width" value="0.05" units="cm"/>
      <inkml:brushProperty name="height" value="0.05" units="cm"/>
    </inkml:brush>
  </inkml:definitions>
  <inkml:trace contextRef="#ctx0" brushRef="#br0">97 36 4400,'0'0'0,"14"13"0,8 11 0,12 13-2824</inkml:trace>
  <inkml:trace contextRef="#ctx0" brushRef="#br0" timeOffset="1362">86 59 3232,'5'11'-56,"-4"-8"197,1 0 0,-1-1 0,0 1 0,0 0 0,-1 0 0,1-1 0,0 1 1,-1 0-1,0 0 0,1 0 0,-2 2-141,2-1 196,0 0 0,0 0-1,0 0 1,0 1 0,1-1 0,0-1 0,0 1 0,0 0 0,0 0 0,0-1-1,1 1 1,-1-1 0,1 0 0,0 0 0,0 0 0,0 0 0,4 2-196,-1 1 250,-1 0 1,1 0-1,-1 0 1,0 0-1,3 6-250,4 8 840,-11-19-606,-1-1 35,0 0-42,0 0-10,0 0 6,0 0-9,0 0-36,0 0 38,0 0 192,0 0 9,-23-11 32,10 4-454,1 0 0,0-1-1,0-1 1,-1-1 5,-15-11 135,25 20-55,-4-1-59,6 1-13,1 1 51,0 0 178,0 0 0,0 0-195,0 0 30,0 0 320,0 0 26,0 0-211,5 13-28,28 31-138,-23-32-18,0 0 0,-1 1 1,-1 0-1,1 0 0,-2 2-23,-6-14 328,-1-1 36,0 0-136,-1-1-63,-4-9-146,-1 0 0,0 1 0,0 0 0,-1 0 0,0 1 0,0 0 0,-1 0 0,-1 1-1,1 0 1,-1 0 0,-2 0-19,-28-25-32,37 31-7,0 0 25,1 0-1,-1 0 0,1 0 0,-1 0 0,1 0 1,-1-1-1,1 1 0,-1-1 0,1 1 0,0-1 0,0 1 1,0-1-1,0 1 0,0-1 0,0 0 0,0 0 0,1 1 1,-1-1-1,1 0 0,-1 0 0,1 0 0,0 0 0,-1 0 1,1 0-1,0-1 15,1 0 14,-1 1 0,1-1 0,-1 1 0,1-1 0,0 1 0,0 0 0,0-1 0,0 1 0,0 0 1,0 0-1,1 0 0,-1 0 0,1 0 0,-1 0 0,1 0 0,0 0 0,0 0 0,0 1 0,0-1 0,0 1 0,0 0 0,2-2-14,7-2 170,0-1-1,1 1 0,-1 1 1,2 0-170,-5 1 227,75-20 3,-65 18-71,0 1 0,0 1 0,0 1 0,9-1-159,-87 2-1133,39-1 1058,-1 1-1,1 1 0,0 1 1,-1 1-1,1 1 0,-15 4 76,16 3 109,20-7 440,12-1 20,52-5 460,50-9-1029,1 0 39,-115 11-22,1 1-1,0 0 1,0 0 0,-1 0 0,1 0 0,0 0 0,0 0-1,-1 0 1,1 0 0,0 0 0,0 0 0,-1 0-1,1 1 1,0-1 0,0 0 0,-1 0 0,1 1 0,0-1-1,-1 1 1,1-1 0,0 0 0,-1 1 0,1-1-1,-1 1 1,1 0 0,-1-1 0,1 1 0,-1-1 0,1 1-1,-1 0 1,0-1-17,0 28 204,-2-16-201,-1-1 0,0 1 0,-1-1 1,-1 0-1,1 0 0,-4 4-3,-10 14 10,1 2 1,0 2-11,6-14-18,5-7-38,0 0 0,1 1 1,0-1-1,0 3 56,2-5 260,-10 23-3840,11-29 2333,0-1 0,-1 1 0,1-1 0,-1 1 0,0-1 0,0 0 0,-4 2 1247,-6 6-3860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3.844"/>
    </inkml:context>
    <inkml:brush xml:id="br0">
      <inkml:brushProperty name="width" value="0.05" units="cm"/>
      <inkml:brushProperty name="height" value="0.05" units="cm"/>
    </inkml:brush>
  </inkml:definitions>
  <inkml:trace contextRef="#ctx0" brushRef="#br0">0 128 3232,'2'0'1,"12"1"369,0 1 1,0 0 0,10 3-371,-23-4 528,-1-1 128,25 47 2157,-5-17-229,-20-30-2550,0 1 0,0-1-1,0 0 1,0 0 0,0 0 0,0 0 0,0 0-1,0 1 1,1-1 0,-1 0 0,0 0 0,0 0 0,0 0-1,0 0 1,0 1 0,0-1 0,0 0 0,0 0-1,0 0 1,0 0 0,0 1 0,0-1 0,0 0-1,0 0 1,0 0 0,0 0 0,0 1 0,0-1 0,-1 0-1,1 0 1,0 0 0,0 0 0,0 0 0,0 1-1,0-1 1,0 0 0,0 0 0,0 0 0,-1 0-1,1 0 1,0 0 0,0 1 0,0-1 0,0 0 0,0 0-1,-1 0 1,1 0 0,0 0 0,0 0-34,-18-10 745,14 7-743,-4-3 44,1 0-1,0 0 1,1 0 0,-1-1 0,1 0-1,0 0 1,-2-5-46,7 11 39,0 0-1,0 1 0,1-1 1,-1 0-1,0 0 1,1 0-1,-1 0 1,1 0-1,-1 0 0,1 0 1,-1 0-1,1 0 1,0 0-1,0 0 0,-1 0 1,1 0-1,0 0 1,0 0-1,0 0 0,0 0 1,0 0-1,0-1-38,1 2 38,-1 0-1,1-1 0,0 1 1,-1 0-1,1-1 1,0 1-1,-1 0 0,1 0 1,0 0-1,-1-1 1,1 1-1,0 0 0,-1 0 1,1 0-1,0 0 0,0 0 1,-1 0-1,1 1 1,0-1-1,-1 0 0,1 0 1,0 0-1,-1 1 1,1-1-38,6 2 96,0 1 0,0-1 0,-1 2 0,1-1 0,-1 1 0,1 0-96,2 3-4,-1 0 0,0 0 0,-1 1 1,0 0-1,0 1 0,-1-1 0,0 1 0,0 1 4,-5-9 58,-1-1 179,0 0 7,0 0-168,0 0-43,0 0 6,0 0 95,0 0 65,-5-2-122,0-1-1,0 1 1,0-1 0,1 0-1,-1-1 1,1 1 0,0-1-1,-1-1-76,-20-18-380,12 12 241,1 0-1,0-1 1,-6-9 139,12 17 69,6 4-66,-1 0 1,1 0-1,-1 0 0,1-1 1,-1 1-1,0 0 1,1 0-1,-1-1 0,1 1 1,-1 0-1,1-1 1,-1 1-1,1 0 0,0-1 1,-1 1-1,1-1 0,-1 1 1,1-1-1,0 1 1,-1-1-1,1 1 0,0-1 1,0 1-1,-1-1 1,1 1-1,0-1 0,0 0 1,0 1-1,0-1 0,0 1-3,-1-1 10,1 0 0,-1 1-1,1-1 1,0 1-1,0-1 1,-1 0 0,1 1-1,0-1 1,0 0-1,0 1 1,-1-1 0,1 0-1,0 1 1,0-1-1,0 0 1,0 1-1,0-1 1,1 0 0,-1 1-1,0-1 1,0 0-1,0 1 1,0-1 0,1 0-1,-1 1 1,0-1-1,1 1 1,-1-2-10,20-10 626,36-1 623,-47 11-1131,81-25 296,-80 24-253,-15 5 109,-18 10-401,17-9 56,-1 1-1,1-1 0,-1 0 1,0-1-1,1 0 0,-1 0 0,-5 1 76,-16 4-400,26-6 108,2-1 57,0 0 446,0 0 43,0 0-286,0 0-48,11-8 130,5-1 330,-2 2-204,-1 0 0,0-2 0,0 1 0,1-3-176,-13 10 27,-1 0 0,1 1-1,-1-1 1,1 0 0,0 1 0,0-1 0,-1 0 0,1 1 0,0-1 0,0 1 0,0-1 0,0 1-1,0 0 1,-1-1 0,1 1 0,0 0 0,0 0 0,0-1 0,0 1 0,0 0 0,0 0 0,0 0-1,0 0 1,0 0 0,0 0 0,0 1 0,0-1 0,0 0 0,0 0 0,0 1 0,0-1 0,-1 1-1,1-1 1,0 1 0,0-1 0,0 1 0,-1-1 0,1 1 0,0-1 0,0 1 0,-1 0-27,2 1 13,0 0 0,-1 1-1,1-1 1,-1 0 0,1 1 0,-1-1 0,0 1 0,0 0 0,-1-1 0,1 1 0,0 0-1,-1-1 1,1 3-13,-2 7 28,0 1 0,0-1 0,-1 0 0,-1 1 0,0-1 0,-1 0 0,-3 8-28,2-5 45,0 1 0,1 1 0,-1 6-45,2-8 239,2-6-982,1-4-3429,0-5-7174</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7.592"/>
    </inkml:context>
    <inkml:brush xml:id="br0">
      <inkml:brushProperty name="width" value="0.05" units="cm"/>
      <inkml:brushProperty name="height" value="0.05" units="cm"/>
    </inkml:brush>
  </inkml:definitions>
  <inkml:trace contextRef="#ctx0" brushRef="#br0">34 284 816,'57'-36'2055,"-65"47"-157,-6 10-625,7-14 3137,15-8-4179,1-1 0,-1 0 0,0 0 0,0-1 0,-1 0 1,1-1-1,0 1 0,-1-1 0,0-1 0,0 1 0,0-1 1,-1-1-1,4-3-231,2 0 405,0 1 0,0 0 0,0 0 0,9-2-405,50-15 1343,-44 16-591,-20 6-511,-9 3-151,-16 4-89,1 1 0,-1 1 0,1 0 0,0 1 0,0 1 0,1 1 0,0 0 0,-11 9-1,-13 4-77,33-19 49,0 1-1,-1 0 1,1 0-1,1 1 1,-1-1-1,1 1 1,0 1-1,-3 2 29,7-5-62,-1 0 75,0 0 0,0 1 1,0 0-1,0-1 0,1 1 1,0 0-1,-1 2-13,3-4-8,-1-1 1,1 1 0,0 0-1,-1-1 1,0 1 0,1-1-1,-1 0 1,0 1 0,1-1-1,-1 1 1,0-1-1,0 0 1,0 0 0,0 0-1,0 1 1,-1-1 0,1 0-1,-1 0 8,1-1 16,0-1 0,0 1 0,0-1 0,0 1 0,0-1 0,0 0 0,1 1 0,-1-1 0,0 0 0,1 0 0,-1 1 0,0-1 0,1 0 0,-1 0 0,1 0 0,-1 0 0,1 0 0,0 0 0,-1 0 0,1 0 0,0 0 0,0 0 0,-1 0 0,1 0-1,0 0 1,0-1-16,-3-17-47,1 0-1,1-1 1,0 1-1,2-1 1,1-9 47,0-23 169,-2 40-112,0 1-17,0 0-1,0-1 1,-2 1 0,1 0-1,-3-7-39,-4-25 143,8 41-137,0 2 5,0 0-11,-1 0 0,1 0 0,0 0 0,0 0 0,0 0 0,0 0 0,0 0 0,-1 0 0,1-1 0,0 1 0,0 0 0,0 0 0,0 0 0,0 0 0,0 0 0,-1 0 0,1 0 0,0-1 0,0 1 0,0 0 0,0 0 0,0 0 0,0 0 0,0 0 0,0-1 0,0 1 0,0 0 0,0 0 0,0 0 0,0 0 0,0-1 0,0 1 0,0 0 0,0 0 0,0 0 0,0 0 0,0-1 0,0 1 0,0 0 0,0 0 0,0 0 0,0 0 0,0 0 0,0-1 0,1 1 0,-1 0 0,0 0 0,0 0 0,0 0 0,0 0 0,0 0 0,0 0 0,0-1 0,1 1 0,-1 0 0,0 0 0,0 0 0,0 0 0,0 0 0,1 0 0,5-7-8,-2 5 33,0 2 1,0-1-1,1 0 0,-1 1 1,0 0-1,0 0 0,0 0 0,0 0 1,0 1-1,0 0 0,0 0 0,0 0 1,0 0-1,0 0 0,0 1 1,0 0-1,-1 0 0,1 0 0,-1 0 1,1 1-26,12 7 55,-1 0 0,-1 1 0,0 1 1,0 1-56,66 69 466,-74-75-470,0 2 39,-4-7 138,-2-2 50,0 0 58,0 0 9,8 9 192,-19-13-258,0 0 0,0-1 0,0-1 0,-3-2-224,-79-70 102,71 43-494,21 34-213,5 3 272,13 9 216,19 18 240,-6 0-129,-24-20-1724,0-1 0,-1 1 0,0 0-1,3 6 1731,-7-13-3960,-1-2-1374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7.276"/>
    </inkml:context>
    <inkml:brush xml:id="br0">
      <inkml:brushProperty name="width" value="0.05" units="cm"/>
      <inkml:brushProperty name="height" value="0.05" units="cm"/>
      <inkml:brushProperty name="color" value="#ED7D31"/>
    </inkml:brush>
  </inkml:definitions>
  <inkml:trace contextRef="#ctx0" brushRef="#br0">10 119 8072,'0'0'0,"-3"-22"0,1-15 0,-2-22-5576</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9.647"/>
    </inkml:context>
    <inkml:brush xml:id="br0">
      <inkml:brushProperty name="width" value="0.05" units="cm"/>
      <inkml:brushProperty name="height" value="0.05" units="cm"/>
    </inkml:brush>
  </inkml:definitions>
  <inkml:trace contextRef="#ctx0" brushRef="#br0">70 344 2696,'14'-7'-1720,"5"-5"4950,6-2 3413,-8 6-5152,-1 0-1020,0-1 0,-1 0 0,0-1 0,-1-1 0,9-8-471,-18 15 62,37-29 73,-40 32-11,3-1 1317,-13 1-1024,-5 5-440,0 0 1,0 0-1,0 2 0,1-1 1,0 2-1,0-1 0,1 2 1,-5 3 22,5-3-6,-3 3 48,31-22 47,8-7 22,-23 17 17,-2 1 52,0 0 88,0 0-22,0 0-186,0 0-30,0 0 19,0 0 44,0 0 3,-13 11 22,9-8-106,-1 1-6,1-1 0,-1 1 1,0-1-1,0 0 0,0-1 1,0 1-1,0-1 0,-2 0-6,5-1-50,2-1 26,0 0-22,0 0-142,0 0 30,-11-4 400,1 2-214,8 2-23,1 0-1,-1 0 0,0-1 1,1 1-1,-1-1 0,1 1 0,-1-1 1,0 0-1,1 0 0,-1 1 1,1-1-1,0 0 0,-1 0 0,1 0 1,0-1-1,0 1 0,-1 0 0,1 0 1,0-1-1,0 1 0,0-1 1,1 1-1,-1-1 0,0 1 0,0-1 1,1 0-5,-4-6 30,-18-27 108,18 28-164,0 0 0,1 0 0,0-1 0,1 1 0,0-1 0,-1-3 26,-14-38-80,16 44 90,-1 1-1,0-1 1,1 0-1,0 1 0,0-1 1,0 0-1,1 0 1,-1 0-1,1 0 0,0 0 1,1 0-1,-1 1 1,1-1-10,1-27 671,-1 32-669,-1 0 1,1-1-1,0 1 0,0 0 1,-1 0-1,1-1 1,0 1-1,0 0 1,0 0-1,0 0 0,-1 0 1,1 0-1,0 0 1,0 0-1,0 1 1,0-1-1,-1 0 0,1 0 1,0 0-1,0 1 1,-1-1-1,2 1-2,21 8 324,9 2-307,-25-8-6,-1-1 1,0 1-1,0 1 0,0-1 0,0 1 0,0 0 0,3 4-11,8 9 379,-11-10-378,1 0-1,-1-1 0,1-1 1,0 1-1,1-1 0,12 9 224,-12-7-237,2-1 0,-1 0 0,1-1 0,0 0 0,8 3 13,-17-8 39,1 1 1,0-1-1,-1 1 1,1 0 0,-1-1-1,1 1 1,-1 0-1,0 0 1,1 0 0,-1 0-1,0 0 1,0 0-1,1 1 1,0 0-40,-3-2 41,1 1 1,-1-1-1,1 1 1,-1-1-1,1 0 1,-1 1-1,1-1 0,-1 0 1,0 0-1,1 0 1,-1 1-1,1-1 0,-1 0 1,0 0-1,1 0 1,-1 0-1,1 0 1,-1 0-1,0 0 0,1 0 1,-1 0-1,0 0 1,1 0-1,-1-1-41,-7 1 62,0-1 0,0 0 0,1-1 0,-1 0 0,0 0 0,-1-2-62,-9-3-87,13 6 82,1-1-1,0 1 1,0-1-1,0-1 1,0 1-1,0-1 1,0 1-1,0-1 1,1 0-1,-1 0 1,-1-3 5,-2 0-21,1-1 0,-1 1-1,1-1 1,1 0 0,-1-1 0,1 0-1,1 0 22,-13-19-16,16 25 22,1 2-34,0 0-142,0 0 0,0 0 96,0 0-108,0 0-24,0 0 36,0 0 88,0 0 310,0 0 26,0 0-222,0 0-50,0 0 22,1 5-1,0 0 0,0 0-1,-1 0 1,1 0 0,-1 0 0,-1 3-3,1-6 4,0-1-6,0 0 0,0 0 0,0 0 1,0 0-1,0 1 0,0-1 0,0 0 0,0 0 0,0 0 0,1 0 0,-1 1 0,1-1 1,-1 0-1,1 0 0,-1 0 0,1 0 0,-1 0 0,1 0 0,0 0 0,0 0 1,-1-1-1,1 1 0,0 0 0,0 0 0,0-1 0,0 1 0,0 0 0,0-1 1,1 1 1,-1-1-15,-1 0 1,0 1-1,1-1 1,-1 0-1,0 0 1,1 0-1,-1 0 1,0 1-1,1-1 1,-1 0-1,0 0 1,1 1-1,-1-1 1,0 0-1,1 1 1,-1-1-1,0 0 1,0 1 0,0-1-1,1 0 1,-1 1-1,0-1 1,0 1-1,0-1 1,0 0-1,0 1 1,0-1 14,38 12-607,-21-10-933,-3 1-6338,-14-3 1574</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4.620"/>
    </inkml:context>
    <inkml:brush xml:id="br0">
      <inkml:brushProperty name="width" value="0.05" units="cm"/>
      <inkml:brushProperty name="height" value="0.05" units="cm"/>
    </inkml:brush>
  </inkml:definitions>
  <inkml:trace contextRef="#ctx0" brushRef="#br0">38 271 12464,'0'0'0,"-2"10"0,0 2 0,-3 10-8872</inkml:trace>
  <inkml:trace contextRef="#ctx0" brushRef="#br0" timeOffset="1186.97">58 264 6104,'2'3'77,"1"-1"0,-1 0 0,0 1 0,1-1 0,-1 0 0,1-1 0,-1 1 0,1 0 0,0-1 0,0 0 0,0 1 0,0-1 0,0 0 0,3 0-77,44 3 2038,1 0-832,-30 1 262,-29-9 178,-18-6-1620,9 1-14,1 1 22,-1 0 0,0 1 0,-16-4-34,28 10 20,1-1 1,-1 1-1,1 0 1,-1 0-1,0 1 1,0-1-1,1 1 1,-1 0-1,-1 1-20,-16-2 164,20 0-19,2 1-405,0 0-28,-17-3 2645,30-17-2314,-1 0-1,-2-2 1,8-19-43,20-39 869,-34 71-496,0 0 0,0 0-1,-1 0 1,1-5-373,-3 13-7,-1 1-1,0 0 3,0 0 6,0 0-11,0 0-12,0 0-46,0 29-12,-1 0-31,-1 0 0,-3 12 111,2-29 24,0-11 164,-2-15 113,2 6-468,3 4 87,0-6 60,0 5 48,1 0 0,-1 0 0,1-1 0,0 1-1,0 0 1,1 0 0,0 0 0,-1 1 0,2-2-28,2-4 21,-5 8-77,0 2 82,0 0 7,4 0-62,-4-4-27,25-7 26,-21 9 25,-2 2 1,-1-1 0,1 1 0,0-1 0,-1 1 0,1 0 0,0-1 0,-1 1 0,1 0 0,0 0 1,-1 0-1,1 0 0,0 1 0,-1-1 0,1 0 0,0 1 0,-1-1 0,1 1 0,-1 0 0,2 0 4,-2-1 7,0 0-1,0 1 1,0-1-1,0 0 1,0 1-1,0-1 0,0 1 1,0 0-1,0-1 1,0 1-1,0 0 1,0-1-1,0 1 0,0 0 1,0 0-1,0 0 1,-1 0-1,1 0 1,0 0-1,-1 0 0,1 0 1,-1 0-1,1 0 1,-1 0-1,1 1-6,0 3 73,6 7 47,-2 0 0,0 0 0,0 0 0,-1 0 0,0 1 1,-2 0-1,1 0 0,-1 2-120,2 22 18,-2 1 0,-1 8-18,-3-30 67,0-12-5978,2-4-3035</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31.607"/>
    </inkml:context>
    <inkml:brush xml:id="br0">
      <inkml:brushProperty name="width" value="0.05" units="cm"/>
      <inkml:brushProperty name="height" value="0.05" units="cm"/>
    </inkml:brush>
  </inkml:definitions>
  <inkml:trace contextRef="#ctx0" brushRef="#br0">223 417 3504,'-8'-5'65,"5"4"45,1 0-1,-1-1 0,1 1 1,-1-1-1,1 0 0,-1 0 1,1 0-1,0 0 0,0 0 1,0 0-1,0 0 0,1-1 1,-1 0-110,2 3 38,0 0 1,0-1 0,0 1 0,0-1-1,0 1 1,0 0 0,0-1 0,0 1-1,0-1 1,0 1 0,0 0 0,1-1 0,-1 1-1,0 0 1,0-1 0,0 1 0,1 0-1,-1-1 1,0 1 0,0 0 0,1-1-1,-1 1 1,0 0 0,1 0 0,-1-1 0,0 1-1,1 0 1,-1 0 0,0 0 0,1 0-1,-1-1 1,0 1 0,1 0 0,-1 0 0,1 0-1,-1 0 1,0 0 0,1 0 0,-1 0-1,1 0-38,21-3 709,-18 2-659,13-1 467,0-1 1,0-1-1,-1-1 1,0 0-1,0-1 1,0-1-1,0 0 1,7-6-518,23-20 905,-44 32-656,0-2-167,0 1 0,0-1 0,-1 1 0,1-1 0,-1 0 0,0 1 0,1-1 0,-1 0 0,-1 0 0,1 0-82,-3-12 123,-4 11 130,3 6-214,0-1 0,0 0 0,1 1 0,-1 0 0,0-1 0,1 1 0,-1 0 0,1 0 0,-1 1-39,-38 29-40,-1-1 1,-1-3-1,-35 16 40,72-41 2,-17 15-30,21-17-112,2-1 6,0 0 140,0 0 34,0 0 1,0 0 2,0 0-14,0 0 20,0 0 78,0 0 17,0 0-24,0 0 15,0 0 65,0 0-23,0 0-153,0 0 0,-10 5 301,9-4-288,-1 0 1,0 0-1,0 0 0,0-1 1,0 1-1,0-1 0,0 1 0,0-1 1,1 0-1,-1 0 0,0 0 1,0 0-1,0 0 0,0 0 1,0 0-1,0-1 0,0 1 0,0-1 1,0 1-1,0-1 0,0 0 1,1 0-1,-1 0 0,0 0 0,0 0 1,1 0-1,-1 0 0,1-1 1,-1 1-1,1-1 0,0 1 0,-1-1 1,1 1-1,0-1 0,0 0-37,-8-10 84,1-1-1,0 1 1,1-2-1,-3-7-83,4 9-40,0-2 194,2 0 1,0 0-1,0 0 1,2 0 0,0-1-1,0 1 1,1-6-155,-5-36 156,1 3-222,4 38 38,0 1 0,-1 0 1,0-1-1,-1 0 28,2 13-65,1 2 38,1-11 347,4 14-322,0 1 0,0-1 0,0 1 0,-1 0 0,0 0 0,0 1 0,0-1 0,0 1 0,-1-1 0,0 1 0,0 0 0,0 1-1,0-1 1,0 4 2,7 15-14,-2 1-1,5 20 15,-7-22-35,2 2-37,2 0 0,0-1-1,14 22 73,-8-15-3,-7-9 196,-9-17 80,-8-15-181,0-2-77,2 0-1,0 0 0,0-1 1,1 0-1,0 0 0,2 0 1,-1-2-15,-5-31 72,-1-23-72,6 36-95,3 30 92,1 0-11,-1-1-1,1 1 0,-1 0 1,0-1-1,0 1 0,0 0 0,0 0 1,-1-2 14,1 5 6,-12-31 200,-1 1 200,16 29-317,-1 0-77,1 0-1,-1 0 1,0 0 0,1 0 0,-1 1 0,0-1 0,1 0 0,-1 1 0,1-1 0,-1 1-1,1 0 1,0-1 0,-1 1 0,1 0-12,14 6 26,-1 1 0,0 1-1,-1 0 1,1 1 0,-2 0 0,1 1 0,-1 1 0,7 8-26,49 35 462,-54-43-170,-1 1 0,0 1-1,0 0 1,7 11-292,-20-23 19,0 0 0,0 0 0,0 0 0,-1 0 0,1 0 0,0 0 0,-1 0 0,1 0 0,-1 0 0,1 0 0,-1 0 0,0 0 0,1 0 0,-1 0 0,0 0 0,0 1-19,7 15-625,15 8-5563,-22-25-3101</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53.168"/>
    </inkml:context>
    <inkml:brush xml:id="br0">
      <inkml:brushProperty name="width" value="0.05" units="cm"/>
      <inkml:brushProperty name="height" value="0.05" units="cm"/>
      <inkml:brushProperty name="color" value="#E71224"/>
    </inkml:brush>
  </inkml:definitions>
  <inkml:trace contextRef="#ctx0" brushRef="#br0">109 299 2520,'130'0'5484,"-74"0"-4205,0 3 1,0 2-1,38 9-1279,-22-4 607,0-4 0,1-2-1,0-4 1,61-7-607,-62 0 709,38-1-419,-94 8 98,-23-2 423,-26-1-419,-60 2-241,-96 2 102,-21 5-911,-55 5 1091,177-9-359,63-3-37,0 1 1,1 1-1,-1 2 0,1 0 0,-1 2 0,-15 5-37,37-9-2,0 0-1,0 0 0,1-1 1,-1 1-1,0 0 0,0-1 0,0 0 1,0 0-1,1 0 0,-1 0 1,0 0 2,-11 1-25,12 0-35,2-1-112,0 0 17,0 0 156,0 0 50,0 0 44,27 0 182,19 0 153,335-10 869,-228-6-1111,-59 5 320,77 1-508,-68 2 270,-102 8-241,-1 0 168,0 0-14,33-8-107,-21 4-102,0 0-1,0-1 1,-1 0 0,4-3 26,-14 7 100,28-26-448,-28 26 329,-1 0 0,1 0 1,0 0-1,0 0 0,0 1 1,0-1-1,1 0 0,-1 0 0,0 1 1,0-1-1,0 0 0,1 1 1,-1-1-1,0 1 0,1 0 1,-1-1-1,0 1 0,1 0 1,-1 0-1,0 0 0,1 0 0,-1 0 1,1 0 18,0 1 27,0 1-1,-1-1 1,1 0 0,0 1 0,0 0 0,-1-1-1,1 1 1,-1 0 0,0 0 0,1 0 0,-1-1-1,0 1 1,0 1 0,0-1-27,27 45 737,-13-24-722,-2 0 0,0 1 1,7 23-16,-18-40-149,-8-20 2104,-12-44-2008,13 39 40,0 1-1,-2 0 0,0 0 0,0 0 0,-2 1 0,-3-4 14,23 117-900,-11-96 900,7 25 63,-3 0 0,0 0-1,-1 1 1,-1 6-63,0 16 336,-2-47-155,0-2-159,0 0-26,0 0 88,0 0 54,0 0 116,5-38 79,-7 8-225,-1 0 0,-3-14-108,-4-44 17,7 72 10,0 0 0,-2 0-1,1 0 1,-2 1 0,0-1-1,-1 1 1,-6-10-27,12 23-265,1 2-61,0 0-46,0 0 24,0 0 144,0 0 76,0 0 160,0 0 30,1 3-65,0-1 1,1 0-1,-1 1 1,0-1 0,-1 1-1,1 0 1,0-1-1,-1 1 1,1-1-1,-1 1 1,0 1 2,8 44 72,11 37-72,-9-51 80,-3 1 0,0 0 1,-3 0-1,1 25-80,-8-140 938,-10-48-938,-18 36-36,20 48 42,-5-30 261,1 36-293,8 22 19,-8-11 39,15 26-116,-1 0 1,0 0-1,0 0 1,0 0-1,1 0 0,-1 0 1,1 0-1,-1-1 1,1 1-1,-1 0 1,1 0-1,0-1 1,0 1-1,-1 0 1,1 0-1,0-1 1,0 1 83,3 2-67,71 34-10,-49-22 153,2 0 0,0-2 1,0-1-1,17 3-76,21 0-10,-30-7 52,0 2 1,21 8-43,-25 3 72,-28-18 32,-3-1 238,0 0 20,0 0-156,0 0-63,0 0-100,0 0 6,-19-5 268,-60-20-297,-1 3-1,-75-9-19,144 29 57,-4 0-168,-1 0 1,1 1 0,-11 1 110,21 0-33,-1 1-1,0 0 1,1 0 0,0 0 0,-1 1-1,1 0 1,0 0 0,0 0 0,0 1-1,0 0 1,-4 2 33,5-2-4,-7 2-4,0-1-15,9-4-77,2 0-50,0 0-124,4 1 214,0 1-1,0 0 0,-1-1 1,1 1-1,-1 0 0,1 1 1,1 0 60,4 3-37,5 0 63,-1-1 0,1-1 0,-1 0 0,1 0 1,1-1-1,9 0-26,91 3-10,-65-4 27,-8-2 18,-29-1-32,-1 1 1,1 0-1,-1 1 0,1 1-3,-3 0 61,0-1 1,0 0-1,0-1 0,0 0 1,0 0-1,7-2-61,-14 0 12,-3 2 7,0 0 0,0 0 0,1 0-1,-1 0 1,0 0 0,0 0 0,1 0 0,-1 0 0,0 0 0,1 0-1,-1 0 1,0 0 0,0 0 0,1 0 0,-1 0 0,0 0 0,0 0-1,0 1 1,1-1 0,-1 0 0,0 0 0,0 0 0,1 0 0,-1 1-1,0-1 1,0 0 0,0 0 0,0 0 0,1 1 0,-1-1 0,0 0-1,0 0 1,0 0 0,0 1 0,0-1-19,-38 31-54,-2-2 0,-2-1 1,-9 2 53,34-20-14,0 1 0,0 1 0,1 0 0,0 2 0,2-1 0,-1 2 1,2 0-1,0 0 0,0 1 0,-1 5 14,12-19-2,-10 28-5,11-28 13,1-2 2,0 0 0,0 0 0,2-2-1,38-39 63,-17 16-57,0 1-1,2 2 1,0 0 0,1 2-1,27-16-12,-20 19 18,-11 6-44,0-2-1,-1 0 1,1-2 26,-21 14-7,-1 1-11,0 0-44,0 0 4,0 0 54,-29 26 9,-15 5 47,-1-2 0,-2-2 0,-29 13-52,56-34 19,20-6-19,0 0-1,0 0 0,0 0 0,0-1 1,0 1-1,0 0 0,0 0 0,-1-1 0,1 1 1,0 0-1,0 0 0,0 0 0,0-1 1,0 1-1,0 0 0,0 0 0,0-1 1,0 1-1,0 0 0,0 0 0,0 0 1,1-1-1,-1 1 0,0 0 0,0 0 1,0 0-1,0-1 0,0 1 0,0 0 1,0 0-1,0 0 0,1-1 0,-1 1 1,0 0-1,0 0 0,0 0 0,0 0 0,1 0 1,-1 0-1,0-1 0,0 1 1,32-32-139,-21 20 67,-2 3 63,1 0-1,1 0 1,0 1-1,0 0 1,0 1 0,1 0-1,0 1 1,5-2 9,44-26-94,-72 40 149,0-2 1,0 1 0,0-2-1,0 1 1,-1-1-1,0-1 1,1 0-1,-1-1 1,0 0-1,0-1 1,0 0-1,0-1 1,1-1-1,-2 1-55,-32-19-61,33 14-223,11 5 60,1 1-35,0 0 39,0 0 146,1 6 69,0-1-1,0 0 1,-1 0 0,0 0 0,0 1 0,0 1 5,0-4-3,1 38 13,-1-38 28,0-3 132,0 0 3,0 0-114,0 0 37,0 0 8,-1-4-96,0 0 1,-1 1-1,0-1 1,1 1 0,-1-1-1,0 1 1,0 0-1,-1 0 1,1 0-1,-3-2-8,-9-14 40,-7-16-5,-17-23-35,38 58-22,0 0 0,0-1 1,0 1-1,0 0 0,-1-1 1,1 1-1,0 0 0,0-1 1,0 1-1,-1 0 0,1 0 1,0-1-1,0 1 1,-1 0-1,1 0 0,0 0 1,-1-1-1,1 1 0,0 0 1,-1 0-1,1 0 0,0 0 1,-1 0-1,1-1 0,0 1 1,-1 0-1,1 0 0,0 0 1,-1 0-1,1 0 0,-1 0 1,1 0-1,0 0 1,-1 0-1,1 1 0,0-1 1,-1 0-1,1 0 0,0 0 1,-1 0 21,-6 17-215,4 23 165,6-26-17,0 0-1,1-1 1,0 1 0,1-1 0,0 0-1,2 0 1,-1 0 0,1-1-1,1 0 68,9 18-73,-14-24 127,-2-4-9,1 1-1,-1-1 1,1 0 0,0-1-1,0 1 1,-1 0-1,1 0 1,0-1-1,0 1 1,0-1-1,3 1-44,-5-1 12,3 1 288,-3-2 44,0 0-64,6-26 4,-6 15-285,0 1 1,-1 0-1,0 0 0,-1 0 0,0 0 0,-1 0 0,0 0 0,0 0 1,-1 1-1,0-1 0,-3-2 1,2 6-577,7 11-378,1 3 1098,8 23-145,1-2 0,7 11 2,-7-25 27,-2-1 426,10-26-128,-16 8-320,-1 1-1,1 0 1,-1-1 0,0 0 0,0 0 0,0 0-1,0 0 1,-1 0 0,0-1 0,0 1-1,2-5-4,14-57 63,-6 15-79,-20 116-918,8-65 951,0 1-1,0-1 0,0 1 1,0 0-1,0-1 1,0 1-1,0-1 0,0 1 1,0 0-1,0-1 0,0 1 1,0-1-1,0 1 1,1 0-1,-1-1 0,0 1 1,1-1-1,-1 1 1,0-1-1,1 1 0,-1-1 1,0 1-1,1-1 0,-1 1 1,1-1-1,-1 0 1,1 1-1,-1-1 0,1 1 1,-1-1-1,1 0-16,1 0 31,-1 0 1,0 0-1,0 0 0,0 0 1,1 0-1,-1-1 0,0 1 0,0 0 1,0-1-1,0 1 0,0-1 1,1 1-1,-1-1 0,0 0 1,0 0-32,4-2 52,-1-1 0,1 0 1,-1 0-1,0 0 1,0 0-1,2-3-52,-2 0 0,1 0-2,-1 0 1,0 0-1,0 0 1,0-1-1,-1 0 1,-1 1 1,-1 6-45,-1 1-74,0 0-274,0 0 30,0 0 382,-20 35 101,12-23-100,-1 0 0,0 0 0,-1-1-1,-11 9-19,-9 12 122,10-12-8,18-20-41,11-12 23,14-12-3,1 0 0,21-14-93,-44 37 40,-1 1-77,0 0-340,0 0-299,0 0-872,0 0-470,0 0-1021,0 0-1032,0 0-3098</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7:44.840"/>
    </inkml:context>
    <inkml:brush xml:id="br0">
      <inkml:brushProperty name="width" value="0.05" units="cm"/>
      <inkml:brushProperty name="height" value="0.05" units="cm"/>
      <inkml:brushProperty name="color" value="#ED7D31"/>
    </inkml:brush>
  </inkml:definitions>
  <inkml:trace contextRef="#ctx0" brushRef="#br0">0 0 5208,'0'0'0,"0"0"0,20 11 0,-1-2-3432</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7:55.406"/>
    </inkml:context>
    <inkml:brush xml:id="br0">
      <inkml:brushProperty name="width" value="0.05" units="cm"/>
      <inkml:brushProperty name="height" value="0.05" units="cm"/>
      <inkml:brushProperty name="color" value="#ED7D31"/>
    </inkml:brush>
  </inkml:definitions>
  <inkml:trace contextRef="#ctx0" brushRef="#br0">1 4647 728,'19'-3'3040,"-12"3"-842,-10 0-972,1 1 84,2-1 381,0 0-76,0 0-447,0 0-187,0 0-297,0 0-32,0 0 151,0 0-32,0 0-271,0 0-84,0 0-64,0 0 36,0 0 210,0 0 10,0 0-184,0 0-84,0 0-168,0 0-8,0 0 118,0 0-15,0 0-182,0 0 10,0 0 220,0 0 46,0 0-50,0 0-27,0 0-72,0 0-32,0 0-74,0 0 16,0 0 132,0 0 33,0 0-6,0 0-43,0 0-172,0 0-23,0 0 74,0 0 17,0 0-12,0 0 44,0 0 182,0 0-30,0 0-318,2-2-66,5-2 131,0-1 0,-1-1 1,1 1-1,-1-1 1,0 0-1,-1 0 1,0-1-1,0 0 1,0 0-1,2-5-65,-6 11 382,-1 1-29,3-4-406,0-1 0,0 1 0,-1-1 1,1 0-1,-1 1 0,1-6 53,3-4-14,-5 12 7,25-56 228,-18 37-123,-2 9-98,1 2 23,-5 8 90,-1 1 0,2-7-90,33-103 350,-18 71-488,3-11 405,24-96-798,-43 138 552,-1 0-1,1 0 1,-1 0-1,-1-1 1,0 1-1,0 0 0,-1-1-43,0 0 2,1 0-1,0 0 0,1 0 1,0 1-1,0-1 0,2-7-1,-1 9 15,-1 0-1,0 0 1,0-1 0,-1 1-1,0 0 1,-1-2-15,1 1-4,0-1 1,0 1-1,0 0 0,1 0 0,1-3 4,13-30-185,-2 8 166,-5-27 254,-5 54-226,0-1-86,0 1 1,0 0 0,0-1-1,-1 1 1,1-7 76,2-22-1,0 13 63,4-13-34,-7 28-39,0-1-1,0 0 0,-1 0 1,1-8 11,-2 6-14,1 0 1,1 0-1,0 0 1,2-8 13,4-20-149,-6 28 132,2 0 0,-1 0 0,1 0 0,1-1 17,-4 11-84,-1 1 69,0 0 26,0 0-10,0 0 0,1 0 0,-1 0 0,0 0 0,0 0 0,0 0 0,0 0 0,1 1 0,-1-1 0,0 0 0,0 0 0,0 0 0,1 0 0,-1 0 1,0 0-1,0 0 0,0 0 0,1 0 0,-1 0 0,0 0 0,0 0 0,0 0 0,1 0 0,-1-1 0,0 1 0,0 0 0,0 0 0,1 0 0,-1 0 0,0 0 0,0 0 0,0 0 0,0 0 0,0-1 0,1 1 1,-1 0-1,0 0 0,0 0 0,0 0 0,0-1 0,0 1 0,0 0 0,0 0 0,1 0-1,12-12-12,-7 7 161,0 3-156,0-1 1,0 0 0,0-1 0,-1 1-1,1-1 1,-1 0 0,0-1 0,-1 1 0,1-1-1,-1 0 1,1 0 0,-1-1 6,-4 5-109,0 1 195,0 0 21,0 0-150,2-2 45,0 1-1,0-1 1,0 0 0,0 0-1,0-1 1,-1 1 0,1 0-1,-1 0 1,0-1 0,0 1-1,0-1 1,0 1-1,0-2 0,0 3 36,-1 1 48,0-3-5,9-75-5,-9 77-101,0 1-20,0 0-84,0 0 54,0 0 279,0-10-271,-2 0 172,2-1 0,-1 1-1,2 0 1,0-7-104,0-17-469,-1-199 552,-3 129 361,6 38-528,-2 62 36,-1 0-1,1-1 0,0 1 0,0-1 1,1 1-1,0 0 0,1-4 49,2-2-117,27-59 302,-31 67-37,-1 2-319,0 0-42,2-1 213,0-1 0,0 1 0,0-1 0,0 0 0,0 0 0,-1 0 0,1 0 0,0 0-1,-1 0 1,1 0 0,-1-1 0,3-3-37,4-4 16,1 0 0,0 0 1,0 1-1,1 0 0,0 1 1,7-5 20,6-3 46,-14 9-55,0 0 0,0 0 0,0-1 0,-1 0 0,7-9 9,3-1 52,-16 17-49,1-1 0,-1-1 0,1 1 1,-1 0-1,0-1 0,1 1 1,-1-1-1,-1 0 0,1 1 0,0-1 1,-1 0-1,1 0 0,-1 0 0,0 0 1,0-1-1,0 1 0,0 0 0,-1-2-2,0 4-73,9-9 44,2-3 114,-6 7-49,1-1-1,-1 0 0,0 0 1,-1 0-1,0 0 0,0-1 1,1-3-37,4-8 32,-4 10-71,-1 0 1,0 0 0,0-1 0,0-3 38,6-29 323,-3 18-638,-7 22 330,1-4 36,-2 2-48,-5-18-18,5 19-30,1 0 0,-1 0 0,1 0 0,0 0 0,0 0 0,0 0 0,0 0 0,0-1 45,2-26 252,-5 8-360,2 18 112,0 1 0,0-1 0,1 0-1,-1 0 1,1 0 0,0 0 0,1 0 0,-1 0 0,1 0 0,-1-1-4,1-5 110,-1-1 1,0 1-1,-1-1 0,0 1 1,-2-6-111,2 3-130,0 0 0,0 0 1,2 0-1,0-7 130,1-12 37,6-46 94,-7 72-181,2 0-1,-1 0 1,0 1 0,1-1-1,3-3 51,-4 5 10,-1 3 98,1-9 13,0 7-118,0 0-18,0 0 0,0 0 0,-1-1 1,1 1-1,-1 0 0,0-1 0,0 1 0,0-1 0,0-1 15,0-2-4,-1 5 1,0 0 0,1 0 1,-1 0-1,1 0 0,-1 0 0,1 0 0,0 0 0,0 0 1,0 1-1,0-2 3,1 0-23,-1 1 0,1-1-1,-1 0 1,0 0 0,0 0 0,0 0 0,0 0 0,-1-1 23,10-40 107,-9 43-133,-1 1 28,0 0 11,0 0-2,0 0-1,1-2-12,9-14-5,-9 15-18,4-9-7,-4 8 25,0 0 1,0 0 0,0 1 0,0-1 0,0 0 0,1 0 0,-1 1 0,0-1 0,1 1 0,0-1 0,0 0 6,1 0-8,-1 1-7,-2 1 119,2-2 10,-1 1-108,14-15-2,-1-1 1,-1 0-1,-1 0 0,0-2-4,-3-1 24,-1-1-1,4-20-23,10-24-84,-1 5 439,-3 6-460,-12 35 86,1 1-1,0 0 0,1 0 20,-4 11-74,-1 0 76,1-1 0,-1 1 0,0-1 1,-1 0-1,0 0 0,0 1 0,0-6-2,0-1 0,1 0 0,17-33 367,-18 44-439,-1-1 1,1 1-1,-1 0 0,0-1 1,0 1-1,0-1 0,0 1 1,0-4 71,3-59 39,-2-29-39,-2 76-16,12-62 404,-4 5-542,-8 74 48,3-25 51,1 9 61,-1 0-1,-3 4-10,3-8-3,-2 10 10,0 7 2,-1 0 0,1-1 0,0 1 0,0 0-1,0 0 1,1 0 0,0 0 0,0 0 0,0 0 0,1 1-1,-1-1 1,4-2-4,6-13-50,1-1 0,2-9 50,-14 28 60,11-14 7,-11 15-62,6-12-6,-1-1 0,0 0-1,-1 0 1,2-9 1,5-13 7,-7 19-2,2-4-456,-6 20 503,-1 1-18,0 0-12,0 0-28,0 0-9,0 0-20,0 0 13,1 0 18,1 0 0,-1-1 0,1 1 0,-1 0 0,0 0 0,1 1 0,-1-1 0,1 0 0,-1 0 1,0 1-1,1-1 0,-1 1 0,1-1 4,5 7-61,-4-5 71,-1-1-1,0 1 1,0 0 0,-1-1-1,1 1 1,0 0 0,-1 0-1,1 0 1,-1 0 0,1 1-1,-1-1 1,0 0 0,0 0-1,0 1 1,0-1 0,-1 1 0,1-1-1,0 2-9,-1-3-158,0-1 0,0 0 116,11 11 26,-9-9 25,0 0 1,0 1 0,0-2 0,0 1 0,1 0-1,-1 0 1,1-1 0,-1 1 0,1-1 0,-1 0-1,1 0-9,3 2 18,-4-2-38,-2-1-55,0 0-1,10 6 42,-3 0 32,16 10 77,-19-14-74,-3-1 71,-1-1 60,11 6 19,-5-2-166,1-1 1,0-1-1,0 1 1,0-1-1,1 0 1,-1-1 0,5 1 14,-11-2 9,-1 0 12,1 1-1,7 2-16,0 0-16,-1 1-1,1-1 1,0-1-1,0 1 1,1-1 0,-1-1-1,0 0 1,1 0-1,-1 0 1,1-1-1,-1 0 1,1-1-1,-1 0 1,0 0 0,2-1 12,2 0 104,1 1 1,-1 0 0,1 1 0,-1 0 0,5 1-105,16-2-13,-13-1 275,12-1-467,9 0-244,-35 2 484,0 0 0,0 0 0,-1 1 0,1 0 0,0 1 0,5 0-35,-10-1 13,-1 0-73,0 0 14,36 4-1,-35-4 60,0 1 1,1-1 0,-1 0-1,0 1 1,0-1-1,0 1 1,-1 0-1,1-1 1,0 1 0,0 0-1,0 0 1,0-1-1,-1 1 1,1 0 0,0 0-1,0 0 1,-1 0-1,1 0 1,-1 0-1,1 0 1,-1 0 0,0 0-1,1 0 1,-1 0-1,0 0 1,0 0-1,1 1 1,-1-1-14,1 4 17,-1 0 0,1-1 0,-1 1 0,0 0 1,0-1-1,0 1 0,0 0-17,-4 7 154,-13 29 69,14-32-258,0 0 0,0 1 0,1-1 1,0 1-1,1-1 0,0 6 35,1-13-7,0-2-22,-7 30 411,8-17-516,-1-9 120,1 0 1,-1 1-1,0-1 1,0 0-1,0 0 0,-1 0 1,0 1-1,1-1 1,-2 0-1,1 0 0,-1 2 14,1-5-53,1-1 34,0 0 182,0 0-15,-3 10-360,3-3 216,-1 1 0,1-1 1,1 0-1,-1 1 0,1-1 0,0 0 0,1 0 0,1 4-4,-3-9-33,0-2-2,0 0 71,1 10 450,-4 48-1002,12-5 765,-7-45-234,0 0-1,1 0 1,-1 0 0,1-1-1,3 6-14,-5-12 67,-1-1 1,0 0-47,0 0-42,0 0-142,0 0 1,4 5 192,-1 0 0,1 0 0,1 0 0,-1 0 0,1-1 0,-1 0 0,6 3-30,-8-5 75,43 31-424,-22-16 390,-14-9-32,-7-6 38,8 10 162,-7-11-251,5 13-128,-1 2 157,-5-11 38,0 0 1,0 1-1,-1-1 0,0 1 1,0 0-1,0-1 0,0 2-25,3 78-109,-4-21 341,0-50-191,-1 0-1,0 0 1,-1 1-1,0-1 1,-2 4-41,-2 29-20,6-38 16,-1-1-1,1 0 0,-2 1 1,1-1-1,-2 4 5,-27 80-83,28-86 122,4-6-31,-2 3-7,-12 23 54,-3 2-55,14-26-39,0-1 5,-3 7 28,0 0 0,1 0 0,0 0 1,0 0-1,0 0 0,1 3 6,-1 2 7,2-10 3,0 4-7,-1 0 16,1 0 0,0 0-1,1 0 1,-1 1 0,1-1-1,1 3-18,-1 14-32,0-22 4,0-2 41,0 1 13,0 81-161,0-81 120,0-1 19,0 0 6,2 12-34,9 38 31,-6-31 0,-4-18 40,-1-1 1,1 1-50,-1-1 0,1 0 0,0 1 0,0-1 0,0 1 0,0-1 0,-1 1 0,1 0 0,0-1 1,-1 1-1,1 0 0,0 0 0,-1-1 0,1 1 0,-1 0 0,1 0 0,-1 0 0,1 0 0,-1 0 0,0 0 2,10 13 20,-7-12-17,0 0 0,0 0-1,1 0 1,-1 0-1,1 0 1,-1-1-1,1 0 1,0 1 0,-1-1-1,1 0 1,0-1-1,0 1 1,1-1-3,-2 1-3,-2 0 0,1-1 0,0 1 0,0 0 0,0 0 0,0 0 1,0 1-1,-1-1 0,1 0 0,1 2 3,8 5-101,-9-7 128,-2-1 2,4 0-65,0 0 0,0 0 0,0 0 0,0 0 0,0-1 0,0 1 0,0-1 0,1 0 36,5-4-29,-5 3 49,0 0 0,0 0 0,0-1 0,-1 0 0,1 0 0,-1 0 0,0 0-1,0-1 1,2-1-20,-6 5 1,29-31 147,9-7-63,-37 36-97,2 0 4,5-3 12,0-1 0,0-1 0,0 0 0,-1 0-1,0-1 1,3-3-4,-3 4 3,-5 6 11,-2 1 4,1-2-20,4-2-16,27-30-173,-8 13 174,-22 20 5,-2 1-22,0 0 9,17-19 89,-12 12-59,-5 6-5,0 0 1,1 0-1,-1 1 1,1-1-1,-1 0 1,1 0-1,-1 1 1,1-1-1,-1 0 1,1 1-1,0-1 1,-1 0 0,1 1-1,0-1 1,0 1-1,-1-1 1,1 1-1,1-1 0,-1 2 1,0 0 1,0 0-1,0 0 0,1-1 0,-1 1 0,0 1 1,-1-1-1,1 0 0,0 0 0,0 0 1,0 0-1,-1 1 0,1-1 0,0 0 0,-1 1 1,1-1-1,-1 0 0,0 1-1,30 78-69,-30-79 102,0 1-17,0 1 1,0-1-1,0 0 0,0 0 1,1 0-1,-1 0 0,1 0 1,-1 0-1,1 0 0,0 0 1,-1 0-1,1 0 0,0 0 1,0 0-1,1 1-16,0 1 27,19 47-79,-20-49 32,-1-2-9,9 10-62,-8-7 85,15 23-3,-15-24 57,-1-2 168,0 0-41,0 0-351,0 0-25,0 0 251,0 0 58,0 1-96,1 0-1,0 0 1,0 0-1,-1 0 1,1 0-1,-1 0 1,1 0-1,-1 1 1,1-1-1,-1 0 1,0 0-1,0 0 1,1 1-1,-1-1 1,0 0-1,0 1 1,0-1-1,0 0 1,-1 0-1,1 1 1,0 0-12,-7 14-85,0 0 1,-1-1-1,-2 2 85,-8 20 4,16-30 7,-1-1 0,0 0 0,-1 0 1,0 0-1,1 0 0,-4 3-11,-42 43 259,48-50-250,1-2-9,-1 1 3,0 1-1,0-1 0,0 1 1,-1-1-1,1 1 0,0-1 1,-1 0-1,1 0 0,-1 1 1,1-1-1,-1 0 1,0 0-3,-6 5-8,-26 25-120,21-19 106,0-1-1,-1-1 0,-3 2 23,16-11-13,1-1-7,0 0-16,0 0 1,0 0 19,0 0-4,-19 19 3,13-13 23,0-1 1,0 1-1,0-1 0,-8 4-6,13-8 7,1-1 17,-2 1-2,-1 1 0,1-1-1,0 0 1,0 1 0,1-1 0,-1 1 0,0 0-1,0 0 1,1 0 0,-1 0 0,1 0 0,-1 0-22,-12 16-10,-4-1-122,-3 15 76,20-28 56,1 0 0,-16 16 8,12-17-4,5-5-12,-13 39 77,12-35-71,0-2-37,-1 10 34,0-1 0,0 1 0,-1-1 0,0 0 0,-2 3 5,-2 13-139,2-18 159,0-5-19,-1 13 37,-10 20-61,15-34 27,-2 6-7,-1-1 0,2 1 0,-1 0 0,1 0-1,0 0 1,1 0 0,-1 0 0,2 5 3,2 27-44,-2-38 278,-1-1-44,0 0-388,0 0-40,0 3 239,0-1 0,0 1 0,1 0 0,-1-1 0,1 1 0,-1-1 0,1 1 0,0-1 0,1 2-1,0 3 23,15 35-26,-3 2 26,-13-42-30,-1-2 2,9 13 17,1 4-43,-2-5 12,-1 1 0,0 1 0,-1-1 0,2 11 19,1 15 492,10 39-740,-13-63 255,-4-10-1,0 0-1,-1 1 0,0-1 0,0 1 0,0-1 0,0 1 0,-1-1 0,0 5-5,0-1 16,0-7 64,0-2-1,0 28-83,0-21 15,-1 0 0,0 0 0,-1 1 0,1-1 1,-1-1-1,-1 1 0,1 0 0,-1 0-11,2-6-31,1-1-46,0 0 14,-10 17 174,-26 34 24,35-49-46,1-2-73,0 0-28,-1 0 3,-5 5-9,-9 13-7,-4 7-31,-4-3-24,-19 24-43,40-45 141,-15 19 107,9-12-110,1 0-1,0 1 0,1 0 1,0 0-1,1 1 1,-5 8-15,-9 15-28,18-31 16,1-2-23,-1 2 2,-27 53 30,28-54 23,-7 17 7,2-5-11,-1 2-16,0 0 1,-1-1 0,-1 1-1,-8 12 0,-22 37-212,35-57 232,-1 1 0,-1-2 0,1 1-1,-1 0 1,-1-1 0,1 0-1,-7 5-19,10-8-16,0-1-7,2-2 11,-12 12 104,-8 31-24,8-8 156,10-32-238,1 1-1,-1-1 1,1 0 0,-1 0-1,0 0 1,0 0-1,-1 0 1,1 0 0,-2 1 14,3-3-12,0-1 0,0 1 0,1 0 0,-1 0 0,0 0 1,1 0-1,-1 0 0,0 0 0,1 0 0,-1 0 0,1 0 0,0 0 1,-1 0-1,1 0 0,0 0 0,0 0 0,-1 0 0,1 0 0,0 0 0,0 1 12,-1 10 8,-1-1 0,0 1 0,0-1 0,-2 0 0,1 0 0,-1 0 0,-1 0 0,0-1 0,-2 3-8,5-9-11,1 0 1,0 0-1,0 0 0,0 0 0,0 0 0,1 0 0,-1 1 0,1-1 0,0 0 0,0 0 0,1 0 0,-1 1 0,2 2 11,1 32-56,-3 9-278,0-47 364,0-1 16,0 0 4,0 0-20,0 19 14,1-14-55,-1-2 38,0 0 0,1 1 0,-1-1 0,0 0 0,-1 1 0,1-1 0,-1 0 0,1 1 0,-1-1 0,0 0 0,0 1-27,0-2-67,1-2 4,0 40 102,2-21-272,-2-17 208,1 0 1,-1 0-1,0 0 0,1 0 0,-1 0 1,0 0-1,-1 0 0,1 0 0,0 0 1,-1 0-1,1 1 25,-1-2-22,1-1 94,0 0 15,1 3-102,0 0 0,-1-1 0,0 1-1,1 0 1,-1 0 0,0-1 0,0 1 0,0 0-1,-1 0 1,1-1 0,-1 1 0,0 0 15,1-1-79,0 6 17,1 0 1,0-1-1,0 1 1,1-1 0,0 1-1,1 2 62,-2-7 53,-1-2-60,0-1 11,3 14 108,4 28 51,-6-40-170,-1-2 2,3 29-89,2-5 97,-5-22-42,0 23 13,3 27-270,-3-49 290,2 3-4,-2-5-36,0-1 10,0 0 56,0 0 6,2 34-169,-2 6 130,6-25 90,3 6-6595,-7-10-7535</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14.946"/>
    </inkml:context>
    <inkml:brush xml:id="br0">
      <inkml:brushProperty name="width" value="0.05" units="cm"/>
      <inkml:brushProperty name="height" value="0.05" units="cm"/>
      <inkml:brushProperty name="color" value="#ED7D31"/>
    </inkml:brush>
  </inkml:definitions>
  <inkml:trace contextRef="#ctx0" brushRef="#br0">0 100 8696,'0'0'0,"0"0"0,0-50 0,0 0-6048</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30.325"/>
    </inkml:context>
    <inkml:brush xml:id="br0">
      <inkml:brushProperty name="width" value="0.05" units="cm"/>
      <inkml:brushProperty name="height" value="0.05" units="cm"/>
      <inkml:brushProperty name="color" value="#ED7D31"/>
    </inkml:brush>
  </inkml:definitions>
  <inkml:trace contextRef="#ctx0" brushRef="#br0">1637 2866 2336,'1'-1'-455,"2"-9"-1871,0 1 4132,-3 7-618,1 0-1,-1 0 0,0 1 0,0-1 1,1 0-1,-1 0 0,-1 0 0,1 0 0,0 0 1,0 1-1,-1-1 0,1 0 0,-1 0-1187,-5-12 1359,2 4-1187,0 0 1,1-1-1,1 1 0,0-1 0,0 0 0,1 1 1,0-1-1,0 0 0,2 0 0,0-3-172,-1-7 17,0 20 289,-7-43 124,6 37-398,-1-1 1,1 1-1,0 0 1,1-1 0,-1 1-1,1-1 1,1 0-33,29-165 1186,-24 127-279,8-58-824,-4 9 174,-4-84-257,0 73-131,-4 84 231,0-16-85,4 0-18,-5 35 3,1-11-2,1 1-3,1 0-1,0 0 1,0 0 0,1 0-1,1 1 1,0-1-1,2 0 6,18-37-68,-13 27 3,-1-1 0,-1-1 1,3-12 64,4-30 9,-7 36 44,44-84-14,-27 59 12,26-70 74,-40 96-176,2 2-1,7-10 52,-1 2-16,-16 22 3,-1 1-1,0-1 0,-1 0 1,1-13 13,5-11-32,4 2 83,2 1 0,8-12-51,-11 21 38,1-10 13,-12 28-48,1 0-1,0 1 0,0-1 0,1 1 1,-1 0-1,2 0 0,-1 0 1,1 0-1,0 1 0,6-5-2,15-15 3,-25 25 10,11-14-41,7-15 4,-16 26 7,0-1 0,0 1 0,0 0 0,1 1 0,-1-1 0,1 1 0,0-1 0,0 1-1,0 0 1,0 1 0,1-1 17,65-42 46,-68 43 182,-1-1-207,1 1 0,-1-1 0,1 1 0,0-1 0,0 1 1,0-1-1,0 1 0,1 0 0,1-2-21,9-9-182,40-36 19,-47 43 167,0-1 0,0 1 0,-1-1-1,0 0 1,0-1 0,-1 1 0,1-1 0,-2 0 0,1 0 0,-1 0 0,0-1-4,-2 6 88,0 1 4,5-4-71,-5 5-8,-1 1-17,0 0-80,1-2-2,4-5 75,-3 5 44,-2 2 13,0 0 20,0 0 40,0 0 134,4-8-106,0 1 0,0 0 1,1 0-1,0 0 1,1 1-135,-5 4 6,-1 2 2,0 0 2,0 0 4,0 0 1,0 0-4,0 0 6,0 0 12,0 0 6,0 0 12,11-5-7,-10 4-41,0 1 0,0 0 0,0 0 0,0 0 0,0 0 0,0 0 0,0 0 0,0 1 0,0-1 1,0 0-1,-1 0 0,1 1 0,0-1 0,0 0 0,0 1 0,0-1 0,-1 1 0,1-1 1,0 1-1,0 0 0,-1-1 0,1 1 0,0 0 0,-1-1 0,1 1 0,-1 0 0,1-1 0,-1 1 1,1 0-1,-1 0 0,0 0 1,27 42-43,-11-15 32,3-6-75,-14-18 70,-1 0-1,0 0 1,0 0-1,0 1 0,0 0 1,-1 0-1,0 0 1,0 0 16,-1-2 26,-2-3 17,0 0 44,0 0-1,0 0-62,1 14-25,-1-10 23,0-1 0,0 1 0,-1-1 0,1 1 0,-1-1 1,0 1-1,1-1 0,-2 0 0,1 1 0,0-1 1,-1 0-1,1 0 0,-1 1-22,-1 2-18,-10 17 58,-4 3-61,5 1-52,10-22 59,0 0 0,0 0-1,0 0 1,-1 0-1,0 0 1,0 0-1,0-1 1,-1 0-1,0 1 1,0-1-1,0 0 15,-8 9 17,0 1 0,2 0 0,-5 8-17,-36 50-3,35-46-23,0 0 0,2 1 0,0 0 0,2 1 0,-6 24 26,-3 1 37,1 6-115,14-40-41,0-1 1,-2 1 0,-6 10 118,14-28-1,-7 10 31,2 0-1,-1 0 1,2 1-1,-1 0 1,2 0 0,-1 0-1,2 0-29,-19 55-54,19-58 61,0 1 0,-1-1 0,-1 0 1,-3 8-8,-14 32 97,21-48-96,-4 9-6,1 0 0,0 1 1,0-1-1,2 1 1,-1-1-1,1 1 0,1 2 5,-3 16 8,0 4-62,-2 0 1,-1 0 0,-4 11 53,-8 45-37,12-53 104,-1-7-111,2 1 1,0 9 43,2-17-28,0 0 1,-2 1-1,-5 15 28,5-19 6,0-1 0,1 1 1,1 0-1,1 0 0,0 4-6,1 10 5,-1-1 0,-1 1 0,-6 16-5,1 10-31,6-38 74,-1-1-1,-1 1 1,-1-1 0,-7 18-43,5-2-108,5-24 111,-1 1 1,2 0 0,-1 0 0,2-1-1,0 1 1,1 4-4,-1-8-5,2 3-7,-2 1-1,1 0 1,-3 13 12,1-21 15,0 0 0,0 1 0,0-1 0,0 1 1,1-1-1,0 1 0,0-1 0,0 1 0,1 3-15,1 14-56,-2-10 50,0 1 0,-1-1 1,-1 0-1,0-1 1,-2 4 5,1-2-8,3-13-64,0 2 4,1 147 156,-1-147-62,0-1 1,0 25 176,0-25-55,0 1 4,0 24 160,0-17-6868,0-10-5761</inkml:trace>
  <inkml:trace contextRef="#ctx0" brushRef="#br0" timeOffset="1998.42">1600 2895 3056,'12'-22'17,"-10"18"71,1-6-56,-3 8 3108,-2 0 3375,-1-3-6312,0 1 0,0-1 0,0 0 0,0 1 1,0-1-1,1-1 0,0 1 0,0 0 0,1 0 1,0-1-1,-1 1 0,2-1-203,-9-75 397,8 72-303,-1-25 178,-1-1 711,2-1 1,2 1-1,4-32-983,-4 54 28,1 1 103,-1 0 0,0 0 0,-1-1 0,-1 1 1,0 0-1,0 0 0,-3-9-131,2 10 11,1 1 0,1-1 0,0 1 0,0-1 0,1 0 0,0 1 0,1-1 0,2-4-11,4-38 808,-2 12-324,9-34-484,-7 36 305,-1-1-1,0-12-304,-5 38 31,1 0 1,0 1-1,1-1 0,0 1 1,1 0-1,1 0 1,1-2-32,16-42 717,-11 26-842,-7 20 96,0-1-1,-1 0 1,0 0 0,-1 0-1,0-2 30,-1 7-45,0 0 0,1 0 0,-1 0-1,1 1 1,1-1 0,3-5 45,27-54-209,-31 57 355,0 1-1,-1 0 1,0-1-1,1-8-145,10-35-20,50-87-210,-37 65 450,-22 59-207,1 1 1,1 0-1,0 0 0,1 1 1,0 0-1,3-4-13,39-68 99,-42 68-136,2 1 0,0 1-1,8-11 38,28-46 173,-11-6-652,-23 50 542,2 0 0,5-8-63,5-8-81,-16 28 40,2 0 0,0 0 0,1 1 0,0 0-1,4-3 42,2-3-37,-14 18-68,-2 3 7,0 0 100,17-21 79,-11 11-100,44-47-15,-48 55 22,6-11 38,41-30-68,-47 42 130,0-1 4,53-45 128,-46 40-1311,10-6-9527,-9 8 10782,12-10-6484</inkml:trace>
  <inkml:trace contextRef="#ctx0" brushRef="#br0" timeOffset="3028.31">2653 209 3232,'12'-9'-460,"-4"4"3411,-12 12-1152,2-5-1064,-1 5-1240,-9 8 5522,5-11-8,13-19-3580,3-1-1182,1 0 0,0 0-1,1 1 1,3-2-247,18-25 20,-26 34 55,1 0 0,-1 0 0,1 1 0,1 0 0,1-2-75,6-4 216,-13 12-150,39-27 805,-41 28-868,0-1 0,1 1 0,-1 0 0,0-1 0,1 1 0,-1 0 0,0 0 0,1 0 0,-1-1 0,1 1 0,-1 0 0,1 0 0,-1 0 0,0 0 0,1 0 0,-1 0 0,1-1 0,-1 1 0,1 0-1,-1 0 1,1 1 0,-1-1 0,1 0 0,-1 0 0,0 0 0,1 0 0,-1 0 0,1 0 0,-1 1 0,0-1 0,1 0 0,-1 0 0,1 1 0,-1-1 0,0 0 0,1 0 0,-1 1 0,0-1 0,1 0 0,-1 1 0,0-1 0,0 1 0,1-1 0,-1 0 0,0 1 0,0-1 0,0 1 0,0-1 0,1 1 0,-1-1 0,0 0 0,0 1 0,0-1 0,0 1 0,0-1 0,0 1 0,0-1 0,0 1 0,0-1-1,0 0 1,-1 1 0,1 0-3,-5 36 57,-14 37 357,-16 37-414,32-101-28,-3 18-36,6-22 74,-1 0-1,1-1 1,-2 1-1,1 0 0,-1-1 1,0 1-1,0-1 0,0 0 1,-1 1-1,1-1 1,-1 0-1,-1-1 0,-2 4-9,0-2-3524,2-2 2838,4-3-3818,0-1-4017</inkml:trace>
  <inkml:trace contextRef="#ctx0" brushRef="#br0" timeOffset="6060.04">982 4184 3232,'0'0'1801,"0"0"-61,0 0-265,0 0-77,0 0-36,0 0 20,0 0 125,0 0-107,0 0-568,0 0-178,0 0-156,0 0-5,0 0 124,0 0-62,0 0-374,0 0 6,0 0 396,-7-9-11,-41-59-187,43 62-286,0 0 0,0 1 0,-1-1-1,1 1 1,-1 0 0,0 1 0,-1-1 0,-2-1-99,8 6 29,-1-1 0,1 0 0,0 0 0,0 1 0,0-1 0,-1 0 0,1 0 0,0 0 0,0 0 0,1 0 0,-1-1 1,0 1-1,0 0 0,0 0 0,1-1 0,-1 0-29,-3-5 68,-2-1-2,0 1 1,-1 0-1,0 0 0,0 1 1,0 0-1,-1 0 1,0 0-1,0 1 0,-4-1-66,10 4 10,-1-1-1,0 0 0,1 0 0,-1 1 1,1-1-1,0-1 0,0 1 0,0 0 1,0 0-1,0-1 0,0-1-9,0 1 29,-54-72 507,42 59-563,1-1-1,1 0 0,0-1 0,-1-4 28,5 6-9,5 10 13,0 0 0,0 0 0,-1 0 0,0 0 0,0 1-1,0-1 1,-1 1 0,0 0 0,0 1 0,-1-1 0,1 1 0,-4-2-4,-1 1 116,7 4-87,-26-31 16,4 4-45,-2-8 0,6 4 23,1-2 0,2 0 0,1-2 0,-9-27-23,6 18-12,-11-11 14,17 33-1,1 0 0,2-1 0,0-1 0,-1-8-1,-38-114-38,47 139 39,0 0-1,0 0 0,1 1 0,0-2 1,-1-6-1,-1-7-18,0 7 16,-13-48 28,-1-21-26,9 46-47,-1 1 0,-6-11 47,2 5-19,10 30 63,1 0 0,1-1 1,1 1-1,0-1 0,1 0 0,0-7-44,1-2 43,-1 22-68,0-1 3,1-2 42,0 0 0,0-1 1,-1 1-1,1 0 0,-1 0 0,-1 0 0,1 0 0,-1-1 0,0 1 0,0 0 0,0 0 1,-1-1-21,2 5 266,0-39 136,0 38-396,0 2-215,0 0-870,0 0-359,0 0-572,0 0-1837,0 0-6785</inkml:trace>
  <inkml:trace contextRef="#ctx0" brushRef="#br0" timeOffset="8020.33">28 2291 7536,'5'-2'28,"1"0"319,0 0 0,1 0 0,-1 1 0,1-1 0,-1 2 0,6-1-347,-11 1 1414,-1 0-98,0 0-70,0 0 125,0 0-114,0 0-594,0 0-138,0 0 28,0 0-57,0 0-256,38-14 550,9-21-409,-46 34-328,2-2 123,3-2-460,-6 5 368,1 1 1,-1-1 0,0 0-1,1 0 1,-1 1 0,0-1 0,1 0-1,-1 0 1,0 1 0,0-1 0,1 1-1,-1-1 1,0 0 0,0 1 0,1-1-1,-1 0 1,0 1 0,0-1 0,0 1-1,0-1 1,0 1 0,0-1 0,0 0-1,0 1 1,0-1 0,0 1 0,0-1-1,0 1-84,4 41 440,-4-34-358,1 0 0,0 1-1,0-1 1,0 0 0,1 0 0,1 0-1,-1 0 1,1 0 0,0 0 0,4 4-82,22 56 365,-23-51-200,0-1-1,1 0 1,1 0-1,0-1 1,7 8-165,-6-12 81,-1 1 1,0 0-1,-1 1 1,-1-1-1,0 1 1,0 0-1,1 7-81,67 147 36,-67-150 84,1 1 0,1-2-1,0 1 1,11 12-120,-12-18 119,1-1 1,0 0-1,1 0 0,5 3-119,30 32-148,-27-13 308,-14-25-151,0 0 1,0 1 0,0-2 0,1 1 0,0 0-1,0-1 1,1 0-10,57 59 515,-62-63-460,2 0 3,3 4-47,1 0-1,-2 0 0,1 1 1,4 6-11,-3-4-17,0 0 0,1 0 0,0 0 0,0-1 0,1-1 0,0 1 17,-7-6 120,4 1-158,0 1 0,0 0 0,0 0 0,-1 1-1,5 4 39,-9-8-7,1 1 93,1 0 1,2 3-57,-1 0 1,0 1 0,0-1-1,0 1 1,-1 0-1,0 0 1,0 0 0,0 0-1,0 0-30,15 30-30,-17-34 12,22 13 576,-5 4-571,-12-12-79,0 0 1,0 0 0,1-1 0,0 0 0,0 0-1,1-1 1,7 4 91,-13-7 2,1 1 0,-1-1 0,1 0 0,-1 1 1,0 0-1,0-1 0,0 1 0,0 0 0,-1 0 0,1 0 0,0 1-2,-1 0 55,1-1 1,0 1-1,0-1 0,0 1 1,1-1-1,-1 0 1,1 0-1,-1 0 0,1 0 1,0-1-1,3 3-55,46 13-525,-32-4 515,-18-11 3,0-1-45,13 8 141,45 15-129,-58-24 135,0 0-84,1 0 1,0 0 0,0 0-1,0 0 1,0 0 0,1-1 0,-1 1-1,0-1 1,0 0 0,0 0 0,1 0-12,-3 0 4,1 0-11,0 0 0,9 0 6,-1 0 2,23 7-4,-27-4-6505,-6-3-7605</inkml:trace>
  <inkml:trace contextRef="#ctx0" brushRef="#br0" timeOffset="9313.32">50 2321 3768,'58'-19'2325,"-57"19"-605,-1 0 548,-37 4 4016,26-6-6134,8 1-88,1 1-50,1-1 0,-1 0 1,1 0-1,0 0 0,-1 0 0,1 0 1,0 0-1,0 0 0,0-1 0,0 1 0,0 0 1,0-1-1,0 1 0,0 0 0,0-1 1,1 1-1,-1-1 0,0 0 0,1 1 1,0-1-1,-1 1 0,1-3-12,-11-40 1249,11 42-1149,-5-37 296,-1-35-396,3 16 151,2 48-106,1 7 8,0 1-1,0-1 1,0 0-1,-1 0 1,0 0-1,1 1 1,-1-1-1,0 0 0,0 0 1,0 1-1,-1-1 1,1 1-53,0 0 13,1 2 30,0 0 31,0 0 82,0 0 18,0 0-12,0 0 33,0 0 138,15 9 71,-4 1-361,-9-7 150,1-1 1,9 12-64,0 1 1,-1 0-1,-1 1 1,0 0-1,-1 0 1,-1 1-1,0 0 1,1 6-131,-9-22 108,6 18 77,12 38 732,-17-55-835,-1-2-130,0 0-602,0 0-2683,0 0-10133</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22.219"/>
    </inkml:context>
    <inkml:brush xml:id="br0">
      <inkml:brushProperty name="width" value="0.05" units="cm"/>
      <inkml:brushProperty name="height" value="0.05" units="cm"/>
      <inkml:brushProperty name="color" value="#ED7D31"/>
    </inkml:brush>
  </inkml:definitions>
  <inkml:trace contextRef="#ctx0" brushRef="#br0">457 1223 1176,'24'0'308,"-20"0"1232,-4 0 257,0 0-202,0 0-59,0 0-31,0 0-6,0 0-14,0 0-40,0 0-163,0 0-118,0 0-305,0 0-85,0 0-44,0 0-20,0 0-42,0 0-55,0 0-196,0 0-13,0 0 144,0 0 31,0 0-20,0 0-15,0 0-56,0 0-42,0 0-124,0 0-1,0 0 110,0 0-29,0 0-238,0 0-33,0 0 106,2-1-17,4-3-174,28-20 422,-2-2 1,0-1 0,5-8-469,-30 28-7,-1 1 1,0-1-1,0 0 0,-1 0 0,1-1 0,-1-2 7,8-8-23,96-135 310,-107 150-251,9-13-67,1 0 0,1 1-1,0 1 1,1 0 0,1 0-1,0 2 1,11-7 31,-10 4 69,0 0 0,-1-1 0,-1-1 0,4-6-69,34-39 171,-20 28-57,-2-2 1,1-5-115,33-38-264,-58 72 287,-3 3-12,10-27-1,-12 29-6,9-22 38,1 0 0,2 1 0,0 1 1,2 0-1,0 0-42,-11 17-8,-5 2 8,8-15 45,-6 16 176,-1 2-158,0 0-830,0 0-863,0 0-2643,0 0-1774,0 0-4467</inkml:trace>
  <inkml:trace contextRef="#ctx0" brushRef="#br0" timeOffset="1835.45">554 1436 4760,'4'11'420,"2"4"-33,-3-12 5183,0-6 6767,-2 2-11884,23-34 1083,-20 30-1488,16-19 352,1 1 0,2 0 0,0 2 0,1 1 0,17-11-400,-8 8-89,2 2-1,17-8 90,17-9-29,-56 29 111,-2 0 1,1 0-1,-1-1 0,0 0 1,-1-1-1,-1 0 0,9-13-82,15-24 168,15-33-168,-21 35-185,-16 26 215,-3 5-25,0 0 0,2 1 0,0 0 0,3-3-5,21-33 5,-20 27-60,1 1-1,0 0 1,15-14 55,2-1 16,-14 9 47,-16 23-56,1 1 1,-1 0-1,1 0 1,-1 1-1,1-1 0,0 1 1,2-3-8,-3 5-26,-1-1 5,7-9 41,-6 9 101,-2 2-1,0 0-121,0 0-18,0 0 55,10-17 4,17-30-381,-25 44 601,9-12 23,17-27-627,-27 40 318,-1 2 18,0 0 71,0 0 2,2-14 103,-1 12-163,-1 0-1,1 1 0,-1-1 0,1 0 0,-1 1 0,0-1 0,0 0 1,0 1-1,0-1 0,0 0 0,0 1 0,0-1 0,0 0 1,-1 1-1,1-1 0,-1 0 0,1 1 0,-1-1 0,0 1 0,1-1 1,-1 1-1,0-1 0,-1 0-4,-1-4 14,1 4-101,-15-35 130,-18 13-306,33 21 44,-19-36 234,20 37 0,-1 2-7,0 0 1,0 0-1,0 0 1,1 0 0,-1-1-1,0 1 1,0 0 0,1-1-1,-1 0 1,0 1 0,1-1-1,-1 0 1,0 0-9,-19-16-2304,9 5-2393,-3 0-9356</inkml:trace>
  <inkml:trace contextRef="#ctx0" brushRef="#br0" timeOffset="2822.98">1309 215 1624,'11'-7'3254,"13"-11"7708,-24 18-9295,0 0-335,0 0-154,0 0-284,0 0-120,0 0-204,0 0-58,0 0-30,0 0-72,0 0-268,44-16 554,-1-6-696,-16 10-17,-15 7 56,1-1-1,-1-1 1,-1 0-1,1 0 1,-1-1-1,4-4-38,21-13 99,-20 16-16,-1-1 1,0-1-1,-1 0 0,11-11-83,-74 89-34,2-8 1201,-27 45-1167,30-39 135,36-53-18,1 0-1,0 1 1,1 0-1,0 0 0,1 1-115,-1 0-170,6-13-1465,-5 12-3068,1-1-9011</inkml:trace>
  <inkml:trace contextRef="#ctx0" brushRef="#br0" timeOffset="30466.85">149 2615 2520,'10'19'413,"-8"-16"1655,-2-3 332,0 0-345,0 0-257,0 0-676,0 0-186,0 0-63,0 0-49,0 0-153,0 0-42,0 0-9,13-11 1161,4 1-737,0 0-1,0 2 1,15-6-1044,-5 2 326,135-62 938,-133 51-1400,-19 13 170,34-30 326,11-11-221,-19 19 51,-1-2-1,3-7-189,20-28 16,-54 65-17,13-15-25,1 1 0,1 1-1,5-3 27,-23 19 0,55-42-15,15-7 15,-64 45 1,4-4 16,-1-1 0,0 0 1,0-1-1,7-10-17,40-44 41,6-4-73,-50 56 44,-1-1 0,0-1 0,0 1 0,5-12-12,-2-3 15,-13 23-12,1 1 0,-1 0 0,1-1 0,1 1 0,-1 0 0,1 0 0,0 0-3,7-9-10,0-1 0,-2 0 0,0 0 0,0 0 0,1-8 10,-2 7-12,0 0 0,0 0 0,2 1 0,0 0 0,0 0 0,11-9 12,1-2 7,-17 18 30,1 0-1,1 1 1,-1 0 0,1 0-1,4-2-36,-6 7 0,25-29 0,-26 28-9,-1 0 0,1 0 1,-1-1-1,0 0 0,-1 0 0,1 0 0,-1 0 0,1-1 9,4-4-66,23-15 35,13-14 79,-9 10 92,-31 25-120,6-8-8,-7 8-19,0 0-1,0 0 1,0 0 0,0 1 0,1-1 0,-1 1-1,1-1 1,0 1 0,-1 0 7,4 6 8,16 21 17,-17-18-21,0-1 12,0 0 0,-1 1 0,0-1 0,0 1-1,-1 0 1,0 0 0,0 0 0,0 2-16,-3-7-47,15 25 7,-12-24 45,0 24 14,-4-17-10,-1-1 0,1 0 1,-2 1-1,1-1 0,-1 0 0,0-1 0,-1 1 0,-1 1-9,-41 77 99,42-81-95,-19 37 36,4-7-39,-2-1 0,-1-1 0,-2-1 0,-22 24-1,-21 21 28,12-23 251,-14 15-440,9 0-101,41-48 292,3-3-8,1 0 0,0 1 0,1 2-22,6-9 15,0 1-1,1 0 1,1 1 0,0-1-1,0 4-14,-2 6 19,-2 0 0,0-1 0,-7 10-19,7-16 3,2-4 0,1 0 1,0 1-1,-1 5-3,6-12-5,-6 3 4,-12 5 0,-2 1 9,0-1 0,0-1 0,-2 0 0,-15 5-8,-15 15-4,-17 14 48,22-18-62,34-22 7,1 2-1,1 0 1,0 0-1,-10 11 12,-6 4 0,14-13-15,-40 43-90,36-35 180,-21 24 300,-26 37-375,65-79-34,-2 1 1,-6 6 11,-2 3 8,-2 0 0,1 0-1,-2-1 1,0-1-1,0 0 1,-3 0 14,13-8-85,-5-1 63,1 2 8,6-3-58,2 0 5,-12 2 67,0 2 38,-5 2 38,-1-2 1,1 0 0,-13 1-77,24-4-14,0 0 0,0 1 0,0 0 0,1 0 0,-1 0 0,-4 3 14,-7 2 11,14-6-45,-40-1-38,41 0 194,-30 5-154,19-12-160,-11-8-6836,12 9-4545</inkml:trace>
  <inkml:trace contextRef="#ctx0" brushRef="#br0" timeOffset="31697.85">1691 1189 4488,'21'0'233,"-17"0"934,-4 0 319,0 0 348,0 0-108,0 0-771,0 0-242,0 0-211,0 0-29,0 0 103,0 0-60,0 0-361,0 0-27,0 0 257,13-5 663,-6 2-986,22-11 747,24-32-218,-50 43-479,-3 3-84,0 0 0,0 0-1,0 0 1,0 1 0,0-1 0,0 0 0,0 0 0,0 0 0,1 1 0,-1-1 0,0 0 0,0 0 0,0 0-1,0 1 1,0-1 0,0 0 0,0 0 0,1 0 0,-1 0 0,0 0 0,0 1 0,0-1 0,0 0 0,1 0-1,-1 0 1,0 0 0,0 0 0,0 0 0,1 0 0,-1 0 0,0 0 0,0 1 0,0-1 0,1 0 0,-1 0-1,0 0 1,0 0 0,0 0 0,1 0 0,-1-1 0,0 1 0,0 0 0,1 0 0,-1 0 0,0 0 0,0 0-1,0 0 1,0 0 0,1 0 0,-1 0 0,0-1 0,0 1 0,0 0 0,0 0 0,1 0 0,-1 0 0,0 0-1,0-1 1,0 1 0,0 0 0,0 0 0,0 0 0,0-1 0,1 1 0,-1 0 0,0 0-28,0 2 246,0 14 86,-11 34-27,-1 9-2270,10-45-10954</inkml:trace>
  <inkml:trace contextRef="#ctx0" brushRef="#br0" timeOffset="33038.31">1791 1301 5656,'0'0'0,"0"0"0,0 0 0,0 0 2240,0 0-2240,0 0 2240,0 0-2240,0 0 672,0 0-672,0 0 680,-10 26-680,-1 2-8312</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8:44.249"/>
    </inkml:context>
    <inkml:brush xml:id="br0">
      <inkml:brushProperty name="width" value="0.05" units="cm"/>
      <inkml:brushProperty name="height" value="0.05" units="cm"/>
      <inkml:brushProperty name="color" value="#ED7D31"/>
    </inkml:brush>
  </inkml:definitions>
  <inkml:trace contextRef="#ctx0" brushRef="#br0">1733 1625 1080,'0'0'2465,"0"0"-158,0 0-654,0 0-292,0 0-531,0 0-53,0 0 327,0 0 75,0 0-47,0 0-80,0 0-271,0 0-116,0 0-210,0 0-18,0 0 126,0 0-42,0 0-308,0 0-47,0 0 118,-5 1-19,-6 0-91,0 0 0,-1-1 0,1 0 0,0 0 0,0-1 0,-1-1-1,1 0 1,0-1 0,-7-2-174,-2-2 337,0-1 0,0-1-1,1 0 1,-13-10-337,-78-51 944,103 67-947,0-1 1,0 0 0,0 0-1,1 0 1,-1-1-1,1 0 1,1 0-1,-1 0 1,1-1-1,-1 0 1,2 0-1,-1 0 1,1-1-1,-1-1 3,-4-5 69,0 0-1,-1 0 1,0 1 0,-1 1-1,0-1 1,-1 2-1,-1-1-68,9 8-20,0 0 1,0-1-1,1 1 0,-1-1 0,1 0 0,0 1 0,0-1 0,1-1 1,-2-1 19,-6-10-76,-50-90 28,38 74 46,10 23 3,-3 0 30,-34-27 1,44 32-2,-3-1-65,0-1 1,0 0-1,1-1 1,0 0 0,0 0-1,0-1 1,1 0-1,0 0 1,0 0-1,1-1 1,0 1-1,0-3 35,5 8 51,-1-2 1,-14-13 21,2 5-104,-2 1-1,1 0 0,-1 1 0,-1 0 1,-13-6 31,26 16 4,0-3 3,-6-14-4,4 7 156,2 6-99,1 0 1,-1 1 0,0 0-1,0 0 1,-1 0-1,1 0 1,-1 0 0,0 1-1,0-1-60,2 2-92,-4-6-5260,6 8-6923</inkml:trace>
  <inkml:trace contextRef="#ctx0" brushRef="#br0" timeOffset="2592.5">1924 1401 5024,'0'-38'2792,"0"36"-959,0 2-266,0 0-186,0 0-73,0 0-120,0 0-425,0 0-130,0 0-89,-12 0 510,1 0-825,0-1-1,1 0 0,-1 0 0,0-1 0,1-1 0,-1 1 0,1-2 1,0 1-1,-6-4-228,-16-10 124,1-2 0,1-1 0,1-1 1,-12-11-125,-57-42 243,-40-25 154,118 85-376,0 0 44,1-1 0,1 0 0,0-1 0,-10-13-65,-48-44-109,74 72 84,-14-16-185,-139-97 344,130 94-156,-14-2 105,29 17-58,1 0 1,0 0-1,0-1 0,0 0 1,-7-7-26,14 11-34,-1 0 66,0-1 0,0 0 0,0 0 0,0 0 0,0-1-1,1 1 1,0 0 0,-3-5-32,4 6-125,-13-24 58,11 21 62,-16-39 119,18 41-92,-13-17 438,-13-13-472,26 30-22,-1 2 1,-12-13 29,13 12 17,-2 0 1,-21-21-60,21 20-154,1 1 0,-6-7 168,5 6 72,2 2 0,-7-7-29,7 7 2,-26-33-57,-10-12 55,37 45 144,-9-14-46,3 6-124,0 1-1,0-1 1,0 1-1,-1 0 1,-1 0 15,6 6 6,-26-35-580,26 35 582,2 2 1,0 0-20,0 0 37,0 0 164,0 0 2,0 0-181,0 0-124,0 0 1,0 0 70,-2 0 39,-1 0 0,0 1 0,1-1 0,-1 1 1,0-1-1,1 1 0,-1 0 0,1 0 0,-2 1 3,-34 40 146,36-40-104,-10 19-148,7-9 63,5-11 29,-1 0-1,1 0 1,0 0-1,-1 0 0,1 0 1,0 0-1,0 0 1,0 0-1,-1 0 1,1 0-1,0 0 0,0 0 1,1 0-1,-1 0 1,0 0-1,0 0 1,0 0-1,1 0 0,-1 0 1,0 0-1,1 0 1,-1 0-1,1 0 1,0 0-1,0 1 15,3 8-17,5 16 60,-1 2 0,0 5-43,-4-16 40,0 0 0,2-1 0,-1 0 0,8 13-40,14 27-87,-26-54 2,0 0 3,1 4 121,0 1 1,1-1-1,-1 0 0,1 0 0,1 0 0,-1-1 0,1 1 0,0-1 1,1 0-1,-1 0 0,5 4-39,18 23 188,-18-19-48,0 0 0,0-1 0,1 0 0,5 4-140,22 26 17,-4 7-1069,-32-47-2866,0-1-614,3 8 3064,1 1-5045</inkml:trace>
  <inkml:trace contextRef="#ctx0" brushRef="#br0" timeOffset="3626.5">506 335 2336,'12'-6'-943,"2"-2"5886,-14 7-2631,-6 1-1707,4 0-217,-2 0-70,1-1 0,-1 1 0,1-1 0,0 0 0,-1 0 0,1 0 0,0 0 1,0 0-1,-3-2-318,3 1 151,1 1 1,-1-1 0,1 0 0,-1 0 0,1 0 0,0 0 0,0 0 0,0 0-1,0-1 1,0 1 0,1-1 0,-1 1 0,1-1 0,-1 1 0,1-2-152,-14-45 311,5 11 304,6 28-306,1 3-223,0 0 1,1 0 0,0 0 0,0 0 0,1 0 0,0 0 0,-1-6-87,2 1 6,-2 1-1,0-1 1,0 1 0,-1-1-6,-6-32 165,9 33-33,2 10 401,8 13 420,-5-5-1138,37 46 770,48 86-5919,-73-112-3299</inkml:trace>
  <inkml:trace contextRef="#ctx0" brushRef="#br0" timeOffset="17056.64">1944 2615 3592,'0'0'2777,"0"0"-209,0 0-856,0 0-289,0 0-319,0 0-78,0 0 13,0 0-87,0 0-378,0 0-78,0 0 64,0 0 15,0 0-4,3-5-93,7-16-26,-1 0 0,-1-1-1,-1 0 1,-1 0 0,0-7-452,1 2 150,0 0 1,1 0 0,2 0 0,9-17-151,-4 15 210,-1-1 0,-2-1 1,2-8-211,-10 27 3,4-7 203,0 1 0,1 1 0,1-1 0,0 2 0,8-10-206,40-63 532,-52 78-525,-1 0 1,-1-1 0,0 1 0,0-1 0,-1 0 0,-1 0 0,1-5-8,9-40-9,-8 39-23,-1 6 106,1-1 1,0 1 0,1 0 0,0 0-1,1 0 1,3-4-75,11-23-13,-1-1 119,-1 0 0,-1-1-1,2-15-105,-12 32 25,62-204 156,-66 216-181,0 1 1,0-1-1,-1 0 1,0-11-1,1-5 8,6-22-2,2 0-1,17-46-5,-20 71 129,0-1-1,0-8-128,13-49-116,-5 35 132,-11 35-3,-1 0 1,0-1-1,0 0 1,0-7-14,-4 19-172,1 2 163,0-1 1,0 0-1,0 1 1,0-1 0,-1 0-1,1 0 1,0 0-1,0 0 1,-1 0 0,1 0-1,0 0 1,-1 0 0,1 0-1,-1 0 1,1 0-1,-1 0 1,0 0 0,0 0-1,1 0 1,-1 0-1,0 0 1,0-1 0,0 0 8,5-14 491,9-16-455,-11 19-29,0 1-1,-1-1 0,0 1 1,-1-1-1,-1-2-6,4-44 0,2 38 0,-6 20-38,0-1 3,9-49-209,4 4 273,-4 8 34,-9 38-83,0 1-55,0 0-1,0 0 50,0 0 19,0 0 8,0 0-11,0 0 14,0 0 54,0 0 8,0 0-28,4-1-9,6 7-52,0 1-23,1 1 65,-3-2 6,0 0 0,0 0 0,0-1-1,1-1 1,-1 0 0,3 1-25,17 7-62,-26-12 68,20 4-50,4-1 48,-24-2 36,-1 0 0,5 2 0,-4-2 122,-2-1-24,0 0-236,3 12-62,-2 13 197,-1 0 0,-1 1 1,-2-1-1,-1 0 0,0 0 1,-4 9-38,-3 18-420,10-42 454,-1 1 1,0 0-1,-1-1 1,0 1-1,-1-1 1,0 0-1,-1 0 1,-3 6-35,2-5-47,0 1 0,1 0 0,0 0 0,1 0 0,-1 5 47,2-5 39,0 0 1,-2 0 0,1 0 0,-2-1 0,-3 6-40,4-5 28,0-1 0,0 1 0,2 0 0,-1 0 1,1 0-1,1 1 0,0-1 0,1 1 1,0 7-29,-5 31 54,-5 7-80,2-5 26,0 4-92,4-26-26,-1 0 0,-3 8 118,4 38-6,2-63 87,-1 3-113,0 0-1,2 0 1,0 0 0,1 9 32,0 19-52,-1 0 0,-6 28 52,0 12 178,7-58-310,-2-1-1,-1 0 1,-6 25 132,7-41 140,1-1 0,0 1 1,1 0-1,0 9-140,0-7 25,0-1 1,-1 1-1,0-1 0,0 1 1,-2-1-1,-1 4-25,-2 9-219,1 0 0,-2 16 219,4-16 123,-2 1-1,0-1 1,-3 2-123,-7 26-234,-11 51 234,7-22-89,10-29 100,9-50 75,-1 9 98,-13 28 40,9-27-276,2-1 1,0 1-1,0 0 1,1 0 51,2-10-47,1-2-58,-1 1 10,-30 37 68,-5 2-34,34-38 116,-9 12-37,-6 7-2,13-17-5,1 1 0,-1-2 0,0 1 0,0 0 0,-1-1 0,1 0 1,-2 1-12,5-4-7,-1 1 1,1-1 0,-1 1 0,0-1-1,0 0 1,1 0 0,-1 0 0,0 0-1,1 0 1,-1 0 0,0 0 0,1 0 0,-1-1-1,0 1 1,1-1 0,-1 1 0,0-1-1,1 0 1,-1 0 0,1 0 6,-12-3 73,-37-17-141,49 20 76,-14-8-7,14 9 0,0-1 1,0 1-1,-1 0 0,1-1 1,0 1-1,0-1 1,0 0-1,0 1 1,0-1-1,0 0 0,1 1 1,-1-1-1,0 0 1,0 0-1,0 0 1,1 0-2,-4 0 2,0-1 1,0 1 0,0 0 0,-1 0-1,1 1 1,0-1 0,0 1 0,-2 0-3,0-1 112,-23-7-131,16 3 8,0 1 0,-1 0 0,-13-1 11,24 5 20,-44-14-421,44 12-686,3 2-2755,0 0-10155</inkml:trace>
  <inkml:trace contextRef="#ctx0" brushRef="#br0" timeOffset="18368.52">2692 293 3952,'0'0'1649,"0"0"-42,0 0-191,0 0-180,0 0-528,0 0-92,0 0 160,0 0-58,0 0-388,0 0-29,0 0 278,0 0 18,0 0-202,0 0-93,0 0-163,5-4-54,36-38-64,-30 32 12,-1 2 36,31-23 132,-40 30 14,0 1-192,-1 0 0,1 0 0,-1 0 0,1 0 0,-1 0 0,1 0 0,-1-1 0,1 1 0,-1 0 0,1 0 0,-1 0 0,1-1 0,-1 1 0,1 0 0,-1-1 0,1 1 0,-1 0 0,0-1 0,1 1 0,-1 0 0,0-1 0,1 1 0,-1-1 0,0 1 0,0-1 1,1 1-1,-1-1-23,6-5 842,-2 15-606,3 139 1004,-6-138-1529,2 12 640,2-7-6360,-1-6-2257</inkml:trace>
  <inkml:trace contextRef="#ctx0" brushRef="#br0" timeOffset="20338.9">1932 2674 4488,'35'0'225,"-28"0"902,-7 0 146,0 0-314,-37 21 1235,14-4-1284,21-16-629,-21 16 1182,16-9-1364,1 0 1,0 0-1,0 0 1,1 1 0,0 0-1,1 0 1,-3 7-100,7-15 207,-26 42 973,24-41-1160,-2 3 93,2-2 354,4-12-247,1-3-79,1 0 0,0 0 0,1 1 1,0 0-1,1 0 0,0 0 1,1 1-1,0-1-141,21-36 101,-13 28 335,-13 17-328,0 1 1,-1-1-1,1 1 0,-1-1 0,0 1 0,1-1 0,-1 0 0,0 0 0,0 0 0,0 0 0,0 0 0,0 0 1,-1 0-1,1 0 0,-1 0-108,-2 3 25,-9 6 67,1 0 0,0 0 1,0 1-1,1 0 0,0 1 0,-4 4-92,0 1 303,10-10-318,-1-1 0,1 0 0,0 1 0,0 0 0,1-1 0,-1 1 0,1 1 0,0-1 0,0 0 0,0 0-1,0 1 1,1-1 0,0 1 0,0-1 0,0 1 0,0 0 0,1-1 0,0 2 15,-2 8-18,1-13 35,1-1 44,0 0-2,0 0-54,0 0-18,0 0-20,0 0-39,0 0-152,0 0 10,0 0 178,0 0-177,2-1-132,0-1 1,0 0-1,-1 0 0,1 0 0,0 0 1,-1 0-1,0 0 0,0 0 0,1 0 1,-1-1 344,-1 2-915,8-12-8805</inkml:trace>
  <inkml:trace contextRef="#ctx0" brushRef="#br0" timeOffset="21197.71">2363 2860 3144,'21'-10'193,"-17"8"775,-4 2 223,0 0 97,0 0-20,0 0-176,0 0-164,0 0-479,0 0-54,0 0 241,0 4-477,-1 0 0,0 0 0,-1 0 1,1 0-1,-1 0 0,0-1 0,-1 3-159,-4 9 499,0 8-178,1 0 0,0 0-1,2 0 1,0 0 0,1 22-321,2-43 28,1-1 0,0 0 0,0 1 0,-1-1 0,1 0 0,0 0 1,-1 1-1,1-1 0,-1 0 0,0 0 0,1 0 0,-1 1 0,0-1 0,0 0-28,-4-1 326,4-14-426,3-14 600,-1 0-1,-2 0 1,0 0 0,-2 0 0,-3-7-500,5 21 223,-1-4-3163,0 0-7366</inkml:trace>
  <inkml:trace contextRef="#ctx0" brushRef="#br0" timeOffset="23026.89">2388 2997 1624,'0'0'2480,"0"0"-206,0 0-820,0 0-134,0 0 289,0 0-104,0 0-722,0 0-202,0 0-98,0 0-22,0 0-3,1-5-78,1-20 507,-1 1 1,-1-1-1,-1 0 1,-3-15-888,4 38 213,-4-13 29,-3-7-160,5 20-60,-11-7 954,-5 0-243,12 4-5701,6 5-5910</inkml:trace>
  <inkml:trace contextRef="#ctx0" brushRef="#br0" timeOffset="29201.86">1471 3561 6280,'-3'-9'502,"2"6"-48,1 0 1,-1-1-1,0 1 0,-1 0 1,1 0-1,0 0 0,-1 0 1,0 0-1,0 0 1,0 0-1,0 1 0,-1-2-454,2 4 2214,1 0 199,0 0-969,-22 2 1544,13-3-2758,0-1 1,0 0 0,1 0-1,-1-1 1,1 0-1,0 0 1,0-1 0,0 0-1,0-1 1,1 1 0,0-1-1,0-1 1,0 0 0,-2-2-231,-14-17 274,1-1 0,1-1 0,-9-19-274,17 28-9,0 1 124,11 13-95,-26-51 23,-7-9-37,15 30-6,-2-1 2,8 15-12,0 1 0,-1 1 0,-1 0 0,-1 1 0,0 0 0,-15-10 10,-40-23 8,46 35 260,-12-8-135,12 9-121,1-2 0,0 0 0,1-2 0,1 0 0,-17-19-12,13 6 14,7 3-13,0 3 20,11 13-8,-1 0 0,0 0 0,0 1 0,-1 0 0,0 1 1,-7-4-14,15 11-15,0 0 0,0 0 0,1 0 1,-1 0-1,1-1 0,-1 0 1,1 1-1,0-1 0,0 0 0,1 0 1,-1 0-1,0-3 15,-1 0 13,-26-54-61,29 60 16,-3-2 9,-10-17-143,13 20 169,0-1-1,0 1 1,0-1 0,-1 1 0,1-1 0,0 1 0,0 0-1,-1-1 1,1 1 0,0-1 0,-1 1 0,1 0 0,0-1-1,-1 1 1,1 0 0,0 0 0,-1-1 0,1 1 0,-1 0-1,1 0 1,-1-1 0,1 1 0,-1 0 0,1 0 0,-1 0-1,1 0 1,-1 0 0,1 0 0,-1 0-3,-4 10 8,4-7-15,1-3 7,0 0 32,0 0-373,0 0-1524,0 0-2490,0 0-8451</inkml:trace>
  <inkml:trace contextRef="#ctx0" brushRef="#br0" timeOffset="31816.2">1684 3159 1624,'-17'-18'376,"14"14"1504,2 7 0,-1 53 7232,-10-61-6695,2 1-2050,0 0 1,0 0 0,0-1-1,1-1 1,0 1 0,-3-3-368,-33-20 1342,43 28-1338,-1-1 1,0 0-1,1-1 1,0 1-1,-1 0 1,1-1-1,0 1 1,0-1-1,0 0 1,0 0-1,0 0 1,0 0-1,0 0 0,0 0 1,1 0-1,-1-1 1,1 1-1,0-1-4,-8-11 60,-11-15 447,6 9-307,0 0 0,-2 1 0,0 1 1,-15-13-201,-82-70 1068,98 87-997,1 0 0,0-1 0,1-1 0,0 0 0,1-1 0,1 0 0,1 0 0,-5-13-71,-24-26 118,-5-25-94,23 46-24,-5-9 6,25 44-5,1-1 1,-1 0 0,1 0-1,-1 1 1,1-1 0,-1 0 0,0 0-1,1 1 1,-1-1 0,0 1-1,1-1 1,-1 1 0,0-1 0,0 1-1,0-1 1,1 1 0,-1 0-1,0-1 1,0 1 0,0 0 0,0 0-1,0 0 1,0-1 0,0 1-1,1 0 1,-1 0 0,0 0 0,0 1-1,0-1 1,0 0-2,0 0 3,0 0-1,0 0 1,0 1 0,1-1-1,-1 0 1,0 0-1,0 0 1,0-1 0,0 1-1,1 0 1,-1 0 0,0 0-1,0-1 1,0 1 0,1 0-1,-1-1 1,0 1-1,1 0 1,-1-1 0,0 1-1,1-1 1,-1 1 0,0-1-1,1 0-2,-5-2 30,-21-40-4,-19-53-106,42 92 94,1 0 0,-1 0-1,0 0 1,0 0 0,0 1 0,0-1-1,-1 1 1,1 0 0,-1-1-1,0 2 1,0-1 0,0 0 0,-3 0-14,-2-3 2,1 1 0,-1-1 0,1-1 0,-3-3-2,8 7 15,2 2 3,-5-5-12,0-1-1,6 7 2,-24-12-93,12 4 84,10 7-10,0-1 4,-6-7-15,5 7-82,-8-12 42,10 12 68,0 0 0,0 0 0,0 0 0,0 0 0,0 0 0,-1 0 1,1 0-1,0 1 0,-1-1 0,1 1 0,-1-1 0,0 1 0,0-1-5,-1-1 7,-1 0 1,1 0-1,0 0 0,0 0 1,0 0-1,1-1 0,-1 1 1,1-1-1,-1 0-7,-23-29-61,24 31 69,2 2 9,0 0 14,-1-2 1,-8-9-26,-3 0-4,-22-12 38,31 22-32,1 0 4,-6-5-11,6 5-8,2 1 21,0 0 84,-20-18-100,5 2-34,-8 1 82,-13-2-60,35 16 20,-43-17-70,14 3 42,23 14 26,4 2-2,-13-7 54,-12 0-17,25 6-6,0 0 1,0 0-36,1 0 1,-1 0-1,0 0 1,0 0-1,1-1 1,-1 1-1,0-1 0,1 0 1,-1 1-1,1-2 1,-1 1-1,1 0 1,-2-1 1,-6-2-8,1 1-22,8 2 25,0 1 0,0 0 0,0-1 0,1 1 0,-1 0 0,0-1 0,0 1 0,0 0 0,0 0 0,0 0 0,0 0 0,0 0 0,0 0 0,0 0 0,1 0 0,-1 0 0,0 0 0,0 0 0,0 1 0,0-1 0,0 0 0,0 1 0,1-1 0,-1 0 0,0 1 0,0-1 0,0 1 0,1-1 0,-1 1 0,0 0 0,1-1 0,-1 1 5,-20 35-17,21-35 10,0-1 2,0 2 6,0-1 0,1 1 1,-1 0-1,0 0 0,0-1 0,0 1 1,0 0-1,0 0 0,-1-1 0,1 1 0,0 0 1,-1-1-1,1 1 0,-1 1-1,-3 16 4,2 17-41,2-34 50,1 1 3,-4 1-15,7 15-43,5 11-10,-7-21 31,1 0 0,0 0 0,0-1 0,0 1 0,1-1 0,1 0 0,-1 0-1,1 0 1,1-1 0,4 6 21,6 14 46,-14-23-30,-1 0 0,2 0-1,-1 0 1,0 0 0,1-1 0,0 1-1,2 2-15,0 1 6,0-1-1,0 1 0,-1 1 1,0-1-1,-1 0 1,0 1-1,3 8-5,18 59 107,-24-73-88,0 3 24,13 27 50,49 88 18,-50-93-99,7 15-6775,-11-23-4956</inkml:trace>
  <inkml:trace contextRef="#ctx0" brushRef="#br0" timeOffset="32995.68">268 2062 2696,'0'0'2328,"0"0"-72,0 0-288,0 0-302,0 0-916,0 0-244,0 0-52,0 0 11,0 0 103,-4-1-69,-6 0-269,1-1 1,-1-1 0,1 1-1,0-1 1,0-1 0,0 1-1,0-2 1,1 1 0,0-1-1,0-1 1,0 1-1,-7-7-230,14 10 380,-7-7 90,-3-1-428,0-6-33,0 1-1,2-2 0,0 1 1,1-2-1,-5-13-8,-8-45 433,-5-22-452,11 48 602,15 47-428,2-19 894,4 28-883,0 0 0,0 1 0,-1-1 0,1 1 0,0 3-166,9 10 130,-12-18-157,-3-1 25,1 0-1,0 0 0,0 0 0,0 0 1,0 0-1,0-1 0,0 1 1,0 0-1,0-1 0,0 1 0,0-1 1,0 1-1,0-1 0,1 1 1,-1-1 2,17 11 8,44 82 327,-62-92-335,0 0 0,1 0 0,-1-1 0,1 1 0,-1 0 0,1 0 0,-1 0 0,1-1 0,0 1 0,-1 0 0,1-1 0,0 1 0,0-1 0,-1 1 0,1-1 0,0 1 0,0-1 0,0 1 0,-1-1 0,1 0 0,0 1 0,0-1 0,2 0-1,0 2-11,-1-2 4,2 0-129,-1 0 0,0 0 0,0 1 0,0-1 0,0 1-1,0-1 1,0 1 0,0 0 0,0 0 0,0 1 0,0-1 0,0 1 0,-1-1 0,1 1 0,0 0 137,7 5-2151,11 5-9355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5:47.975"/>
    </inkml:context>
    <inkml:brush xml:id="br0">
      <inkml:brushProperty name="width" value="0.05" units="cm"/>
      <inkml:brushProperty name="height" value="0.05" units="cm"/>
      <inkml:brushProperty name="color" value="#E71224"/>
    </inkml:brush>
  </inkml:definitions>
  <inkml:trace contextRef="#ctx0" brushRef="#br0">399 476 1800,'7'7'367,"68"79"1303,-10-11 25,-62-71-1619,3 2-64,1 0 1,-1 0-1,-1 1 0,1 0 0,-1 0 0,0 0 0,-1 1 0,1 0 0,-2 0 0,1 0 0,-1 0 0,0 0 0,-1 1 0,1 2-12,1 23 10,-2-22 30,-1 0 0,0 0 0,-1 0-1,0 7-39,-1-18 98,1 1-1,-1-1 0,1 1 0,-1-1 0,0 1 0,0-1 0,0 1 0,0-1 0,0 0 0,0 0 0,0 1 0,0-1 1,0 0-1,0 0 0,-1 0 0,1 0 0,-1 0 0,1 0 0,0-1 0,-1 1 0,1 0 0,-1-1 0,0 1 0,1-1 1,-1 0-1,1 1 0,-1-1 0,0 0 0,1 0 0,-2 0-97,-1 0 100,1 0-1,0 0 1,0 0 0,0 0 0,0 0-1,0-1 1,0 1 0,0-1 0,0 0-1,0 0 1,0 0 0,0 0-1,0-1 1,1 1 0,-1-1 0,0 0-1,1 0-99,-10-12 120,1 0-1,0-1 0,1 0 0,1 0 1,-5-12-120,6 10-9,-1 1 0,0 1 0,-2 0 1,1 0-1,-2 1 0,-7-7 9,2 3 113,1 0-1,1-2 0,-6-9-112,-22-27-83,33 45 83,1-1 1,0 0 0,1 0-1,0-1 1,1 1 0,-2-6-1,8 15 28,-2 0 0,1 1 0,0-1 1,0 1-1,-1-1 0,1 1 1,-1 0-1,0 0 0,0 0 0,-1 0-28,-7-5-10,-3-4-127,10 8 106,0 1 0,0-1 0,0 0 0,1 0 0,0 0 0,0 0 0,-2-3 31,4 5 6,0 0-1,0 0 0,0 0 1,0 1-1,0-1 0,0 0 1,0 1-1,0-1 0,0 1 1,0-1-1,0 1 0,0 0 1,0-1-1,-1 1 1,1 0-1,0 0 0,0 0 1,0 0-1,-1 0 0,1 0 1,0 0-6,-26 3-75,23-2 75,-1 1 0,1-1 1,0 1-1,0 0 1,0 1-1,0-1 0,0 1 1,0 0-1,1-1 0,-1 2 1,1-1-1,0 0 0,0 1 1,0-1-1,1 1 1,-1 0-1,1 0 0,0 0 1,0 0-1,0 0 0,0 1 1,1-1-1,0 0 1,0 1-1,0-1 0,0 3 0,-1 2 6,1 1-1,0 0 0,0 0 0,1-1 0,1 1 0,-1 0 1,2 0-1,-1-1 0,1 1 0,1-1 0,0 1 1,1 1-6,43 112 582,-18-26-664,-15-48-24,2 0 0,15 30 106,10 16-51,-18-39 34,2-2 1,26 42 16,-35-73 32,1-1 0,2-1 0,0-1 1,0 0-1,2-1 0,1-2 0,0 0 0,1-1 1,1-1-1,0-1 0,1-2 0,14 6-32,162 85 456,-95-51 311,-104-52-730,15-17 71,-18 12-62,1-1 1,-1 1-1,0-1 0,-1 1 0,1 0 0,-1 0 1,0 0-1,-1 0 0,1 0 0,-1 0 0,0 1 1,-1-2-47,-47-58-49,10 14 74,25 29-23,0 0 1,-2 0-1,0 2 1,-1 0-1,-1 1 1,-22-14-3,-2-5-1,31 24 2,-1 2 0,0-1 0,-2 1-1,-27-21 6,1-1-1,2-3 1,2-1-1,-31-39-5,-2-1 62,54 59-68,2-2-1,0 0 0,1 0 1,1-1-1,1-1 0,1 0 1,-7-21 6,6 10 16,1-1 1,2 0 0,1-1 0,2 0 0,0-9-17,3-29-400,3 0 1,5-24 399,-4 62 151,-1 30-148,1 1 1,-1-1-1,1 1 1,0-1-1,0 1 1,0 0-1,1-1 1,-1 1-1,1 0 1,0 0-1,0 0 1,0 0-1,1 1 1,0-2-4,-1 3-76,-1 1 52,4-1 23,0 0 1,0 0-1,0 1 1,0-1-1,0 1 1,0 0-1,0 0 0,0 1 1,0 0-1,0 0 1,1 0-1,-1 0 1,0 1-1,0 0 0,0 0 1,0 0-1,1 1 1,5 3-4,1 0-1,-1 0 1,-1 1-1,1 0 1,7 6 4,-5 1-42,0-1 0,-1 2 0,0 0 0,-1 0 0,-1 1 0,0 1 0,-1 0 0,0 2 42,-8-18 5,13 28 411,-2 1 0,5 12-416,-9-18 209,1-1 1,1-1-1,10 16-209,-3-2 249,-15-29-237,1 0-1,-1 0 1,2 0 0,-1-1 0,4 6-12,97 127 264,-101-134-238,0 1 1,-1 0-1,1 0 0,-1 0 0,0 0 0,1 4-26,1 0 5,-3-6-2,1 1 0,-1 0 0,0 0 0,0 0 0,0 0 0,0 0 0,-1 0 1,1 0-1,-1 0 0,-1 3-3,2 5 43,0-10 91,-1-2 8,0 0-67,0 0 22,0 0 142,0 0-8,1-3-190,2-7-45,0 0 0,0 0 1,-1 0-1,-1-1 0,0 1 1,0 0-1,-1-1 0,0 1 0,-1-1 1,-1-3 3,1-3-79,1-1 1,0 0 0,2-14 78,13-65 15,-3-14-15,-10 78-17,2 1 1,2 0-1,1 0 1,1 1 0,1 0-1,2 0 1,1 1-1,2 0 1,0 1 0,9-9 16,-13 22-82,-5 6 85,1 1-1,0 0 1,1 0-1,0 1 1,0 0-1,0 0 1,7-4-3,-12 9 8,20-9-12,-16 10 18,0 0 0,0 0 0,0 1 0,0-1 0,0 2 0,0-1 0,0 1 0,1 0 0,-1 0 0,5 1-14,1 0 35,0 1 0,0 1 0,1-1 0,7 5-35,-12-3-1,-1 0 0,1 0 0,-1 1 0,1 1 1,-1-1-1,-1 1 0,1 0 0,3 5 1,14 13-7,-13-15-2,-3-3 8,0 1-1,0-1 1,0 1-1,-1 1 1,-1 0 0,1 0-1,-1 0 1,0 0-1,-1 1 1,0 0-1,0 0 1,-1 0-1,-1 1 1,3 6 1,0 11 8,3 7 3,-1-1-1,-3 1 1,0 1 0,-1 19-11,-4-35 31,-1 0 0,-1-1 1,0 1-1,-1-1 0,-1 1 1,-1-1-1,-1 0 0,-1 3-31,-6 13 195,7-17-87,0-1-1,-1 0 0,-9 15-107,-22 33-65,-16 39 65,33-65-8,14-26 33,0 0 0,1 0 0,-4 11-25,6-13 3,-3 12 215,-2 0-1,-6 10-217,-22 54 259,24-52-538,-15 28 279,8-23-10,19-38 58,1-1 16,0 0 8,-1 2-7,-20 25-245,23-38 156,5-14 16,30-133-9,-13 59-130,-10 51 221,1 1-1,2 0 1,2 2 0,17-28-74,-17 39 42,2 1 1,2-1-43,-5 9 10,-2 0 1,-1-2 0,3-8-11,-9 12 6,0-2 1,2-16-7,8-20 6,-16 52 20,0 1 0,0-1 0,-1 1-1,0-1 1,0 0 0,-1 0 0,0 0 0,-1 0 0,0 0 0,-1 0 0,1 0 0,-2 0 0,1 1-1,-1-1 1,-1 0 0,1 1 0,-1-1 0,-1 1 0,0 0 0,0 0 0,-4-6-26,6 10 133,-6-10-100,7 10-34,-1 0-1,0 0 0,0 0 1,-1 1-1,1-1 1,-1 1-1,1-1 0,-1 1 1,0 0-1,-1 0 0,1 0 1,0 1-1,-1-1 0,0 1 1,1 0-1,-1 0 0,-1-1 2,-13-6-8,13 6 18,-1-1-37,0 0 0,-1 0 0,1 1 0,-1 0 0,1 0 0,-1 1-1,0-1 1,0 2 0,0-1 0,-7 0 27,7 4-10,0 0 0,0 0 0,1 1 0,-1 0 0,0 0 0,1 1 0,0 0 0,0 0 0,-5 4 10,8-5-7,-10 8-8,0 1 0,1 1 0,1 0 0,0 0 0,0 2 0,2-1-1,0 1 1,0 0 0,1 2 15,-14 21 4,10-14-16,0 1 0,2 0 1,0 1-1,1 3 12,0 0-40,-2 0-1,-1 0 1,-2 1 40,-9 17 15,16-32-29,1-1 1,-2 0-1,0-1 0,0 1 1,-2-1-1,-7 8 14,16-20 12,0 1 1,0-1-1,0 0 1,0 1-1,0-1 0,0 1 1,0-1-1,1 1 0,-1-1 1,1 1-1,-1 0 0,1-1 1,-1 1-1,1 0 0,0-1 1,0 1-1,0 0 0,0 0 1,0-1-1,0 2-12,-4 46-7,4-48 0,0-1 5,0 0 22,0 0 9,-9-29 23,4 13 55,0 0 0,-1 0 0,-5-7-107,-12-35 22,11 16-22,-2 1-1,-2 0 1,-1 1 0,-3 1 0,-1 1-1,-4-4 1,15 28 24,-1 0 0,-1 1 0,0 1 0,0 0 0,-1 0 0,0 1 0,-1 1 0,-7-3-24,-7-9 5,23 17-4,-1 0 0,0 1 1,0-1-1,0 1 0,0 0 0,-1 1 1,1 0-1,-1 0 0,0 0 1,-6-1-2,2 2-23,0 1 1,0 0-1,1 0 1,-1 2-1,0-1 1,0 1-1,0 1 0,-4 0 23,12-1-26,-1 1 0,0-1-1,1 1 1,-1-1-1,1 1 1,-1 0 0,1 0-1,0 1 1,0-1-1,0 1 1,0-1 0,0 1-1,1 0 1,-1 0-1,1 0 1,0 0 0,0 1-1,0-1 1,0 1 0,1-1-1,-2 3 27,-12 44-12,3 0-1,1 0 1,-3 50 12,13-94-15,0 13-25,0 0 0,2 0-1,0 0 1,0 0 0,2 0 0,1-1 0,4 16 40,0 2-167,-2-15 191,1-1 1,0 0-1,2-1 0,4 7-24,9 22 106,4 23-72,-4 1 0,-1 4-34,-6-19 2,-10-41-2,1-1 0,0 0 0,1 0 0,1-1 0,0 1-1,1-2 1,0 1 0,1-2 0,1 1 0,0-1 0,1-1-1,0 0 1,1 0 0,0-2 0,2 2 0,2 1 50,1-1 0,16 7-50,42 22 97,5-11-84,-68-26 58,-1 1-1,1 1 0,-1 0 0,0 1 0,2 2-70,0-1 95,-1 0 0,1-1 0,7 2-95,34 15 170,-14-4-1751,-10-11-2477,-14-5-4108</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8.036"/>
    </inkml:context>
    <inkml:brush xml:id="br0">
      <inkml:brushProperty name="width" value="0.05" units="cm"/>
      <inkml:brushProperty name="height" value="0.05" units="cm"/>
      <inkml:brushProperty name="color" value="#ED7D31"/>
    </inkml:brush>
  </inkml:definitions>
  <inkml:trace contextRef="#ctx0" brushRef="#br0">27 87 2160,'5'10'519,"-1"-1"0,0 1 0,0 0 0,-1 0-1,-1 0 1,1 0 0,-2 0 0,1 0 0,-2 1 0,1-1 0,-1 4-519,-1 3 530,0-11-209,-4-25-508,-6-19-62,-1-8 1206,1 0 0,-3-36-957,14 79-453,0 3-95,5 12-483,5 6 31,4 7-3533</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23.883"/>
    </inkml:context>
    <inkml:brush xml:id="br0">
      <inkml:brushProperty name="width" value="0.05" units="cm"/>
      <inkml:brushProperty name="height" value="0.05" units="cm"/>
      <inkml:brushProperty name="color" value="#ED7D31"/>
    </inkml:brush>
  </inkml:definitions>
  <inkml:trace contextRef="#ctx0" brushRef="#br0">90 63 3416,'13'3'-17,"-10"-2"78,-1-1 0,1 1 0,-1 0 0,1 0 0,-1 0 0,1 0 0,-1 0 0,0 0 0,0 1 0,0-1 1,1 1-62,-2-1 481,-1-1 127,2 2-95,27 22-181,-1 1 0,20 23-332,-14-13 1544,-29-29 1512,-15-12-2158,-25-16-1005,14 13 502,-1 0-1,1-1 1,1-1 0,0-1 0,-15-11-395,18 4 768,16 17 35,8 12-431,4 3-284,0 1 0,1-2 1,0 0-1,1 0 0,1 0-88,6 5 340,8 7 30,1-2 0,22 12-370,-49-33 225,-2-1-137,0 0-6,-19-20 404,-27-25-130,-2 3-1,-29-19-355,68 54 55,-12-8 235,1 0-1,1-2 0,-2-2-289,19 16 8,2 3 8,0 0-7,-1-2-48,-2-4-55,17 3 40,-6 4 70,-1 0 0,0 0 0,0 1-1,1 0 1,-1 0 0,-1 1 0,1 0-1,0 0 1,-1 0 0,1 1 0,-1 0-1,0 0 1,1 2-16,17 13 126,-1 2 1,9 11-127,-23-24 8,1 2 193,-13-14 283,-16-17-199,5 8-189,-1 1-1,-1 1 0,0 0 0,0 1 0,-4-1-95,3 1-94,9 6 101,1 0 54,0 0 0,0 0 0,0-1 0,0 0 0,1-1 0,-1 1 0,-1-4-61,7 8 60,1 1-10,0-1-54,0 1 0,0 0 0,0 0 1,0 0-1,0 0 0,1-1 0,-1 1 0,0 0 1,0 0-1,0 0 0,0 0 0,0-1 0,1 1 1,-1 0-1,0 0 0,0 0 0,0 0 0,0 0 1,1 0-1,-1 0 0,0 0 0,0 0 1,0 0-1,1 0 0,-1 0 0,0 0 0,0 0 1,0 0-1,1 0 0,-1 0 0,0 0 0,0 0 1,0 0-1,1 0 0,-1 0 0,0 0 0,0 0 1,0 0-1,1 0 0,-1 0 0,0 0 1,0 0-1,0 1 0,0-1 0,1 0 0,-1 0 1,0 0-1,0 0 0,0 0 0,0 1 0,0-1 1,0 0-1,0 0 0,1 0 0,-1 1 4,20 14 64,19 22 287,-38-36-339,53 53 859,-52-53-856,-2-1 7,0 0-559,0 0-2244,0 0-1827,0 0-5081</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59:35.083"/>
    </inkml:context>
    <inkml:brush xml:id="br0">
      <inkml:brushProperty name="width" value="0.05" units="cm"/>
      <inkml:brushProperty name="height" value="0.05" units="cm"/>
      <inkml:brushProperty name="color" value="#FFFFFF"/>
    </inkml:brush>
  </inkml:definitions>
  <inkml:trace contextRef="#ctx0" brushRef="#br0">144 310 728,'0'0'1888,"0"0"-216,0 0-864,0 0-136,0 0 320,0 0 66,0 0-52,0 0-9,0 0 23,0 0-49,0 0-239,4 5-172,7 9-326,0 0 1,1-1 0,1 0-1,0-1 1,1 0 0,0-1-1,0-1 1,12 6-235,-22-15 180,1 0 0,0 0 0,-1 0 1,1 0-1,0-1 0,0 0 0,0 0-180,-4 0 441,-159-132 509,147 124-921,3 3-6,-8-3-29,-9-2 149,62 46 483,1-2 0,2-1-1,26 15-625,-48-42 143,-18-6-134,0 0-1,1 0 1,-1 0 0,0-1-1,0 1 1,0 0 0,1 0 0,-1 0-1,0-1 1,0 1 0,0 0-1,0 0 1,0 0 0,1-1 0,-1 1-1,0 0 1,0 0 0,0-1-1,0 1 1,0 0 0,0-1 0,0 1-1,0 0 1,0 0 0,0-1-1,0 1 1,0 0 0,0 0 0,0-1-1,0 1 1,0 0 0,0 0-1,-1-1 1,1 1 0,0 0-1,0 0 1,0-1-9,-2-2 24,1 0-1,-1 0 1,0 0-1,0 0 1,0 0-1,0 0 1,0 1-1,-1-1 1,1 1-1,-2-1-23,-30-22 40,-111-68 226,132 83-201,10 10-56,16 15 45,2 2-1,2-2 0,-1 0 0,2-1-1,0 0 1,1-2 0,0 0 0,18 8-53,-9-8-4,-19-12 8,-4-1 18,-2 1 106,-2-9 33,0 8-141,-1 0 1,0 0-1,0 0 1,1 1 0,-1-1-1,0 0 1,0 0-1,0 0 1,0 0 0,0 0-1,0 0 1,0 1-1,-1-1 1,1 0 0,0 0-1,0 0 1,-1 0-1,1 1 1,0-1 0,-1 0-1,1 0 1,-1 1-1,0-2-20,-9-12-38,-2 0-1,0 0 1,0 1-1,-1 1 1,-1 0-1,0 0 1,-11-5 38,-1-3-7,1-1 1,-3-4 6,0-1 211,22 22-104,5 6-52,24 31-246,-11-17 220,10 9-145,37 21-85,-48-38 350,0 0-1,1 0 1,0-1 0,0-1-1,1 0 1,0-1-1,1 0-148,-16-6 14,1 0 0,0 0 0,-1 0 0,1 0 0,0 0 0,0 0 0,0-1 0,0 1 0,0-1 0,0 1 0,1 0 0,-1-2-14,-2-1 20,-5-5 25,0 1 0,-1 1-1,0-1 1,0 1 0,-2 0-45,2 0-1,0 1 0,0-1 0,1-1 0,0 1 0,-1-3 1,-16-11-182,22 18 129,-1 0 1,0 0 0,1 0 0,-1 0-1,1 0 1,0-1 0,-1-1 52,3 4 15,1 1 23,0 0 66,0 0 16,0 0 2,2 2-112,-1 0 0,0 1 0,1-1 0,-1 0 0,1 0 0,0 0 0,-1-1 0,1 1 0,0 0 0,0-1 0,0 1 0,1 0-10,5 4 22,20 19 69,1-2-1,1-1 0,7 2-90,9 4 37,-44-27 63,-2-1 20,-2-3-97,1 1 1,-1 0-1,0 0 0,0-1 0,0 1 0,0 1 0,0-1 0,0 0 0,-1 0 0,-1 0-23,-2-3 17,-34-24-45,19 14 49,1-1 0,0 0 0,1-1 0,1-2-1,-4-4-20,-24-30-37,44 51-10,2 2-11,0 0-10,13 9-180,4 7 58,33 29-14,39 16 436,-50-36-154,-35-21 303,-28-25-184,14 11-195,-2-1-5,0 1-1,0 1 1,-10-6 3,16 11 0,-22-21 0,-16-11-148,42 34 90,-8-5-468,53 47 556,-7-6-22,16 0 23,-13-10 91,-38-23-27,2 0 24,1 0-123,-4-3 121,-67-57 25,60 55-139,1-1 0,-1 0 0,1-1 0,1 0 0,-1 0 0,-4-6-3,-8-9-34,-22-23-26,39 43 0,1 1-1,0 0 42,0 0 11,11 14-182,9 10 263,1-2 0,0 0 1,2-2-1,10 8-73,-31-26-7,-2-2-2,0 0-4,-3-6 25,-1 0 0,0 0 1,0 0-1,-1 1 1,0-1-1,1 1 0,-4-2-12,-29-23 20,35 29-40,-10-9-15,11 10 34,0-1-1,0 1 1,0-1 0,0 1 0,0-1 0,0 0-1,0 1 1,0-1 0,0 0 0,0 0 0,0 0-1,1 0 1,-1 0 0,0 0 0,1 0-1,-1 0 1,0-1 1,-5-4-43,3 8-198,5 6-155,4 3 366,-5-9 38,2 1 4,65 45 274,-67-47-184,5 2 21,-3-2-113,-4-3 129,-23-28-60,1-1 0,-12-20-79,13 17 58,21 33-50,1 1-15,0 0-82,0 0-2,0 0 62,0 0 13,0 0-26,0 0 1,0 0 26,6 12-22,1 5 34,-6-15 3,13 20 0,29 47 36,-24-51 33,-11-13 119,-13-12 442,-9-13-700,1 0 0,0-1 0,2-1-1,1 0 1,-1-3 70,10 23-20,-8-14 80,5 11 129,4 12-138,1-5-71,0 6 57,0-1-1,1 1 1,0 0 0,1-1-1,0 1 1,0-1-1,0 0 1,1 0-1,2 3-36,-6-10 5,1 2 21,3 7 485,-6-11-510,0 1-1,-6-21-9,-8-33 404,15 53-429,1 2-20,0 0-58,0 0 21,0 0 126,0 0 30,0 0-20,0 0-7,0 0-10,0 36 202,1-23-476,1 3 209,-2-1 1,0 0 0,0 1-1,-2 3 37,0 60 46,2-35-50,0-44 9,0 0 0,0 1 0,0-1 0,0 0 0,0 1 0,0-1 0,-1 0 0,1 0 0,0 1 0,0-1 0,0 0 0,0 0 0,0 1 0,-1-1 0,1 0 0,0 0 0,0 0 0,0 1 0,-1-1 0,1 0 0,0 0 0,0 0 0,-1 0 0,1 0 0,0 1 0,0-1 0,-1 0 0,1 0 0,0 0 0,-1 0 0,1 0 0,0 0 0,0 0 0,-1 0 0,1 0 0,0 0 0,-1 0 0,1 0 0,0 0 0,0 0 0,-1 0 0,1 0 0,0 0 0,0-1 0,-1 1 0,1 0 0,0 0 0,0 0 0,-1 0 0,1-1 0,0 1 0,0 0 0,0 0 0,-1 0 0,1-1-5,-18-11 93,8 3-80,8 7 60,0 0 1,-19-17-70,19 17-58,-10-13 5,0-5-40,11 18 37,-5-7-235,6 19 284,1-5-34,0 1 1,0 0-1,0 0 0,0-1 0,1 1 0,0 0 1,0-1-1,1 0 0,2 5 37,-2-5-2,-2-3 97,5 7 226,-3-9-29,-5-9-469,-2 2 183,-6-13-24,8 16-7,5 9-13,-2-4 51,1 7 11,0 0 0,1 0 0,0 0 0,0-1 0,0 1 0,1-1-24,23 33-194,-25-38 422,11 13 101,-8-9-340,-3-4-2,0 0 1,0 0-1,0 0 1,0 0-1,-1 0 1,1 0-1,-1 1 1,1-1-1,-1 1 0,0 0 1,0-1-1,0 1 1,0 0-1,0 1 13,28 15 160,-16-8-59,2-2-1,-1 1 1,7 1-101,17 14-222,-37-25 304,38 13 510,-37-13-626,-2 0-4,0 0 6,0 0 44,0 0 152,0 0 12,0 0-120,0 0-30,0 0-12,0 0-32,0 0-126,0 0 15,0 0 188,0 0 34,0 0-82,0 0-75,0 0 0,0 0 40,-20-11 118,9 4 5,-12-7-147,0-1-1,1-1 1,0-1 0,-6-8 48,2 0 110,2 5-110,-6-1-81,28 19-126,2 2 7,10 4 226,-3-1-44,-1 0 0,0 0 0,0 0 0,-1 1 0,1 0 0,-1 0 0,0 1 0,0-1 1,0 1 17,4 4 5,1-1 0,-1 0 0,1-1 1,1 0-1,-1 0 0,7 2-5,-1-2 1,0 0 0,0-2 0,1 1 0,-1-2 1,6 1-2,-21-5 108,-1 0 64,0 0 150,0 0-28,0 0-268,-3-2-59,-183-99-95,148 77-265,36 23 139,2 1-2,33 13 176,-3 0 200,-1 1 0,0 2-1,-1 1 1,15 12-120,-42-28 33,10 5 225,-22-19-263,-2 0 1,1 1 0,-2 0 0,1 1 0,-2 1 0,1 0 0,-1 1 0,-1 1-1,0 0 1,0 1 0,-17-5 4,-5-8-84,32 16 60,5 2 104,1 2-18,0 0-138,0 0-14,0 0 66,0 0-5,0 0-84,0 0 6,0 0 92,0 0 23,0 0 0,1 2-1,30 20 30,-29-21 63,6 2 415,-43-46-454,-11-10-663,44 50 460,4 4 54,12 14 33,14 18 106,-27-31 171,0-1-201,-1 0 0,0-1 0,1 1 0,-1-1 0,1 1 1,-1 0-1,1-1 0,-1 1 0,1-1 0,-1 0 1,1 1-1,0-1 0,-1 1 0,1-1 0,0 0 1,-1 1-1,1-1 0,0 0 0,-1 0-21,-7-16 146,-2 0 0,-10-14-146,-1-3-193,19 31 148,-10-14-23,8 13-43,10 12-5,13 14 77,66 69-185,-72-79 319,-1-1-1,2-1 1,0 0 0,0 0 0,13 5-95,-28-16-2,0 0 1,0 0 0,0 0 0,1 0 0,-1 0 0,0 0 0,0 0 0,0 0 0,0 0 0,0 0 0,1 1 0,-1-1 0,0 0-1,0 0 1,0 0 0,0-1 0,0 1 0,1 0 0,-1 0 0,0 0 0,0 0 0,0 0 0,0 0 0,0 0 0,0 0 0,1 0 0,-1 0-1,0 0 1,0 0 0,0 0 0,0 0 0,0-1 0,0 1 0,0 0 0,1 0 0,-1 0 0,0 0 0,0 0 0,0 0 0,0 0-1,0-1 1,0 1 0,0 0 0,0 0 0,0 0 0,0 0 0,0 0 0,0-1 0,0 1 0,0 0 0,0 0 0,0 0 0,0 0 0,0 0-1,0-1 1,0 1 0,0 0 1,-3-16 167,2 11-142,-1 1-1,0-1 0,0 0 1,0 1-1,-1-1 1,-2-2-25,-96-112-134,96 113 94,0 0 1,1 0-1,-1 0 0,1 0 0,1 0 0,-1-1 1,1-1 39,-1 1-55,3 5 90,-2-9-227,44 42 320,0-1 1,2-3 0,1-1-1,27 10-128,-69-35-100,-2-1 47,-3-1 93,1 1 1,0-1-1,0 0 0,0 0 1,0 0-1,0-1 1,0 1-1,0 0 0,1-1 1,-1 1-1,-1-2-40,-4-3-85,-36-28-66,11 10 87,2-1 0,-20-20 64,20 9-47,29 35-11,-1-1 3,-6-5-17,7 5-233,4 5 3,147 134 284,-149-136 264,3 2 149,-10-13-248,-20-24-152,16 20 88,-59-78-149,42 51-14,11 16 114,15 24 106,-8-10-250,67 84-362,-26-36 772,19 18-300,-49-54 66,4 7 84,-4-8-11,-7-11-34,0 2-109,-3-7-43,-1 0 1,-1 0-1,0 1 0,-1 0 0,0 1 1,-6-5 46,15 18-174,-4-1 138,27 22-75,-1 2 0,-2 0 0,6 9 111,0-1-23,-5-9 54,-17-19 124,0 0 3,6 6-118,-6-6 0,-2-2 23,0 0 58,-10-14 7,-5-1-139,1 0 0,-17-11 11,-1-3 16,29 26-62,0-1 1,0 0-1,0 0 1,1 0-1,-1 0 1,1 0-1,0-1 1,0 0 45,-9-17-131,10 20 184,-2-7-38,7 16-318,31 41 257,-26-33 138,2-2 0,-1 1 1,5 2-93,-13-14 235,-2-2-3,0 0-216,0 0-20,-1-2 120,-3-10-179,0 1 1,-1 0-1,0 0 1,-1 1-1,0-1 1,0 1 0,-1 1-1,-1-1 1,0 1-1,0 0 1,-2 0 62,8 7-73,2 2 113,0 0 61,0 0 92,0 0-38,0 0-244,0 0-50,1 3 126,0-1 0,0 1 0,0-1 0,0 1 0,0-1 0,0 0 0,0 0 0,1 1 1,-1-1-1,1 0 0,0 0 0,0 0 0,0 0 0,0-1 0,0 1 0,0-1 0,0 1 0,0-1 0,2 1 13,11 10-33,45 48-23,-44-42 212,-15-16-30,-2-4 15,-26-24 309,7 5-537,-28-27 235,47 46-522,1 2 381,0 0 0,0-1 0,0 1 0,0 0 0,-1-1 0,1 1 0,0 0 0,0-1 0,0 1 0,-1 0 0,1-1 0,0 1 0,-1 0 0,1 0 0,0 0 0,0-1 0,-1 1 0,1 0-1,0 0 1,-1 0 0,1 0 0,-1-1 0,1 1 0,0 0 0,-1 0 0,1 0 0,0 0-7,-7-3-2343,6 0-4994,1 3-3970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4T14:59:55.158"/>
    </inkml:context>
    <inkml:brush xml:id="br0">
      <inkml:brushProperty name="width" value="0.05" units="cm"/>
      <inkml:brushProperty name="height" value="0.05" units="cm"/>
      <inkml:brushProperty name="color" value="#FFFFFF"/>
      <inkml:brushProperty name="ignorePressure" value="1"/>
    </inkml:brush>
  </inkml:definitions>
  <inkml:trace contextRef="#ctx0" brushRef="#br0">0 1,'0'0,"0"0,0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5:01:48.944"/>
    </inkml:context>
    <inkml:brush xml:id="br0">
      <inkml:brushProperty name="width" value="0.05" units="cm"/>
      <inkml:brushProperty name="height" value="0.05" units="cm"/>
      <inkml:brushProperty name="color" value="#ED7D31"/>
    </inkml:brush>
  </inkml:definitions>
  <inkml:trace contextRef="#ctx0" brushRef="#br0">1 1895 4488,'14'8'-135,"0"2"2106,-16-7-703,-10-2-275,10-1-105,2 0 215,0 0 130,0 0-17,0 0-217,0 0-122,0 0-266,0 0-58,0 0 39,0 0-84,0 0-394,0 0-46,0 0 210,0 0 55,26-6 383,31-5-174,-8 2 107,36-12-649,28-16 253,74-28 1023,-118 30-1224,-46 22 16,0 2 0,10-4-68,93-47 421,-107 53-391,0-1 1,-1-2-1,0 0 0,0 0 0,-2-2 0,1 0 0,-2-1 0,10-12-30,42-36 89,93-68 371,-123 101-374,1 2-1,2 1 1,0 3 0,2 1 0,1 2 0,0 2 0,5 1-86,-34 12 37,-1-1 1,0 0-1,0 0 1,-1-1-1,0-1 0,6-5-37,64-64 44,-67 63-25,10-13-24,18-16 10,30-26 11,-63 61-13,-1 0 1,0-1 0,0-1 0,-1 0-4,26-27 9,-8 14-2,2 2 1,1 1-1,27-15-7,-18 13-2,8-5 8,-1-2 0,2-4-6,25-14 102,-15 11-82,-44 29-7,0 0 0,0 1 0,12-4-13,-13 6-1,-1-1-1,1 0 0,-1 0 0,0-1 0,6-6 2,0-1 2,0-1-22,0 1 0,9-14 20,-8 10-5,1 1 0,1 1 0,0 0 0,1 2 0,1-1 5,35-24 59,-41 28-109,0 1 1,18-8 49,-21 12 8,-1 0 1,0-1-1,0-1 0,-1 0 0,11-9-8,30-1 52,-36 11-58,-1 0 0,1 1 0,1 1 0,-1 0 0,1 1 0,0 1 0,-1 1 0,18-1 6,-24 1-2,-8 2 1,1-1 1,-1 1-1,0-1 1,0 1 0,0 0-1,0 0 1,1 0-1,-1 0 1,0 0-1,0 1 1,0-1-1,2 1 1,5 1 2,20 4 5,0-1 1,0-1-1,26 0-7,-46-4-3,0 1 0,0 0 0,0 0 0,0 1-1,0 0 1,-1 1 0,1 0 0,7 4 3,2 1 68,-6-3-58,0 1 1,0 0 0,0 0 0,-1 1 0,-1 1 0,9 7-11,-18-15 0,9 8-1,0 0-1,0 0 1,-1 1-1,0 1 0,0-1 1,-1 1-1,-1 1 1,0-1-1,0 2 1,-1-1-1,0 0 1,0 3 1,-4-10 5,3 8-4,49 72 126,-31-53-87,-20-25-41,1 0 0,0-1 1,1 0-1,-1 0 0,1 0 0,0-1 0,0 1 1,1-1-1,-1 0 0,1-1 0,0 1 1,0-1-1,2 1 1,25 14 17,-18-7-13,1 0 1,0-2 0,12 6-5,6 4-2,1-7 23,-9-4-13,-8-1-1,0 2 0,-1 0 0,0 0 0,0 2 0,-1 0 0,-1 1 0,2 2-7,12 10-22,27 15 22,-20-13-2,105 86 218,-35-37-284,-62-46 64,-9-6 7,2-1 0,16 6-3,-48-25-1,20 9-6,1-2 0,-1 0 0,18 2 7,58 19-75,-70-20 62,55 22 5,99 26 88,-127-33-71,-46-19-3,-1-2-1,1 1 0,0-2 0,0 1 0,11 1-5,1 0-35,-1 1-1,16 6 36,23 8-8,-53-17 32,-1 0-1,-1 1 0,1 0 1,-1 0-1,1 1 0,-2 0 1,1 0-1,-1 1 0,0 0 1,0 0-24,22 21 68,-23-23-11,0 0 0,1-1 1,0 0-1,0 0 0,0-1 1,0 0-1,1 0 0,-1 0 1,1-1-1,3 1-57,10 6 86,-2-1-84,1-8-27,-17 1 47,1-1 0,-1 0 0,1 0 0,0 0 0,-1 0 0,1 0 0,-1-1 0,1 1 0,-1-1 0,1 1 0,-1-1-22,4-2 15,0 1 0,0 0 0,0 0 0,1 1-1,-1 0 1,2 0-15,-4 0-211,0 1-1,0-1 1,0 0-1,1 0 1,-1-1-1,0 1 1,0-1-1,0 0 1,2-2 211,-4 3-2952,1 0-362,1-1 2545,-1 0-601,6-2-8210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1:39.650"/>
    </inkml:context>
    <inkml:brush xml:id="br0">
      <inkml:brushProperty name="width" value="0.05" units="cm"/>
      <inkml:brushProperty name="height" value="0.05" units="cm"/>
      <inkml:brushProperty name="color" value="#ED7D31"/>
    </inkml:brush>
  </inkml:definitions>
  <inkml:trace contextRef="#ctx0" brushRef="#br0">1010 3975 2424,'-13'-23'-1,"10"18"82,1-1 0,-1 1 0,-1 1 0,1-1 0,-1 0 0,-1-1-81,4 6 30,1-1-1,-1 1 1,1 0-1,-1-1 1,1 1-1,-1 0 1,1 0-1,-1 0 0,1-1 1,-1 1-1,1 0 1,-1 0-1,1 0 1,-1 0-1,0 0 1,1 0-1,-1 0 1,1 0-1,-1 0 1,0 0-1,1 0 0,-1 1 1,1-1-1,-1 0 1,1 0-1,-1 0 1,1 1-1,-1-1 1,1 0-1,-1 1 1,1-1-1,-1 0 1,1 1-1,0-1 1,-1 1-1,1-1 0,-1 1 1,1-1-1,0 1 1,-1-1-30,0 2 581,1-2 47,0 0-96,-21 1-223,17-2-186,-1 0 0,1 0 0,0-1 0,-1 1 0,1-1-1,0 0 1,0-1 0,0 1 0,0 0 0,0-1 0,1 0-1,-1 0 1,1 0 0,0-1 0,0 1 0,0-1 0,0 1-1,-1-3-122,-8-13 458,0-1-1,0 0 1,1-4-458,5 12 76,-36-63 1247,-12-14-1323,-14-22 875,3 6 1889,-38-43-2764,76 110 446,10 12-231,1-1-1,1-1 1,1 0-1,2-1 1,-7-23-215,-8-41-84,-1-19 84,3 9 14,-84-273-55,77 272 86,21 63-3,-2 0-1,-1 1 0,-2 0 0,-14-21-41,-17-26-708,46 85 406,1 2-273,0 0-28,0 0 94,0 0 106,0 0 245,11 9-282,11 13 176,-1 1 1,-1 1-1,-1 0 1,-1 2 0,-1 0-1,-1 1 1,-2 1-1,6 16 264,13 43-198,-3 2 0,0 16 198,-20-67-8,23 64 203,19 32-195,6 19 67,-38-100-395,3-1 0,2 0 0,3-2-1,1-1 1,3-2 0,36 43 328,-32-39 87,-1 1-1,22 50-86,-14-26-353,7 4 353,-34-56 5,1-1 0,2-1 0,0-1 0,1-1 0,8 6-5,69 60-1684,-46-42-2482</inkml:trace>
  <inkml:trace contextRef="#ctx0" brushRef="#br0" timeOffset="330.52">1319 3636 1712,'-12'-6'-40,"1"0"-1,0-1 1,1-1-1,-1 1 1,1-2 0,1 1-1,0-2 1,-2-2 40,-19-23 343,-15-26-343,38 51 176,-97-132 352,-10-13 185,-6-25-713,95 137 86,-72-116 91,-35-89-177,82 120-264,7 17-1556</inkml:trace>
  <inkml:trace contextRef="#ctx0" brushRef="#br0" timeOffset="765.65">1458 3436 1888,'-17'-43'814,"-2"2"0,-1 0-1,-2 1 1,-2 1 0,-29-35-814,-13-16 1456,4-2 0,-16-37-1456,6 3 147,6-4-1,6-1 1,-29-97-147,52 114-1088,-23-67-4325</inkml:trace>
  <inkml:trace contextRef="#ctx0" brushRef="#br0" timeOffset="1211.64">1698 3226 4128,'-61'-104'1048,"4"-2"0,5-3-1,-6-27-1047,-114-345 2308,144 397-2206,-25-68-109,-3-6-903,-1-34 910,-13-90-2114,33 127-1912</inkml:trace>
  <inkml:trace contextRef="#ctx0" brushRef="#br0" timeOffset="1613.51">2182 3183 4848,'-30'-43'591,"-8"-13"1433,3-1-1,-14-32-2023,-54-137 1680,-58-192-1680,104 238 80,8-2 0,-16-129-80,-1-114-362,15-15-5274,39 304 2916</inkml:trace>
  <inkml:trace contextRef="#ctx0" brushRef="#br0" timeOffset="2013.43">2495 2807 1712,'17'70'784,"-11"-42"1256,-5-23-21,-2-9 891,-30-105-2390,-4 1 1,-21-37-521,12 34 83,-26-64 517,19 49-280,-20-80-320,16 4-320,-22-182 320,60 263-359,5-1 0,6-1 0,8-111 359,2 183-1442,2 1 0,2 0 0,10-31 1442,-12 57-3346</inkml:trace>
  <inkml:trace contextRef="#ctx0" brushRef="#br0" timeOffset="4034.47">2776 2607 1800,'-1'1'22,"1"0"0,-1 0 1,0 0-1,1 1 0,-1-1 0,1 0 1,-1 1-1,1-1 0,0 0 0,-1 1 1,1-1-1,0 0 0,0 1 0,0-1 1,0 1-1,0-1 0,0 0 0,1 1 1,-1-1-1,0 0 0,1 1 0,-1-1 1,1 0-1,-1 1-22,4 17 514,-3-53 3916,0 6-3810,-2 1-1,-2-18-619,-5-18 83,-78-732-301,83 753 291,-11-330-631,15 308 526,3-1 1,3 1 0,3 1 0,14-49 31,-22 105-228,5-13 1455,-2 17-493,3 12-565,16 35-106,-2 2 0,-2 0-1,-2 2 1,8 34-63,10 28-275,57 178 640,-2 45-365,-69-250 623,-18-68-293,-4-10-454,2 0 1,-1 0-1,0-1 0,1 1 0,0-1 0,2 5 124,-3-8-501,0-4 401,10-44 113,-1 0 0,-3 0 0,1-28-13,0-151 41,-5 107-33,29-457-263,-15 400 28,9 2 1,18-48 226,-34 174-95,3 0 0,2 1 1,1 1-1,15-27 95,-30 72 6,-1 0 0,1-1 1,-1 1-1,1 0 0,0-1 0,-1 1 0,1 0 0,0 0 0,0 0 1,0 0-1,0 0 0,0 0 0,0 0 0,0 0 0,0 0 0,0 0 1,1 1-1,-1-1 0,0 1 0,1-1 0,-1 0 0,0 1 0,1 0 1,0-1-7,0 1 21,-1 1 1,1-1 0,-1 1 0,0 0-1,1-1 1,-1 1 0,0 0-1,1 0 1,-1-1 0,0 1 0,0 0-1,0 0 1,0 0 0,0 1 0,0-1-1,0 0 1,0 0 0,0 1 0,0-1-22,5 11 77,0 0-1,0 0 1,-1 1 0,2 8-77,-7-20-12,24 86-130,-4 2 0,-4 0 0,3 61 142,-3-19 95,39 489-976,-51-559 860,3 76 1355,-7 64-1334,0-190 235,-2 33-153,1-1 0,4 10-82,-2-53-82,1-1 1,-1 1-1,1-1 1,-1 1-1,1-1 0,-1 0 1,1 0-1,-1 0 1,1 0-1,-1 0 0,0 0 1,0 0-1,1-1 1,-1 1-1,0-1 82,8-12-50,0 0-1,-1-1 1,-1 0-1,0-1 0,2-8 51,24-87 339,-25 80-372,38-145 17,-2 7-26,38-89 42,-33 126-244,57-146-1165,-71 200 884,2 1 0,23-31 525,-20 33-712,-29 52 360,1 0 1,1 1 0,3-2 351,-5 6 288,-10 14-232,1 1 1,0 0-1,0-1 0,0 1 0,0 0 0,0 0 0,1 0 1,0 0-1,-1 1 0,1-1 0,0 0-56,-2 3 52,-1 0 0,1 0 0,0 0 0,-1-1 0,1 1 0,-1 0 0,1 0 0,0 0 0,-1 0 0,1 0 0,0 0 0,-1 0 0,1 0 0,-1 0 0,1 0 0,0 0 0,-1 1 0,1-1 0,-1 0 0,1 0 0,0 1 0,-1-1 0,1 0 0,-1 1 1,1-1-1,-1 0 0,1 1 0,-1-1 0,1 1-52,12 20 715,0 27-78,-11-19-717,-1 1 0,-1 0 0,-2 0 0,-1 0 0,-2 0 0,-6 24 80,-1 9-98,-94 669-624,77-555 750,11-74 1227,1 45-1255,12-113 136,0 24-243,28-63-1421,-17 1 1533,0-1-1,1 1 0,-2-1 0,1 0 0,0-1 0,-1 0 0,0 1 1,0-2-1,0 1 0,1-2-4,42-62 434,-36 49-316,47-78-361,20-52 243,29-52-299,-96 181 270,280-488-1911,-286 499 1733,1-1-1,0 1 0,0 1 1,1-1-1,0 1 1,4-3 207,-10 11 26,-1-1 0,1 0 0,0 1 1,0 0-1,0-1 0,0 1 1,1 0-1,-1 0 0,0 0 0,0 0 1,1 1-1,-1-1 0,0 0 1,1 1-1,0 0-26,-2 0 69,1 0 1,-1 1 0,1-1-1,-1 0 1,1 1-1,-1 0 1,1-1-1,-1 1 1,0 0-1,1 0 1,-1 0 0,0 0-1,0 0 1,0 0-1,0 0 1,0 0-1,0 0 1,0 0 0,0 1-1,0-1 1,0 0-1,-1 1 1,1-1-1,-1 0 1,1 1-1,0 0-69,2 7 77,0 1-1,0 0 1,-1 0-1,-1 0 0,1 0 1,-1 0-1,-1 1 1,0 7-77,-11 86 240,8-80-234,-42 247-871,-21 35 865,-3 19-772,3-51-101,35-154 886,4 1 0,-4 70-13,31-172 125,-1 1 0,2-1-1,2 9-124,0 28 695,20-49-1959,-20-7 1324,0 0-1,1 0 0,-1 0 1,1 0-1,-1-1 0,0 1 1,1-1-1,-1 0 1,0 0-1,0 0 0,0 0 1,1-1-1,-1 1 0,-1-1 1,1 0-1,0 0 1,0 0-1,-1 0 0,1 0 1,-1-1-1,1 1 0,-1-1 1,1-1-60,7-10 18,0 0 1,0-1-1,-2 0 1,1-2-19,-4 8 0,142-284 1125,-65 126-515,-23 45-278,47-88-282,-76 156-227,3 2 0,34-41 177,-51 73 77,-1 2 56,-1 0 1,11-21-134,9-19 1437,-36 65-1151,0 0 0,1 0 0,0 0 0,1 0-1,-1 0 1,1 2-286,-2 27-2,-14 36-232,-2-2 0,-6 7 234,-26 97-369,20-59 178,-8 9 191,-22 77-234,40-106 604,5 2 0,1 30-370,14-120-292,-1 1 0,2-1 0,-1 0 0,1 1 1,1 5 291,-1-10-263,1-3 153,0-1 0,1 1 0,-1 0-1,0-1 1,0 0 0,0 0-1,1 0 1,-1 0 0,0 0-1,0 0 1,1-1 110,6-4-24,-1 0 0,0-1 0,0 1 0,-1-1 0,0-1 0,0 1 0,-1-1 0,4-5 24,9-17 30,13-27-30,-2 4 213,178-337 721,-53 91-1028,-108 239 751,-47 60-622,0-1 0,0 1 0,0-1 0,1 1 0,-1 0 0,0-1 0,0 1-1,1 0 1,-1-1 0,0 1 0,1 0 0,-1-1 0,0 1 0,1 0 0,-1 0 0,0-1 0,1 1 0,-1 0 0,0 0 0,1 0 0,-1 0-1,1-1 1,-1 1 0,0 0 0,1 0 0,-1 0 0,1 0 0,-1 0 0,1 0 0,-1 0 0,0 0 0,1 0 0,-1 0 0,1 0 0,-1 1-1,0-1 1,1 0 0,-1 0 0,1 0 0,-1 0 0,0 1 0,1-1 0,-1 0 0,0 0 0,1 1 0,-1-1 0,0 0 0,1 1 0,-1-1-1,0 0 1,0 1 0,1-1 0,-1 0 0,0 1 0,0-1-35,13 25 576,-9-11-496,-2 1 0,0-1-1,-1 1 1,0-1 0,-1 1-1,-1-1 1,0 1 0,-1-1 0,-3 11-80,1 5 36,-18 106 116,-24 68-152,-11 57 436,-2 60-27,60-297-1093,-1-24 664,0 1-1,0-1 1,0 0-1,0 1 0,1-1 1,-1 0-1,0 0 1,0 1-1,1-1 1,-1 0-1,0 0 1,0 1-1,1-1 1,-1 0-1,0 0 1,1 0-1,-1 0 1,0 1-1,0-1 0,1 0 1,-1 0-1,0 0 1,1 0-1,-1 0 1,0 0-1,1 0 1,-1 0-1,0 0 1,1 0-1,-1 0 1,1 0-1,-1 0 0,0 0 1,1 0 20,3-2-51,0 0 0,0-1 0,0 1 0,-1-1 0,1 1 0,-1-1 1,1 0-1,0-1 51,21-21-182,0-1 0,-2 0 0,-1-2 1,2-6 181,75-124 51,-13 20 14,-39 67 7,-20 28-24,2 0-1,2 2 1,34-35-48,-54 64 107,-10 10-126,1-1 0,0 0 0,0 1 0,0 0 0,1-1 0,-1 1 0,1 0 0,-1 0 0,1 0 0,0 1 0,2-2 19,-1 17-12,-3 7-137,0 0 0,-1 1 0,-1-1 0,-1 1 0,-3 6 149,-25 111-344,7-40 448,11-36-125,-42 188-455,48-231 160,2-4-241,-1 1 1,2 0-1,0-1 1,1 1-1,0 6 557,2-21-672,12-1 1381,-11-1-664,0 1-1,1-1 1,-1 0 0,1 0-1,-1 0 1,0 0-1,1 0 1,-1 0-1,0-1 1,1 1-1,-1 0 1,1-1-1,-1 1 1,0-1-1,1 1-44,10-6 87,-1-1-1,-1 1 0,1-2 0,-1 1 0,0-1 0,5-7-86,55-62-242,-31 33 62,-6 8 189,18-20-215,1 3 0,6 0 206,-1 10-144,-57 43 171,1-1-1,-1 1 1,0 0-1,1-1 1,-1 1-1,0-1 0,1 1 1,-1 0-1,1-1 1,-1 1-1,1 0 1,-1 0-1,1-1 0,-1 1 1,1 0-1,-1 0 1,1 0-1,-1-1 0,1 1 1,-1 0-1,1 0 1,-1 0-1,1 0 1,-1 0-1,1 0 0,-1 0 1,1 0-1,-1 0 1,1 1-1,0-1 1,-1 0-1,1 0 0,-1 0 1,1 1-1,-1-1 1,0 0-1,1 0 0,-1 1 1,1-1-1,-1 0 1,1 1-1,-1-1 1,0 1-1,1-1 0,-1 0 1,0 1-1,1-1 1,-1 1-1,0-1 0,0 1 1,0-1-1,1 1 1,-1-1-1,0 1 1,0-1-1,0 1 0,0 0-26,6 40 425,-5-27-397,1 8-209,0 0 0,-2 0-1,0 0 1,-2 0 0,0 0 0,-4 14 181,-10 35-1334,-11 25 1334,-3 11-1289,2 12-162,4-20 131</inkml:trace>
  <inkml:trace contextRef="#ctx0" brushRef="#br0" timeOffset="4393.65">6249 3340 1712,'4'-19'-168,"1"-6"1114,-5 24-115,-3 15 148,-1 4-1165,2 1 0,-1-1 1,2 17 185,16-54 146,4-16-132,-2-1 0,-1 0 0,-2-1 0,-2 0 0,0-7-14,7-44-107,-4-1 0,1-50 107,-6 52-417,14-46 417,-15 82-588,-6 32 465,-2-1 1,0 0-1,-1 0 1,-1 1-1,-1-1 1,-1 0-1,-3-10 123,-4-36-330,3 19-270</inkml:trace>
  <inkml:trace contextRef="#ctx0" brushRef="#br0" timeOffset="6149.7">6330 2178 2248,'-11'4'129,"0"0"-1,0 1 1,1 0 0,-1 1 0,1 0-1,1 1 1,-1-1 0,1 2 0,0 0-1,1 0 1,0 0 0,0 1 0,1 0-1,0 1 1,0-1 0,-2 7-129,-67 128 1702,-16 52-1702,-8 19 363,85-184-353,-2-1 0,-1-1-1,-22 27-9,39-55-17,0 1-1,0-1 1,0 0-1,0 1 1,-1-1-1,1 0 1,0 0-1,-1 0 1,1 0-1,-1-1 1,0 1-1,1 0 1,-1 0-1,1-1 1,-1 1-1,0-1 0,1 0 1,-1 1-1,0-1 1,0 0-1,1 0 1,-1 0-1,0 0 1,0 0-1,1-1 1,-1 1-1,0 0 1,1-1-1,-1 0 1,0 1-1,1-1 0,-1 0 1,1 1-1,-1-1 1,1 0-1,-1 0 1,1 0-1,0-1 1,-1 1 17,-3-4-6,0 1-1,0-1 1,0-1 0,1 1 0,0-1 0,0 1-1,0-1 1,-2-5 6,-4-11-68,2 0-1,0-1 0,1 0 1,1-1-1,2 1 0,0-1 1,1-8 68,-2-47-378,6-47 378,0 14-27,15-497 236,-8 436 87,-7 141-134,1 13 92,-1 0-1,-1-1 1,-1 1-1,-2-8-253,3 26 32,0 1 0,0-1 0,0 1 0,-1-1 0,1 0-1,0 1 1,0-1 0,0 1 0,0-1 0,-1 1 0,1-1 0,0 1 0,-1-1 0,1 1-1,0-1 1,-1 1 0,1 0 0,0-1 0,-1 1 0,1-1 0,-1 1 0,1 0 0,-1-1-1,1 1 1,-1 0 0,1 0 0,-1-1 0,1 1 0,-1 0 0,1 0 0,-1 0 0,1 0-1,-1 0 1,0 0-32,-22 8 775,16-3-498,0 1 1,0-1 0,1 1-1,-7 7-277,-8 18 79,0 1-1,2 1 0,1 1 0,2 1 0,-9 28-78,6-16 15,-99 275 192,68-173 2158,-54 105-2365,96-236-23,-2 0 1,0-1 0,-1 0 0,0 0 0,-1-1-1,-10 9 23,21-25-45,1 0-1,0 1 0,0-1 0,-1 0 1,1 0-1,0 1 0,-1-1 1,1 0-1,0 0 0,-1 0 1,1 0-1,0 1 0,-1-1 0,1 0 1,0 0-1,-1 0 0,1 0 1,0 0-1,-1 0 0,1 0 0,-1 0 1,1 0-1,0 0 0,-1 0 1,1 0-1,0 0 0,-1 0 1,1 0-1,0-1 0,-1 1 0,1 0 1,0 0-1,-1 0 0,1 0 1,0-1-1,-1 1 0,1 0 1,0 0-1,0-1 0,-1 1 0,1 0 1,0 0-1,0-1 0,0 1 1,-1 0-1,1-1 0,0 1 0,0 0 1,0-1-1,0 1 0,0 0 1,0-1-1,0 1 0,0-1 1,-1 1-1,1 0 0,0-1 0,1 1 1,-1 0-1,0-1 0,0 1 1,0 0-1,0-1 0,0 1 46,-2-28-328,16-143-207,7 1 1,13-28 534,68-358-10,-80 439 542,9-12-532,-19 101 616,-11 27-566,1-1 1,-1 0-1,0 0 0,0 0 1,0 0-1,-1 0 1,1 0-1,0-1 0,-1 1 1,1 0-1,-1 0 0,0-2-50,-11 21 1234,-94 190-156,90-170-1069,1 0-1,1 6-8,-12 32 17,-136 330-23,154-390-329,0 0 0,-1-1-1,0 0 1,-1 0 0,0-1-1,-9 9 336,18-22-102,-1 0 0,1 1 0,-1-1 0,1 0-1,-1 1 1,1-1 0,-1 0 0,0 0 0,1 0-1,-1 1 1,1-1 0,-1 0 0,1 0-1,-1 0 1,0 0 0,1 0 0,-1 0 0,1 0-1,-1 0 1,0 0 0,1 0 0,-1-1 0,1 1-1,-1 0 1,0 0 0,1 0 0,-1-1 0,1 1-1,-1 0 1,1-1 0,-1 1 0,1 0 0,-1-1-1,1 1 1,0-1 0,-1 1 0,1-1 0,-1 1-1,1-1 1,0 1 0,0-1 0,-1 0 102,-13-26-1494,6-6 1258,1 0 1,1-1-1,2 0 1,1 0-1,2-24 236,5-57 2084,6-4-2084,-3 40 984,-1 26-30,-3 32-300,0 1 0,-2-1-1,0 0 1,-2 1 0,-1-9-654,2 29 22,-1 0 1,1 0-1,-1 0 0,1 0 1,-1 0-1,1 0 0,0 0 1,-1 1-1,1-1 0,-1 0 1,1 0-1,-1 0 0,1 0 1,0 1-1,-1-1 0,1 0 1,-1 0-1,1 1 0,0-1 1,-1 0-1,1 0 0,0 1 1,-1-1-1,1 1-22,-4 3 28,0 2 0,1-1 0,0 0 0,0 1 0,0-1 0,0 1 0,1 0 0,0 0 0,0 3-28,-13 63-591,9-41 566,-43 182 327,-9-2 0,-10-4-1,-16 19-301,73-199 27,-2 7 93,-2 0-1,-2 1-119,13-28-46,0 0 1,0 0-1,-1 0 1,0 0-1,0-1 1,-1 1 0,0-1-1,0-1 1,0 1-1,-1-1 1,-3 2 45,8-6-92,1-1 1,-1 1-1,0 0 1,0-1-1,0 0 1,1 1-1,-1-1 1,0 0-1,0 0 1,0 0-1,0 0 1,0 0-1,0 0 1,0 0-1,0-1 1,1 1-1,-1-1 0,0 0 1,0 1-1,0-1 1,1 0-1,-1 0 1,1 0-1,-1 0 1,0 0-1,1 0 1,0-1-1,-1 1 1,1 0-1,0-1 1,-1 1-1,1-1 1,0 0-1,0 1 92,-5-8-173,0 0 1,1 0-1,0 0 0,1-1 0,-3-6 173,-1-7-130,2-1 1,0 0 0,1 0-1,2-1 1,-1-13 129,0-130 218,4 144-181,43-743 376,-32 636-152,11-58 134,2-17 669,-24 206-1030,0 0-1,0-1 1,1 1 0,-1 0-1,0 0 1,0-1 0,0 1-1,0 0 1,0 0-1,0-1 1,0 1 0,0 0-1,0 0 1,0-1 0,0 1-1,0 0 1,0 0 0,0-1-1,0 1 1,0 0-1,-1 0 1,1-1 0,0 1-1,0 0 1,0 0 0,0-1-1,0 1 1,0 0 0,-1 0-1,1 0 1,0 0-1,0-1 1,0 1 0,-1 0-1,1 0 1,0 0 0,0 0-1,-1 0 1,1-1 0,0 1-1,0 0 1,-1 0-1,1 0 1,0 0 0,0 0-1,-1 0 1,1 0 0,0 0-1,0 0 1,-1 0 0,1 0-1,0 0 1,0 0-1,-1 0 1,1 0 0,0 0-1,0 1 1,-1-1 0,1 0-1,0 0 1,0 0-34,-22 17 523,-20 32-451,15-3-105,1 1-1,3 0 1,2 2 0,2 3 33,-8 15 181,-29 51-181,-57 105 367,48-91-721,-6-4 1,-7 1 353,77-127-23,0-1 0,0 1 0,0-1 0,0 1 0,-1-1 1,1 1-1,0-1 0,-1 1 0,1-1 0,-1 0 0,1 0 0,-1 0 1,0 0-1,1 0 0,-1 0 0,0 0 0,0-1 0,0 1 1,0-1-1,0 1 23,1-1-24,-1 0 0,0-1 0,1 1 0,-1 0 1,1-1-1,-1 1 0,1-1 0,-1 1 0,1-1 0,0 0 1,-1 0-1,1 1 0,0-1 0,-1 0 0,1 0 1,0 0-1,0-1 0,0 1 0,-1 0 24,-2-5-67,0 0 0,0-1 0,0 1 0,1 0 0,-1-1 0,2 0 1,-1 0-1,1 0 0,-1-5 67,-10-69-310,4 0 0,3-1 0,5-19 310,-3-6-86,2-522 34,6 291 612,-4 337-447,0-4 60,0 0 0,0 0 1,0 0-1,-1 0 1,1 0-1,-1 0 0,-1 0-173,1 6 35,0-1-1,-1 1 0,1 0 1,0-1-1,0 1 0,0 0 1,-1 0-1,1 0 0,0 0 1,0 0-1,0 0 0,0 0 1,1 1-1,-1-1 0,0 0 0,0 0 1,1 1-1,-1-1 0,1 1 1,-1-1-1,1 0 0,0 1-34,-3 4 112,-42 96-1305,-25 83 1193,-22 113 189,23-72-44,26-89-217,-8 27 783,-7-2 0,-14 15-711,69-170 55,0 0 0,0-1 1,-1 1-1,0-1 1,0 1-1,0-1 0,-1-1 1,0 1-1,0-1 1,-1 1-1,-4 2-55,9-7-82,-1-1 0,0 1 0,1-1 1,-1 0-1,0 1 0,1-1 0,-1 0 0,0 0 1,0 0-1,1 0 0,-1-1 0,0 1 0,1 0 0,-1-1 1,0 1-1,1-1 0,-1 1 0,1-1 0,-1 0 0,1 0 1,-1 0-1,1 0 0,-1 0 82,-33-26-583,32 24 549,-7-7-76,0-1-1,1 1 1,1-1-1,-1-1 0,2 0 1,0 0-1,0 0 1,1-1-1,1 0 0,0 0 1,0-1 110,-7-32-253,1-1 1,-2-29 252,6 32-112,-1-13-28,3 0 0,2 0-1,2 0 1,4 0 0,1 0 0,5-11 140,-9 67 7,0 0-1,0 0 1,0-1 0,0 1 0,1 0-1,-1 0 1,0 0 0,1 0 0,-1 0-1,0 0 1,1 0 0,-1-1 0,1 1 0,0 0-1,-1 1 1,1-1 0,0 0 0,0 0-1,0 0 1,-1 0 0,1 0 0,0 1-1,0-1 1,0 0 0,0 1 0,0-1-1,0 1 1,0-1 0,1 1 0,-1 0 0,0-1-1,0 1 1,0 0 0,0 0 0,0 0-1,1 0 1,-1 0 0,0 0 0,0 0-1,0 0 1,0 0 0,1 1 0,-1-1-1,0 0 1,0 1 0,0-1 0,1 1-7,3 1 94,0 0 0,0 1 0,0 0 0,-1 0 1,1 0-1,-1 0 0,1 1 0,-1 0 0,2 1-94,4 9 168,0 0-1,0 0 1,-1 1-1,-1 0 1,-1 0-1,0 1 1,-1 0-1,0 0 1,-1 1-168,10 43 471,6 53-471,-16-84 134,6 48 744,-3 0-1,-4 0 0,-4 72-877,-1-137 209,1-2-31,0 0 0,-1 0 0,0 0 0,-1 0 0,0-1 0,-4 10-178,5-16-29,0 0 1,-1-1-1,1 1 0,-1-1 1,0 0-1,1 0 0,-1 1 0,0-1 1,-1 0-1,1-1 0,0 1 1,0 0-1,-1 0 0,1-1 1,-1 0-1,1 1 0,-1-1 0,0 0 1,0 0-1,1-1 0,-1 1 1,0 0-1,0-1 0,0 0 1,0 0-1,0 0 29,-4 0-107,0 0 0,-1-1-1,1 0 1,0 0 0,0-1 0,0 0 0,0 0-1,0 0 1,0-1 0,-3-2 107,-68-40-580,57 32 331,-12-8 89,1-2 1,1-2 0,0-1-1,3-1 1,0-1 0,-11-17 159,-7-10-199,-131-150-1016,132 158 1495,-2 1-1,-2 3 1,-7-2-280,54 44 25,1 0 0,-1-1-1,0 1 1,1 0 0,-1 0 0,0 0 0,0 1-1,0-1 1,0 0 0,0 1 0,0-1-1,0 1 1,0-1 0,0 1 0,0 0 0,0 0-1,0 0 1,-1 0 0,1 1 0,0-1 0,0 0-1,0 1 1,0-1 0,0 1 0,0 0-1,0 0 1,1 0 0,-1 0 0,0 0 0,0 0-1,1 0 1,-1 1 0,0-1 0,1 1 0,0-1-1,-2 2-24,-1 2 74,0 1 0,0-1 0,0 1 0,1 0-1,0 0 1,0 0 0,1 0 0,0 1 0,0-1 0,-1 7-74,-1 12 64,2 0 0,0 0 0,2 0 0,1 0 0,1 0 0,1 3-64,10 52 565,9 18-565,-14-60 60,31 116 352,6-1 0,7-2 0,40 73-412,-37-91 1021,-55-132-1051,1 1 0,0-1-1,-1 0 1,1 0 0,-1 1-1,1-1 1,-1 0 0,0 1-1,0-1 1,0 0 0,0 1-1,0-1 1,0 0 0,0 1-1,0-1 1,0 0 0,0 1-1,-1-1 1,1 0 0,-1 1 30,1-1-24,-1-1 1,1 1-1,-1-1 1,0 1-1,1-1 0,-1 0 1,0 1-1,0-1 1,1 0-1,-1 1 1,0-1-1,0 0 1,1 0-1,-1 0 0,0 0 1,0 0-1,1 0 1,-1 0-1,0 0 1,0 0-1,0 0 1,1 0-1,-1 0 0,0 0 24,-5-2-68,0 0 0,0 0 0,0 0 0,0-1-1,1 0 1,-1 0 0,-2-2 68,-25-20-229,1-1-1,2-2 1,0-1 0,-16-22 229,-96-134-460,24 29 150,-1 9 98,-95-158 212,92 106-184,79 151 171,43 48 52,0-1-1,0 1 1,-1 0 0,1-1 0,0 1-1,0-1 1,-1 1 0,1 0-1,0 0 1,-1-1 0,1 1 0,0 0-1,-1 0 1,1-1 0,-1 1-1,1 0 1,0 0 0,-1 0 0,1 0-1,-1-1 1,1 1 0,0 0 0,-1 0-1,1 0 1,-1 0 0,1 0-1,-1 0 1,1 0 0,-1 0 0,1 0-1,0 0 1,-1 1 0,1-1-1,-1 0-38,-14 13 444,12-9-435,-1 1 0,1 0 0,1-1 0,-1 1-1,1 0 1,-1 3-9,-1 9 12,1 1 0,1 0 0,0 0 0,1 1 1,1-1-1,1 0 0,1 1-12,4 28 5,2 0 0,3 7-5,21 61 93,5-1-1,5-3 1,4-1 0,56 94-93,-9-52-256,-43-73-375,-35-60 901,-13-18-234,-1 0 1,0 1-1,1-1 1,-1 1-1,0-1 1,0 1-1,1 0 1,-1 0-1,-1-1 1,1 1-1,0 0 0,0 0 1,0 2-37,-17-14 7,-37-34-249,1-3 0,3-2 1,2-2-1,3-2 1,2-2-1,-30-51 242,-57-82-793,103 155 691,-2 1-1,0 1 0,-2 1 0,-14-9 103,38 34 56,-1 0 0,1 0 0,-1 1 0,0 0 0,-1 0 0,1 0-1,-1 1 1,1 0 0,-1 1 0,-2-1-56,8 3 23,0 0 0,0 0 0,0-1 0,-1 1-1,1 1 1,0-1 0,0 0 0,0 0 0,0 1 0,0-1 0,0 1 0,0 0 0,0 0 0,0-1-1,0 1 1,0 1 0,0-1-23,0 1 12,0 0 0,0 0 0,0 0 0,0 0-1,0 1 1,1-1 0,-1 1 0,1-1 0,-1 1 0,1 0-1,0 0 1,0-1 0,0 1 0,1 0 0,-1 2-12,-2 9 17,2 1 0,-1-1 0,2 1 0,0-1 0,1 1 0,0-1 0,2 6-17,7 32 189,6 17-189,-15-68 1,31 106 434,45 97-435,-37-103 72,113 341 930,-133-385-615,-13-39-286,-1 0-1,0 1 1,-1 0 0,1 14-101,-5-32-51,-1 0 1,0 1-1,1-1 1,-1 1 0,0-1-1,0 1 1,0-1-1,0 0 1,0 1 0,0-1-1,-1 1 1,1-1 0,0 1-1,-1-1 1,0 1 50,0-2-95,0 0 1,-1-1 0,1 1 0,0-1-1,-1 1 1,1-1 0,0 1-1,0-1 1,0 0 0,-1 1 0,1-1-1,0 0 1,0 0 0,0 0 0,0 0-1,0 0 1,0 0 94,-55-45-1288,2-2 1,2-3-1,2-2 0,-30-43 1288,-223-323-3581,174 237 1808</inkml:trace>
  <inkml:trace contextRef="#ctx0" brushRef="#br0" timeOffset="6506.92">439 2023 7000,'8'12'103,"-6"-8"45,1-1-1,-1 0 0,0 1 1,0-1-1,0 1 0,0 0 1,-1-1-1,1 1 1,-1 0-1,0 0 0,0 0 1,0 0-1,-1 0 0,0 0 1,1 0-1,-1 0 0,-1 0 1,1 0-1,-1 0 0,1 1-147,-2 9 275,0-1 0,2 0 0,-1 0 0,2 1 0,0-1 0,1 0-1,0 3-274,25 90 454,19 33 82,40 74-536,-40-102 57,143 354 266,-153-377 271,-3 2 1,11 56-595,-44-146-32,0 0 0,0 0 0,0 0 0,0 0 0,0-1 0,0 1 0,0 0 0,0 0 0,0 0 0,-1 0 0,1 0 0,0 0 0,0 0 0,0 0 0,0 0 0,0 0 0,0-1 0,-1 1 0,1 0 0,0 0 0,0 0 0,0 0 0,0 0 0,0 0 0,0 0 0,-1 0 0,1 0 0,0 0 0,0 0 0,0 0 0,0 0 0,0 0 0,-1 0 0,1 0 0,0 1 0,0-1 0,0 0 0,0 0 0,0 0 0,0 0 0,-1 0 0,1 0 0,0 0 0,0 0 0,0 0 0,0 0 0,0 1 0,0-1 0,0 0 0,0 0 0,0 0 0,0 0 0,-1 0 0,1 0 0,0 1 0,0-1 0,0 0 0,0 0 0,0 0 0,0 0 0,0 0 0,0 0 0,0 1 0,0-1 0,0 0 0,0 0 0,0 0 0,0 0 0,0 0 0,0 1 32,-18-14-808,-22-26 316,-81-121-1592,37 47 1308,5 5 485,5-2-1,5-4 0,-33-79 292,36 68 575,66 124-530,0 0-1,0 1 0,-1-1 1,1 1-1,0-1 1,-1 1-1,1-1 1,0 1-1,-1-1 0,1 1 1,-1-1-1,1 1 1,-1 0-1,1-1 1,-1 1-1,1-1 1,-1 1-1,1 0 0,-1 0 1,1-1-1,-1 1 1,0 0-1,1 0 1,-1 0-1,1 0 1,-1 0-1,0 0 0,1 0 1,-1 0-1,0 0 1,1 0-1,-1 0 1,1 0-1,-1 0 0,0 0 1,1 0-1,-1 1 1,1-1-1,-1 0 1,0 1-45,0 0 64,0-1 1,0 1-1,0 0 1,0 0-1,0 1 1,1-1-1,-1 0 1,0 0-1,0 0 1,1 0-1,-1 1 1,1-1-1,-1 0 1,1 1-1,0-1 1,-1 0-1,1 1 1,0 0-65,0 22 117,0 0 1,2 0 0,0 0-1,2 0 1,1-1 0,5 18-118,15 36 347,13 24-347,-32-85 55,68 158-255,7-4 1,34 46 199,-71-135-12,-43-79-355,-1-2-1111,0 0-148,-17-16-319,-16-18 1236,2-2-1,1-1 1,-18-30 709,35 50-197,-45-65-1803</inkml:trace>
  <inkml:trace contextRef="#ctx0" brushRef="#br0" timeOffset="6842.91">295 3121 1080,'30'48'801,"-2"0"0,-2 1-1,-3 2 1,3 10-801,-1 0 1401,4-1 0,23 35-1401,93 113 3371,-138-201-3038,-5-10-170,-5-17-193,-37-88-2556,-17-23 2586,-1-2-1540,-4-15-2480</inkml:trace>
  <inkml:trace contextRef="#ctx0" brushRef="#br0" timeOffset="7213.46">213 2346 5744,'13'32'-201,"-8"-19"724,0 0 0,1-1-1,0 1 1,1-1 0,0 0 0,1-1 0,0 0 0,1 0 0,1 1-523,70 78 703,-4 4 0,-1 7-703,22 28 302,11 8-242,143 189-68,-230-294 44,-17-24-146,1 1-1,1-1 0,-1 0 0,1 0 0,1 0 0,-1-1 1,1 0-1,1 0 0,-1-1 0,8 5 111,-13-10-45,-1-1 1,1 1-1,-1-1 0,1 0 1,-1 1-1,1-1 1,-1 0-1,1 0 0,-1 0 1,1 0-1,-1 0 0,1 0 1,-1-1-1,1 1 0,0 0 1,-1-1-1,0 1 0,1-1 1,-1 0-1,1 1 1,-1-1-1,0 0 0,1 0 1,-1 0-1,0 0 0,0 0 1,0 0-1,0 0 0,0 0 1,0-1-1,0 1 1,0 0-1,0-1 0,-1 1 1,1 0-1,0-1 0,-1 1 1,1-2 44,3-5-59,-1-1-1,0 0 1,-1 0 0,1 0 0,-1-7 59,0 1-38,-1 0 0,-1-1 0,0 1-1,-1 0 1,-1-1 0,0 1 0,-1-2 38,-10-33-411,-9-23 411,-4-14-321,-81-368-437,71 259 512,0-69 246,31 227-58,1 13-13,2 0 0,0 0 0,2-5 71,0 25-4,0 0 1,0 0-1,1-1 1,0 1 0,0 0-1,0 0 1,1 0 0,0 0-1,0 0 1,0 0-1,0 1 1,1-1 0,-1 1-1,1-1 1,1 1 0,-1 0-1,1 0 4,-2 2 92,0 1-1,1 0 1,-1-1-1,1 1 1,-1 0-1,1 0 1,0 1 0,-1-1-1,1 0 1,0 1-1,0 0 1,-1-1-1,1 1 1,0 0-1,0 1 1,-1-1-1,1 0 1,0 1 0,0-1-1,-1 1 1,1 0-1,0 0 1,-1 0-1,3 2-91,6 2 262,0 0-1,0 2 0,0-1 1,7 7-262,17 15 351,-2 2 1,-2 0-1,0 2 1,-2 2-1,15 23-351,33 56 562,6 22-562,22 34 287,40 44-44,-115-174-456,-28-37 136,0 1-1,0-1 1,1 0-1,-1 0 1,0 0 0,1-1-1,0 1 1,-1-1 0,1 1-1,0-1 1,0 0 0,0 0-1,2 1 78,-3-2-67,-1-1 1,1 1-1,-1 0 0,1 0 0,-1-1 0,0 1 0,1-1 0,-1 1 0,0-1 0,1 0 0,-1 1 0,0-1 1,0 0-1,0 0 0,1 0 0,-1 0 0,0 0 0,0 0 0,-1 0 0,1 0 0,0-1 0,0 1 0,0 0 1,-1 0-1,1-1 0,-1 1 0,1-1 67,11-37-418,-11 25 400,-1 0-1,0 0 0,-1-1 0,0 1 1,-1 0-1,0 0 0,-2-1 19,-30-97-606,19 67 374,-19-62-177,5-1-1,5-2 1,4 0 0,4-9 409,16 117-9,0 0-1,0 0 1,-1-1 0,1 1 0,1 0 0,-1 0 0,0 0-1,0 0 1,1 0 0,-1 0 0,1 0 0,0 0 0,-1 0-1,1 0 1,0 0 0,0 0 0,1 0 0,-1 0 0,0 1-1,0-1 1,1 0 0,-1 1 0,1-1 0,0 1 0,-1 0-1,1-1 1,0 1 0,0 0 0,0 0 0,-1 0 0,1 0-1,0 1 1,1-1 0,-1 0 0,0 1 0,1-1 9,3 1 63,-1-1 1,1 1-1,-1 0 1,1 0-1,-1 1 0,1-1 1,-1 1-1,1 1 1,-1-1-1,0 1 1,0 0-1,0 0 0,5 2-63,7 7 264,1 1 0,-1 1 0,-1 0 0,0 1-1,-1 1 1,-1 0 0,0 1 0,7 12-264,20 32 1139,29 57-1139,-23-36 313,-45-79-294,31 55 308,3-2 0,2-1 0,2-2 0,12 7-327,-41-48-200,0-1 0,0 0 0,9 4 200,-17-11-83,0-1 0,0 0 0,1 0 1,-1 0-1,1 0 0,0-1 0,-1 1 1,1-1-1,0 0 0,0 0 0,0-1 1,0 1-1,-1-1 0,1 0 0,0 0 1,1 0 82,-4 0-41,1 0 0,-1-1 1,0 1-1,0 0 0,0-1 1,0 1-1,0-1 0,0 1 1,0-1-1,0 0 1,0 1-1,0-1 0,0 0 1,-1 0-1,1 1 0,0-1 1,0 0-1,-1 0 0,1 0 1,-1 0-1,1 0 0,-1 0 1,1 0-1,-1 0 0,1 0 1,-1 0-1,0-1 0,0 1 1,1 0-1,-1 0 0,0 0 41,-5-40-936,3 31 845,-23-113-1716,2 13-1726</inkml:trace>
  <inkml:trace contextRef="#ctx0" brushRef="#br0" timeOffset="7543.61">2160 1378 1712,'9'33'348,"-5"-21"1217,0 0 1,1 0 0,1-1-1,0 1 1,2 2-1566,102 179 1005,-8 6 0,-6 9-1005,66 133 622,-147-313-694,1-1 1,5 4 71,-6-10-227,-15-20 155,0-1-1,0 1 0,1 0 1,-1-1-1,0 1 1,1 0-1,-1-1 0,1 1 1,-1-1-1,1 1 1,-1-1-1,1 1 0,-1-1 1,1 1-1,0-1 1,-1 1-1,1-1 0,0 0 1,-1 1-1,1-1 1,0 0-1,-1 1 0,1-1 1,0 0-1,0 0 0,-1 0 1,1 0-1,0 0 1,0 0-1,-1 0 0,1 0 1,0 0-1,0 0 1,-1 0-1,1 0 0,0-1 1,0 1-1,-1 0 1,1-1-1,0 1 0,-1 0 1,1-1-1,0 1 1,-1-1-1,1 1 0,-1-1 1,1 1-1,-1-1 1,1 1-1,-1-1 0,1 0 1,-1 1-1,0-1 0,1 0 1,-1 1 72,2-4-158,1 0-1,-1 0 1,-1 1-1,1-1 1,-1 0 0,1-1-1,-1 1 1,0 0 0,0-1 158,0-37-886,-1 1 0,-3-1 1,-1 0-1,-8-33 886,0-8-590,-6-54-377</inkml:trace>
  <inkml:trace contextRef="#ctx0" brushRef="#br0" timeOffset="7874.56">2751 884 4664,'-2'27'-224,"1"-20"513,0-1 1,1 1-1,-1 0 0,1-1 1,0 1-1,1 0 1,0-1-1,0 1 1,0 0-1,1-1 0,0 1 1,0-1-1,1 0 1,-1 0-1,1 0 0,4 5-289,27 46 452,-2 2-1,-3 1 0,4 17-451,-20-47 93,113 306 658,-102-268-682,20 60 122,-9-20 18,6-1-1,6 1-208,-46-106-53,-1-1 0,1 0-1,-1 0 1,1 0 0,-1 0 0,1 0 0,0 0-1,-1 0 1,1 0 0,0 0 0,0 0 0,0 0-1,0 0 1,0 0 0,0-1 0,0 1 0,0 0-1,0-1 1,0 1 0,0-1 0,1 1 0,-1-1-1,1 0 54,-1 0-77,0 0-1,0 0 0,1 0 1,-1-1-1,0 1 1,0-1-1,0 1 0,0-1 1,0 1-1,0-1 0,0 1 1,0-1-1,0 0 0,0 0 1,0 0-1,0 1 1,0-1-1,0 0 0,0-1 78,2-3-258,1 0 0,-1 0 0,0 0 0,0-1 0,-1 1-1,1-1 1,-1 0 0,1-4 258,9-72-1330,-3 0-1,-2-68 1331,3-34-153,-8 157 145,32-314-519,-16 214-165,25-87 692,-15 90 12,21-76 108,-40 169 47,2 0 1,1 1-1,2 0 0,1 1 0,3-4-167,-13 26 115,0-1 0,1 0 0,0 1 0,0 0 0,0 1 0,1-1 0,0 1 0,7-5-115,-12 11 108,0-1 1,0 1 0,-1-1-1,1 1 1,0 0-1,0 0 1,0-1 0,0 1-1,0 1 1,0-1-1,-1 0 1,1 0 0,0 1-1,0-1 1,0 1-1,0-1 1,-1 1 0,1 0-1,0 0 1,-1 0-1,1 0 1,0 0-1,-1 0 1,1 0 0,-1 1-1,0-1 1,1 0-109,5 6 242,-1-1 0,1 1 0,-1 1 0,4 6-242,13 26 210,-1 0 0,-3 2 0,-1 0 0,-2 1 0,0 11-210,3 0-418,122 385-1292,3 4 288,-139-421 1590,1-6-1736,-6-16 1528,1 1 0,-1-1 0,0 0 0,1 0 0,-1 0 0,0 0 0,1 0 0,-1 0 0,1 0 0,-1 0 0,1 0 0,-1 0 0,0 0 0,1 0 0,-1 0 0,1 0 0,-1 0 0,0 0 0,1 0 0,-1-1 0,1 1 0,-1 0 0,0 0 0,1 0 0,-1-1 0,0 1 0,1 0 0,-1 0 0,0-1 0,0 1 0,1 0 0,-1-1 0,0 1 0,1-1 40,12-10-1900</inkml:trace>
  <inkml:trace contextRef="#ctx0" brushRef="#br0" timeOffset="8208.4">4435 724 816,'16'-52'121,"15"-44"2031,18-35-2152,-37 103 304,1 1 0,1 0 0,2 1-1,0 1 1,2 0 0,17-17-304,-34 40 28,0 1-1,0-1 1,0 1 0,0 0 0,1 0-1,-1 0 1,1-1 0,-1 1 0,1 0-1,-1 1 1,1-1 0,-1 0-1,1 0 1,0 1 0,-1-1 0,1 1-1,0-1 1,0 1 0,-1 0 0,1 0-1,2 0-27,-3 0 29,1 1 0,-1-1-1,0 1 1,1 0-1,-1 0 1,1-1 0,-1 1-1,0 0 1,0 0-1,1 1 1,-1-1 0,0 0-1,0 0 1,0 0-1,0 1 1,-1-1-1,1 0 1,0 1 0,0 0-29,4 9 199,-1 1 0,0-1 1,-1 1-1,0 0 1,0 7-200,-3-18 19,8 68-314,-3 2 0,-3-1-1,-3 0 1,-6 29 295,0 37-1169,-16 294-931,6-182 1080</inkml:trace>
  <inkml:trace contextRef="#ctx0" brushRef="#br0" timeOffset="8209.4">5122 1145 3320,'13'136'4540,"-3"87"-4540,-6-113 248,0 126 498,8 134-11,-10-317-550,-6 49-185,1-30-558,3-68 343,0 0 1,-1 1-1,1-1 1,-1 0-1,0 0 1,0 0-1,-1 2 215,-4 18-4906</inkml:trace>
  <inkml:trace contextRef="#ctx0" brushRef="#br0" timeOffset="8543.31">5347 2154 4128,'25'-49'340,"26"-40"-340,-37 67 117,1 1 1,1 1 0,0 0-1,2 1 1,1 1-118,-18 17 41,0 0 1,0 1-1,0-1 1,0 0-1,0 1 0,0-1 1,0 1-1,1-1 1,-1 1-1,0 0 1,0 0-1,0-1 0,1 1 1,-1 0-1,0 0 1,0 0-1,1 0 1,-1 0-1,0 1 0,0-1 1,1 0-1,-1 0 1,0 1-1,0-1 1,0 1-1,0-1 0,0 1 1,2 0-42,25 22 468,-16-10-320,-1 0 0,-1 0 0,-1 1 0,0 0-1,0 1 1,-1 0 0,-1 0 0,-1 1 0,0-1 0,0 5-148,8 35 31,-2 1 0,0 22-31,2 3 205,-1 5-116,-7-43-429,2 0-1,1-1 1,2 0-1,3 3 341,-12-40-356,1 0 0,-1 0 0,1 0 0,0 0 0,0-1 0,0 1 0,3 2 356,11 13-2473</inkml:trace>
  <inkml:trace contextRef="#ctx0" brushRef="#br0" timeOffset="8544.31">6030 2553 2520,'0'0'0,"0"12"0,-3 9 0,10-2 0,5 1 0,-1 6 0,3 4 0,10 27-1416</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04.067"/>
    </inkml:context>
    <inkml:brush xml:id="br0">
      <inkml:brushProperty name="width" value="0.05" units="cm"/>
      <inkml:brushProperty name="height" value="0.05" units="cm"/>
    </inkml:brush>
  </inkml:definitions>
  <inkml:trace contextRef="#ctx0" brushRef="#br0">3077 1161 2696,'0'0'0,"11"-2"0,6-3 0,12-1-1544</inkml:trace>
  <inkml:trace contextRef="#ctx0" brushRef="#br0" timeOffset="2019.55">3072 1161 2872,'8'-1'130,"-1"0"1,0 0-1,1 0 0,-1 1 1,1 0-1,-1 1 1,1 0-1,-1 0 0,0 0 1,0 1-1,1 0 0,-1 0 1,0 1-1,0 0-130,1 0 303,-1-2-1,1 1 1,-1-1-1,1 0 1,0-1-1,0 1 1,0-2 0,-1 1-1,1-1 1,0 0-1,-1-1 1,1 0-1,0 0 1,-1 0-1,0-1 1,0 0-1,0-1 1,0 0-1,0 0 1,0 0-303,7-6 47,0-1 0,0 0-1,-1-1 1,0-1 0,-1 0 0,0 0 0,-1-1-1,3-7-46,11-19 201,-2-1 0,-2 0 0,-1-2 0,-3-1-1,5-20-200,-20 56-36,1 0 1,0 0-1,0 0 0,0 1 0,1-1 0,1 1 0,-1 0 1,5-5 35,-7 11-95,8-4 174,-2 2 86,-18 13-405,-10 11 231,1 0 0,0 2 0,-3 7 9,7-9-32,-1 0 0,0-1 0,-2-1 0,0-1 0,-3 1 32,-134 115-577,149-129 547,0 0 1,-1 0-1,0-1 0,0 1 1,0-1-1,0-1 0,-1 1 1,1-1-1,-1-1 0,0 1 30,-14 2-248,0-1 0,-21 1 248,-6 1 78,-35 17 810,71-17-788,12-2 148,22 2 384,7 2-338,-21-6-297,-1-1 0,0 0 0,1 0 0,0-1 0,-1 1 0,1-1 0,-1-1 0,1 0 0,2 0 3,60-13-11,-49 7 121,0-1-1,-1 0 0,1-2 1,-2-1-1,0 0 0,0-1 1,-1-1-1,0 0 0,1-3-109,4-2-32,21-19-13,-2-3 0,-2 0 1,24-34 44,-11 18 237,-51 55-236,1 0 0,-1-1 0,0 1 0,1 0 0,-1 0 0,1 0 1,-1 0-1,1 0 0,-1 0 0,1 0 0,0 1 0,-1-1 0,1 0 0,0 1 0,0 0 0,1-1-1,42-14 7,-43 15 64,0-1 20,1 0 0,-1 0 0,0 0 1,0 0-1,1 0 0,-1-1 0,0 1 1,0-1-1,0 1 0,0-2-91,10-5 453,14 1 411,-25 6-876,9 8 9,-7-2 5,-1 0 0,1-1-1,-1 1 1,0 0 0,0 0 0,0 0-1,-1 0 1,1 1 0,-1-1 0,-1 0-1,1 2-1,-2 62 188,0-54-185,0 0 0,1 0 0,1 0 0,1 7-3,2 22-36,-1 0 0,-2 0 0,-2 1 1,-5 32 35,4-58-2,0-6 28,0 0 1,-2 0 0,1 0-1,-2-1 1,-1 5-27,0-3 30,1-1-1,1 1 1,1 0 0,-2 10-30,-11 73-626,-7-2 657,15-53-143,8-40 95,0-2-94,0 0 4,0 0 109,0 0 86,0 0-6,0 0-84,1-2-18,0-1 26,-1 0 1,1 0 0,-1 0 0,1 0 0,-1 0 0,0 0 0,0 0 0,-1-1 0,1 1 0,-1 0 0,1 0 0,-1 0-7,-1-9 26,-11-133 158,6 84-280,4 2 7,3 44 63,0 1 1,-1 0 0,-1-1-1,0 1 1,-1 0 0,-2-5 25,-3-9-126,2-1 0,1 1 0,-1-21 126,-1-3-94,5 30 40,1 0 0,1-1 1,1 1-1,2-5 54,1-42 49,-4 61-55,0 1-1,-1-1 1,0 1 0,0-1-1,-1-4 7,1 11-78,1 1-61,0 0 22,0 0 113,0 0 28,-3-1-9,0 0 0,-1 0 0,1 1 0,0-1 0,-1 1 0,1 0 0,-1 0 0,1 0 1,-2 0-16,1 4 17,-1 0 1,1 0-1,0 0 1,0 0 0,0 1-1,0 0 1,1-1 0,0 1-1,0 0 1,-1 3-18,-13 19 10,-119 145 425,94-116-666,-32 29 231,53-68-223,-4-4-3593,11-6 227,2 0-277</inkml:trace>
  <inkml:trace contextRef="#ctx0" brushRef="#br0" timeOffset="5596.86">137 1797 728,'0'-17'141,"0"14"56,0 5 50,-6 43 779,-4-4-1087,2-1 0,2 2 0,1 3 61,4-36 208,-1 1 0,0-2 0,0 1 0,-1 0 0,-2 3-208,-6 21-45,3 14 660,7-37 1183,3-32-537,8-194 323,-9 141-1601,2 29-100,8-33 117,2-40 603,-11-136-315,2 205-737,-4 50 636,0 0-21,2-5 159,-2 4 223,3 9-294,1 12-181,0 0 0,-2 0 0,0 0-1,-1 0 1,-2 11-73,4 47-56,0-46-5,-2 1 0,-1-1 1,-1 1-1,-1-1 0,-3 0 0,0 0 1,-9 26 60,-5 18-100,3 0 0,2 11 100,-8 42-168,21-124-145,-4 5 168,-2-3-235,6-5 154,1-2-14,0 0 128,0 0 62,0 0 124,0 0 0,0-31-176,4-54 729,12-66-627,-5 53 622,37-234 131,-47 310-751,-1-1 0,-1 0-1,-1 0 1,-2-9-2,-1-9 83,5 17-81,1 21 4,-1-1 0,0 1 0,0-1 0,0 1 0,0-1 0,-1 1 0,0-1 0,0 0-6,1 3 295,0 1-22,2-10 347,174 86 448,-162-68-1091,0 0 0,-1 1-1,0 0 1,0 1-1,-2 1 1,1 0 0,-1 0-1,0 1 1,-2 1 0,3 2 23,15 18-25,-4-10 151,0-1-1,2-1 1,0-1 0,17 9-126,-21-14 25,8 6 212,-1 0 0,11 14-237,-37-33 55,0-1 4,5 3-2,-5-2 171,-2-2 17,0 0-130,0 0-40,0 0-46,0 0-8,0 0-2,-2 0 0,-9-1-21,-1-1 1,1 1-1,0-2 1,0 0 0,0 0-1,0-1 1,0 0 0,0-1-1,1 0 1,0 0 0,0-1-1,-7-6 2,-17-9 3,12 8-17,1-1-1,0 0 0,2-2 0,-1 0 1,2-1-1,-6-7 15,-17-24-43,3-2 0,-8-16 43,36 54 0,-3 1-18,10 9-67,2 2 78,0 0 0,1 0-1,-1 0 1,1 0 0,-1 0 0,0-1 0,1 1-1,-1 0 1,0 0 0,1-1 0,-1 1 0,1 0-1,-1-1 1,1 1 0,-1 0 0,0-1 0,1 1-1,0-1 1,-1 1 0,1-1 0,-1 1 0,1-1 7,-2-1-9,0 0 1,0 1 0,0-1 0,0 0 0,-1 1 0,1-1 0,0 1-1,-1 0 1,1-1 0,-1 1 0,0 0 0,0 0 8,1 1 16,2 0 39,0 0-13,0 0-83,0 0-19,0 0-8,0 0 17,0 0 61,-6 13 14,2-2-37,0 0 0,1 0 1,0 0-1,1 0 0,0 0 1,1 1-1,0-1 0,1 11 13,-7 24-73,-1-6 141,5 9-190,-2 0 1,-2-1-1,-3 0 1,-1 0-1,-3-1 1,-3 2 121,2 1-18,1 0 1,3 1 0,-4 42 17,12-74 7,-3 25-54,6-42-153,0-2 9,0 0 199,0 0 17,0 0-146,0 0-8,0 0 97,0 0 26,0 0 8,10-32 10,56-294 364,-53 264-353,12-64 219,-2-25-242,-22 132 51,1 1 32,0 0 0,0-1 1,2 1-1,0 0 1,1 1-1,1-1 1,3-4-84,-9 21-20,0 1-75,0 0-281,0 0 53,0 0 477,0 0 107,10 0 131,-1 4-363,-1 0 1,0 1-1,-1-1 1,1 1-1,-1 1 1,0-1-1,0 1 1,-1 1-1,6 6-29,11 15 226,18 29-226,3 4 445,-1-11-205,1-3 0,29 23-240,10 2 1231,-82-72-1210,24 14 196,-3 0 15,-21-13-378,-1-1-42,16 8-179,-11-6-3545,-5-2-3933</inkml:trace>
  <inkml:trace contextRef="#ctx0" brushRef="#br0" timeOffset="9448.84">1821 586 5656,'-3'-12'205,"0"-1"0,1 1 0,0-1 0,1 1-1,1-1 1,0 0 0,0 1 0,1-1 0,1 0 0,1-3-205,17-104 461,-10 50-589,-2-1 518,-8 69-369,0 2 58,0 0 194,0 0-30,-2 9-482,-11 28 395,2 0 0,2 1 1,1 2-157,5-29-36,-14 72-550,-9 45 1150,-7-1-564,31-121 72,-5 20-63,-1 0 1,-2-1 0,-4 8-10,5-17-42,2-1-1,0 2 1,1-1 0,1 0-1,0 1 1,1 0-1,1 0 1,0 1 0,1 10 42,26-116 529,-10 44 102,6-35-631,-11 31 23,5-33 263,19-58-286,37-118 375,-57 211-1095,-12 44 484,-1 2 653,0 0 92,0 0-387,0 0-82,-6 56 167,-3-2 0,-1 1 0,-9 18-207,-17 97-951,20-103 268,-5 20 701,9-51 10,4-11 302,-1-1-1,-6 12-329,15-35-20,0-1 6,0 0 44,0 0-50,-4 9 135,4-9-108,0 0 1,0 0 0,0 0 0,0 0-1,0 0 1,0 0 0,-1 0-1,1 0 1,0 0 0,0 0-1,0 0 1,0 0 0,0 0 0,0 0-1,0 0 1,0 0 0,0 0-1,0 0 1,-1 0 0,1 0 0,0 0-1,0 0 1,0 0 0,0 0-8,29-127 1584,40-103-1584,-37 113-350,1-24 350,-25 104-48,-1 5 97,-4 16 6,0 0-1,0 0 0,2 1 0,0 0 0,1 0 1,0 0-1,1 1 0,1 0 0,0 0 0,1 0 1,6-5-55,-6-2 535,-6 17 137,7 19-341,7 18-87,-2 1 0,0 2-244,11 24 83,-18-37-120,0 0 1,-1 1-1,-1 0 1,0 10 36,16 57 257,-11-62 125,1 0 0,9 12-382,11 29-566,-4-22 632,-21-34-26,-11-13 323,-20-20 415,8 6-958,0 1 39,1-1-1,0-1 1,1 0 0,1-1 0,-11-16 141,-7-12-46,-13-29 46,13 11 5,26 48-52,-1 0 1,0 1 0,-1 0 0,-1 0 0,0 0-1,0 1 1,-4-4 46,9 12-23,1 0 0,1 0 0,-1 0 0,0 0 0,1-1 0,0 1 0,0 0 0,0-1 0,-1-2 23,1 1-17,0 3 51,1 2 0,0 0-20,0 0-2,0 0 17,0 0 20,0 0 45,0 0 11,0 0 7,2 2-13,4 5-113,0 1 1,0-1 0,-1 1 0,0 1 0,-1-1 0,1 1 0,0 4 13,18 32 52,17 25 50,-28-45-40,3 0 0,0-1 0,1-1 0,13 14-62,-14-19 36,0 0 0,-1 1-1,-1 0 1,2 6-36,-3-5 35,-11-28 70,-12-30-17,-19-34-122,-61-134 33,23 39 172,67 165-170,0 0 1,0 0-1,0 0 0,0 0 1,0 0-1,0 0 1,0 0-1,-1 1 0,1-1 1,-1 0-1,1 1 0,-1-1 1,0 1-1,1 0 1,-1-1-1,0 1 0,0 0 1,0 0-1,0 0 0,0 0 1,0 1-1,0-1 1,0 1-1,0-1 0,0 1 1,-1-1-1,1 1 1,-2 0-2,3 0 33,1 0 59,0 0-3,-1 2-89,0 0 1,0 0-1,1-1 0,-1 1 1,-1-1-1,1 1 0,0-1 0,0 1 1,-1-1-1,1 0 0,-1 1 0,-5 6-4,-1 5 19,1 1 1,0 0-1,1 0 1,1 0-1,0 1 1,1 0-1,0 0 1,2 0-1,-1 9-15,-6 20-79,2-10 52,-2-1 0,-1 0 0,-1 0 0,-11 19 27,8-16-30,1 1 0,1 1 1,-1 15 29,-13 42-244,-5 44 256,25-86-454,6-52 436,0-1-38,0 0-144,0 0 5,0 0 166,0 0 33,0 0-31,6-31-209,6-30 330,2 0-1,3 1 1,2 1 0,3 1 0,3 0 0,13-20-106,-21 42-22,-1-1 1,-2 0 0,-1-1-1,-3 0 1,1-6 21,-4 20-30,1 1 0,1 0 1,3-3 29,18-50 418,-28 70-274,-2 4-114,1 0 0,0 0 0,0 0 0,-1 0 0,1 0 0,1 0 0,-1 1 0,0-1 0,0 0 0,1 0 0,-1 1 0,1-1 0,0 0-30,0-1 17,0 1 0,-1-1 1,1 1-1,0 0 1,0 0-1,0 0 0,1 0 1,-1 0-1,0 0 1,1 1-1,-1-1 0,1 1 1,0 0-1,-1-1 1,1 1-1,0 1 0,2-2-17,-3 2 162,-2 0 35,20 11 143,-4 10-356,-1 2 0,-1 0-1,0 0 1,-2 1 0,-1 1 0,-1 0-1,1 7 17,15 34-17,-3-13-37,16 56 54,-13-47 230,-5-15-222,-14-30 130,-2-5 109,-19-23-153,-26-32-187,3-2-1,-20-31 94,56 75 20,1 1-41,0 0-182,0 0-6,0 0 156,0 0 43,0 0 5,0 0 12,2 1 5,92 92 623,1 1-1883,-76-78-165,0-1 0,1-1 0,1-1 0,16 8 1413,14 5-6820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17.723"/>
    </inkml:context>
    <inkml:brush xml:id="br0">
      <inkml:brushProperty name="width" value="0.05" units="cm"/>
      <inkml:brushProperty name="height" value="0.05" units="cm"/>
    </inkml:brush>
  </inkml:definitions>
  <inkml:trace contextRef="#ctx0" brushRef="#br0">100 175 3416,'0'0'0,"0"0"0,0 0 0,0 0-2088</inkml:trace>
  <inkml:trace contextRef="#ctx0" brushRef="#br0" timeOffset="1618.87">97 230 3056,'0'0'793,"0"0"39,0 0 136,0 0-24,0 0-249,3 4-169,12 17-293,2 3 1153,1 0 1,15 15-1387,-31-37 36,2-2 40,-4 0-74,0 0-1,0 0 1,0 0-1,0 0 1,0 1-1,0-1 1,0 0-1,0 0 1,0 0-1,0 0 1,0 0-1,0 0 1,0 0-1,1 0 1,-1 0-1,0 0 1,0 0-1,0 0 1,0 0 0,0 0-1,0 0 1,0 0-1,0 0 1,0 0-1,0 1 1,0-1-1,0 0 1,0 0-1,0 0 1,0 0-1,0 0 1,0 0-1,0 0 1,0 0-1,0 0 1,0 0-1,0 0 1,0 0-1,0 1 1,0-1-1,0 0 1,0 0-1,0 0 1,0 0-1,0 0 1,0 0-1,0 0 1,0 0-1,-1 0 1,1 0-1,0 0 1,0 0-1,0 0 1,0 0-1,0 0 1,0 0-1,0 0 1,0 0-1,0 0 1,0 0-1,0 1 1,0-1-1,0 0 1,0 0-1,-1 0 1,1 0-1,0 0 1,0 0-1,0 0-1,31 6 52,-12-2-34,-17-3 100,-2-1 418,0 0 8,0 0-383,0 0-120,0 0-114,0 0-3,0 0 87,0 0 50,0 0 118,0 0-7,-21-10-44,-19-5 343,27 11-339,0-1 0,1-1 0,-1 0 1,-1-2-133,12 7-28,-11-22 749,9 16-835,16 15 244,6 6 31,1-2 0,0 0 0,14 5-161,-32-16 246,-1-1 0,6 4 158,-5-3 147,-10-4-207,-3-1-369,0-2 0,0 0 0,0 0 0,1-1 0,0 0-1,0-1 1,0 0 0,-2-3 25,12 9 55,1 2 17,-2-1-7,-2-5-61,3 5-51,-13-16-150,4 9 74,9 7 135,0 0-1,1 0 1,-1 0-1,0 0 1,0 0-1,0 0 1,1 0-1,-1 0 0,0 0 1,1 0-1,-1-1 1,1 1-1,0 0 1,-1 0-1,1-1 0,0 1 1,0 0-1,0 0 1,0-1-1,0 1 1,0 0-1,0-1 1,0 1-1,0 0 0,1 0 1,-1-1-12,2-1 27,0 0 1,0 0 0,1 0-1,-1 0 1,1 0 0,-1 0-1,1 1 1,2-2-28,-1 1 9,6-11 311,-9 11-286,1 1 0,-1 0 1,1 0-1,-1-1 0,1 1 1,0 0-1,0 1 0,0-1 1,0 0-1,0 0 0,0 1 1,1 0-1,-1-1 0,2 0-34,27-19 151,-2-2-1,14-15-150,-8 8 118,1 6 473,-35 23-423,-1 1 5,0 0-102,0 0 85,0 0 30,0 0-14,0 0-30,0 0-108,0 0-31,-11 7-35,-155 66-1413,121-54 1255,36-16 149,1 1 0,0 1 0,1-1 0,-1 1 0,1 0 0,0 1 0,0 0 0,0 0 41,6-4-158,33-13-36,-8 3 340,0 0-1,-1-2 0,0 0 0,-1-1 0,16-12-145,-6 7 421,11-5-269,-39 18-57,0 1 1,1 0-1,0 0 0,0 0 0,-1 0 0,1 1 1,0 0-1,5-1-95,16-4 183,-25 5-165,-1 1-8,0 0 38,0 0 160,0 0 44,0 0 18,0 0-61,0 0-276,13 34-2,-12-21 75,0 1 0,-1 0 1,-1-1-1,0 1 0,0 0 0,-2-1 0,0 1 1,0-1-7,-6 32-7,0 22 8,9-64-14,0-3-27,0 0 49,-2 2 5,0 0 0,0 1 0,0-1 0,0 1 1,1 0-1,-1-1 0,1 1 0,-1 0 0,1 0 0,0 0 0,0 0 0,0 2-14,1-4 20,0-1-9,0 0-54,0 0-23,-3 12-144,3-12-150,-11 20 840,5-12-8741,6-8 391</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0.447"/>
    </inkml:context>
    <inkml:brush xml:id="br0">
      <inkml:brushProperty name="width" value="0.05" units="cm"/>
      <inkml:brushProperty name="height" value="0.05" units="cm"/>
    </inkml:brush>
  </inkml:definitions>
  <inkml:trace contextRef="#ctx0" brushRef="#br0">97 36 4400,'0'0'0,"14"13"0,8 11 0,12 13-2824</inkml:trace>
  <inkml:trace contextRef="#ctx0" brushRef="#br0" timeOffset="1362">86 59 3232,'5'11'-56,"-4"-8"197,1 0 0,-1-1 0,0 1 0,0 0 0,-1 0 0,1-1 0,0 1 1,-1 0-1,0 0 0,1 0 0,-2 2-141,2-1 196,0 0 0,0 0-1,0 0 1,0 1 0,1-1 0,0-1 0,0 1 0,0 0 0,0 0 0,0-1-1,1 1 1,-1-1 0,1 0 0,0 0 0,0 0 0,0 0 0,4 2-196,-1 1 250,-1 0 1,1 0-1,-1 0 1,0 0-1,3 6-250,4 8 840,-11-19-606,-1-1 35,0 0-42,0 0-10,0 0 6,0 0-9,0 0-36,0 0 38,0 0 192,0 0 9,-23-11 32,10 4-454,1 0 0,0-1-1,0-1 1,-1-1 5,-15-11 135,25 20-55,-4-1-59,6 1-13,1 1 51,0 0 178,0 0 0,0 0-195,0 0 30,0 0 320,0 0 26,0 0-211,5 13-28,28 31-138,-23-32-18,0 0 0,-1 1 1,-1 0-1,1 0 0,-2 2-23,-6-14 328,-1-1 36,0 0-136,-1-1-63,-4-9-146,-1 0 0,0 1 0,0 0 0,-1 0 0,0 1 0,0 0 0,-1 0 0,-1 1-1,1 0 1,-1 0 0,-2 0-19,-28-25-32,37 31-7,0 0 25,1 0-1,-1 0 0,1 0 0,-1 0 0,1 0 1,-1-1-1,1 1 0,-1-1 0,1 1 0,0-1 0,0 1 1,0-1-1,0 1 0,0-1 0,0 0 0,0 0 0,1 1 1,-1-1-1,1 0 0,-1 0 0,1 0 0,0 0 0,-1 0 1,1 0-1,0-1 15,1 0 14,-1 1 0,1-1 0,-1 1 0,1-1 0,0 1 0,0 0 0,0-1 0,0 1 0,0 0 1,0 0-1,1 0 0,-1 0 0,1 0 0,-1 0 0,1 0 0,0 0 0,0 0 0,0 1 0,0-1 0,0 1 0,0 0 0,2-2-14,7-2 170,0-1-1,1 1 0,-1 1 1,2 0-170,-5 1 227,75-20 3,-65 18-71,0 1 0,0 1 0,0 1 0,9-1-159,-87 2-1133,39-1 1058,-1 1-1,1 1 0,0 1 1,-1 1-1,1 1 0,-15 4 76,16 3 109,20-7 440,12-1 20,52-5 460,50-9-1029,1 0 39,-115 11-22,1 1-1,0 0 1,0 0 0,-1 0 0,1 0 0,0 0 0,0 0-1,-1 0 1,1 0 0,0 0 0,0 0 0,-1 0-1,1 1 1,0-1 0,0 0 0,-1 0 0,1 1 0,0-1-1,-1 1 1,1-1 0,0 0 0,-1 1 0,1-1-1,-1 1 1,1 0 0,-1-1 0,1 1 0,-1-1 0,1 1-1,-1 0 1,0-1-17,0 28 204,-2-16-201,-1-1 0,0 1 0,-1-1 1,-1 0-1,1 0 0,-4 4-3,-10 14 10,1 2 1,0 2-11,6-14-18,5-7-38,0 0 0,1 1 1,0-1-1,0 3 56,2-5 260,-10 23-3840,11-29 2333,0-1 0,-1 1 0,1-1 0,-1 1 0,0-1 0,0 0 0,-4 2 1247,-6 6-3860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3.844"/>
    </inkml:context>
    <inkml:brush xml:id="br0">
      <inkml:brushProperty name="width" value="0.05" units="cm"/>
      <inkml:brushProperty name="height" value="0.05" units="cm"/>
    </inkml:brush>
  </inkml:definitions>
  <inkml:trace contextRef="#ctx0" brushRef="#br0">0 128 3232,'2'0'1,"12"1"369,0 1 1,0 0 0,10 3-371,-23-4 528,-1-1 128,25 47 2157,-5-17-229,-20-30-2550,0 1 0,0-1-1,0 0 1,0 0 0,0 0 0,0 0 0,0 0-1,0 1 1,1-1 0,-1 0 0,0 0 0,0 0 0,0 0-1,0 0 1,0 1 0,0-1 0,0 0 0,0 0-1,0 0 1,0 0 0,0 1 0,0-1 0,0 0-1,0 0 1,0 0 0,0 0 0,0 1 0,0-1 0,-1 0-1,1 0 1,0 0 0,0 0 0,0 0 0,0 1-1,0-1 1,0 0 0,0 0 0,0 0 0,-1 0-1,1 0 1,0 0 0,0 1 0,0-1 0,0 0 0,0 0-1,-1 0 1,1 0 0,0 0 0,0 0-34,-18-10 745,14 7-743,-4-3 44,1 0-1,0 0 1,1 0 0,-1-1 0,1 0-1,0 0 1,-2-5-46,7 11 39,0 0-1,0 1 0,1-1 1,-1 0-1,0 0 1,1 0-1,-1 0 1,1 0-1,-1 0 0,1 0 1,-1 0-1,1 0 1,0 0-1,0 0 0,-1 0 1,1 0-1,0 0 1,0 0-1,0 0 0,0 0 1,0 0-1,0-1-38,1 2 38,-1 0-1,1-1 0,0 1 1,-1 0-1,1-1 1,0 1-1,-1 0 0,1 0 1,0 0-1,-1-1 1,1 1-1,0 0 0,-1 0 1,1 0-1,0 0 0,0 0 1,-1 0-1,1 1 1,0-1-1,-1 0 0,1 0 1,0 0-1,-1 1 1,1-1-38,6 2 96,0 1 0,0-1 0,-1 2 0,1-1 0,-1 1 0,1 0-96,2 3-4,-1 0 0,0 0 0,-1 1 1,0 0-1,0 1 0,-1-1 0,0 1 0,0 1 4,-5-9 58,-1-1 179,0 0 7,0 0-168,0 0-43,0 0 6,0 0 95,0 0 65,-5-2-122,0-1-1,0 1 1,0-1 0,1 0-1,-1-1 1,1 1 0,0-1-1,-1-1-76,-20-18-380,12 12 241,1 0-1,0-1 1,-6-9 139,12 17 69,6 4-66,-1 0 1,1 0-1,-1 0 0,1-1 1,-1 1-1,0 0 1,1 0-1,-1-1 0,1 1 1,-1 0-1,1-1 1,-1 1-1,1 0 0,0-1 1,-1 1-1,1-1 0,-1 1 1,1-1-1,0 1 1,-1-1-1,1 1 0,0-1 1,0 1-1,-1-1 1,1 1-1,0-1 0,0 0 1,0 1-1,0-1 0,0 1-3,-1-1 10,1 0 0,-1 1-1,1-1 1,0 1-1,0-1 1,-1 0 0,1 1-1,0-1 1,0 0-1,0 1 1,-1-1 0,1 0-1,0 1 1,0-1-1,0 0 1,0 1-1,0-1 1,1 0 0,-1 1-1,0-1 1,0 0-1,0 1 1,0-1 0,1 0-1,-1 1 1,0-1-1,1 1 1,-1-2-10,20-10 626,36-1 623,-47 11-1131,81-25 296,-80 24-253,-15 5 109,-18 10-401,17-9 56,-1 1-1,1-1 0,-1 0 1,0-1-1,1 0 0,-1 0 0,-5 1 76,-16 4-400,26-6 108,2-1 57,0 0 446,0 0 43,0 0-286,0 0-48,11-8 130,5-1 330,-2 2-204,-1 0 0,0-2 0,0 1 0,1-3-176,-13 10 27,-1 0 0,1 1-1,-1-1 1,1 0 0,0 1 0,0-1 0,-1 0 0,1 1 0,0-1 0,0 1 0,0-1 0,0 1-1,0 0 1,-1-1 0,1 1 0,0 0 0,0 0 0,0-1 0,0 1 0,0 0 0,0 0 0,0 0-1,0 0 1,0 0 0,0 0 0,0 1 0,0-1 0,0 0 0,0 0 0,0 1 0,0-1 0,-1 1-1,1-1 1,0 1 0,0-1 0,0 1 0,-1-1 0,1 1 0,0-1 0,0 1 0,-1 0-27,2 1 13,0 0 0,-1 1-1,1-1 1,-1 0 0,1 1 0,-1-1 0,0 1 0,0 0 0,-1-1 0,1 1 0,0 0-1,-1-1 1,1 3-13,-2 7 28,0 1 0,0-1 0,-1 0 0,-1 1 0,0-1 0,-1 0 0,-3 8-28,2-5 45,0 1 0,1 1 0,-1 6-45,2-8 239,2-6-982,1-4-3429,0-5-7174</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7.592"/>
    </inkml:context>
    <inkml:brush xml:id="br0">
      <inkml:brushProperty name="width" value="0.05" units="cm"/>
      <inkml:brushProperty name="height" value="0.05" units="cm"/>
    </inkml:brush>
  </inkml:definitions>
  <inkml:trace contextRef="#ctx0" brushRef="#br0">34 284 816,'57'-36'2055,"-65"47"-157,-6 10-625,7-14 3137,15-8-4179,1-1 0,-1 0 0,0 0 0,0-1 0,-1 0 1,1-1-1,0 1 0,-1-1 0,0-1 0,0 1 0,0-1 1,-1-1-1,4-3-231,2 0 405,0 1 0,0 0 0,0 0 0,9-2-405,50-15 1343,-44 16-591,-20 6-511,-9 3-151,-16 4-89,1 1 0,-1 1 0,1 0 0,0 1 0,0 1 0,1 1 0,0 0 0,-11 9-1,-13 4-77,33-19 49,0 1-1,-1 0 1,1 0-1,1 1 1,-1-1-1,1 1 1,0 1-1,-3 2 29,7-5-62,-1 0 75,0 0 0,0 1 1,0 0-1,0-1 0,1 1 1,0 0-1,-1 2-13,3-4-8,-1-1 1,1 1 0,0 0-1,-1-1 1,0 1 0,1-1-1,-1 0 1,0 1 0,1-1-1,-1 1 1,0-1-1,0 0 1,0 0 0,0 0-1,0 1 1,-1-1 0,1 0-1,-1 0 8,1-1 16,0-1 0,0 1 0,0-1 0,0 1 0,0-1 0,0 0 0,1 1 0,-1-1 0,0 0 0,1 0 0,-1 1 0,0-1 0,1 0 0,-1 0 0,1 0 0,-1 0 0,1 0 0,0 0 0,-1 0 0,1 0 0,0 0 0,0 0 0,-1 0 0,1 0-1,0 0 1,0-1-16,-3-17-47,1 0-1,1-1 1,0 1-1,2-1 1,1-9 47,0-23 169,-2 40-112,0 1-17,0 0-1,0-1 1,-2 1 0,1 0-1,-3-7-39,-4-25 143,8 41-137,0 2 5,0 0-11,-1 0 0,1 0 0,0 0 0,0 0 0,0 0 0,0 0 0,0 0 0,-1 0 0,1-1 0,0 1 0,0 0 0,0 0 0,0 0 0,0 0 0,0 0 0,-1 0 0,1 0 0,0-1 0,0 1 0,0 0 0,0 0 0,0 0 0,0 0 0,0 0 0,0-1 0,0 1 0,0 0 0,0 0 0,0 0 0,0 0 0,0-1 0,0 1 0,0 0 0,0 0 0,0 0 0,0 0 0,0-1 0,0 1 0,0 0 0,0 0 0,0 0 0,0 0 0,0 0 0,0-1 0,1 1 0,-1 0 0,0 0 0,0 0 0,0 0 0,0 0 0,0 0 0,0 0 0,0-1 0,1 1 0,-1 0 0,0 0 0,0 0 0,0 0 0,0 0 0,1 0 0,5-7-8,-2 5 33,0 2 1,0-1-1,1 0 0,-1 1 1,0 0-1,0 0 0,0 0 0,0 0 1,0 1-1,0 0 0,0 0 0,0 0 1,0 0-1,0 0 0,0 1 1,0 0-1,-1 0 0,1 0 0,-1 0 1,1 1-26,12 7 55,-1 0 0,-1 1 0,0 1 1,0 1-56,66 69 466,-74-75-470,0 2 39,-4-7 138,-2-2 50,0 0 58,0 0 9,8 9 192,-19-13-258,0 0 0,0-1 0,0-1 0,-3-2-224,-79-70 102,71 43-494,21 34-213,5 3 272,13 9 216,19 18 240,-6 0-129,-24-20-1724,0-1 0,-1 1 0,0 0-1,3 6 1731,-7-13-3960,-1-2-1374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9.098"/>
    </inkml:context>
    <inkml:brush xml:id="br0">
      <inkml:brushProperty name="width" value="0.05" units="cm"/>
      <inkml:brushProperty name="height" value="0.05" units="cm"/>
      <inkml:brushProperty name="color" value="#ED7D31"/>
    </inkml:brush>
  </inkml:definitions>
  <inkml:trace contextRef="#ctx0" brushRef="#br0">47 122 3232,'0'0'0,"0"0"0,-10 0 0,10 0 1400,-7-10-1400,7 10 1400,-8-12-1400,5-1 288,1-2-288,-1 5 296,3 1-296,-1-2-544,-3 3 544,3-1-536,-2 1 536,-2-9-3544</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9.647"/>
    </inkml:context>
    <inkml:brush xml:id="br0">
      <inkml:brushProperty name="width" value="0.05" units="cm"/>
      <inkml:brushProperty name="height" value="0.05" units="cm"/>
    </inkml:brush>
  </inkml:definitions>
  <inkml:trace contextRef="#ctx0" brushRef="#br0">70 344 2696,'14'-7'-1720,"5"-5"4950,6-2 3413,-8 6-5152,-1 0-1020,0-1 0,-1 0 0,0-1 0,-1-1 0,9-8-471,-18 15 62,37-29 73,-40 32-11,3-1 1317,-13 1-1024,-5 5-440,0 0 1,0 0-1,0 2 0,1-1 1,0 2-1,0-1 0,1 2 1,-5 3 22,5-3-6,-3 3 48,31-22 47,8-7 22,-23 17 17,-2 1 52,0 0 88,0 0-22,0 0-186,0 0-30,0 0 19,0 0 44,0 0 3,-13 11 22,9-8-106,-1 1-6,1-1 0,-1 1 1,0-1-1,0 0 0,0-1 1,0 1-1,0-1 0,-2 0-6,5-1-50,2-1 26,0 0-22,0 0-142,0 0 30,-11-4 400,1 2-214,8 2-23,1 0-1,-1 0 0,0-1 1,1 1-1,-1-1 0,1 1 0,-1-1 1,0 0-1,1 0 0,-1 1 1,1-1-1,0 0 0,-1 0 0,1 0 1,0-1-1,0 1 0,-1 0 0,1 0 1,0-1-1,0 1 0,0-1 1,1 1-1,-1-1 0,0 1 0,0-1 1,1 0-5,-4-6 30,-18-27 108,18 28-164,0 0 0,1 0 0,0-1 0,1 1 0,0-1 0,-1-3 26,-14-38-80,16 44 90,-1 1-1,0-1 1,1 0-1,0 1 0,0-1 1,0 0-1,1 0 1,-1 0-1,1 0 0,0 0 1,1 0-1,-1 1 1,1-1-10,1-27 671,-1 32-669,-1 0 1,1-1-1,0 1 0,0 0 1,-1 0-1,1-1 1,0 1-1,0 0 1,0 0-1,0 0 0,-1 0 1,1 0-1,0 0 1,0 0-1,0 1 1,0-1-1,-1 0 0,1 0 1,0 0-1,0 1 1,-1-1-1,2 1-2,21 8 324,9 2-307,-25-8-6,-1-1 1,0 1-1,0 1 0,0-1 0,0 1 0,0 0 0,3 4-11,8 9 379,-11-10-378,1 0-1,-1-1 0,1-1 1,0 1-1,1-1 0,12 9 224,-12-7-237,2-1 0,-1 0 0,1-1 0,0 0 0,8 3 13,-17-8 39,1 1 1,0-1-1,-1 1 1,1 0 0,-1-1-1,1 1 1,-1 0-1,0 0 1,1 0 0,-1 0-1,0 0 1,0 0-1,1 1 1,0 0-40,-3-2 41,1 1 1,-1-1-1,1 1 1,-1-1-1,1 0 1,-1 1-1,1-1 0,-1 0 1,0 0-1,1 0 1,-1 1-1,1-1 0,-1 0 1,0 0-1,1 0 1,-1 0-1,1 0 1,-1 0-1,0 0 0,1 0 1,-1 0-1,0 0 1,1 0-1,-1-1-41,-7 1 62,0-1 0,0 0 0,1-1 0,-1 0 0,0 0 0,-1-2-62,-9-3-87,13 6 82,1-1-1,0 1 1,0-1-1,0-1 1,0 1-1,0-1 1,0 1-1,0-1 1,1 0-1,-1 0 1,-1-3 5,-2 0-21,1-1 0,-1 1-1,1-1 1,1 0 0,-1-1 0,1 0-1,1 0 22,-13-19-16,16 25 22,1 2-34,0 0-142,0 0 0,0 0 96,0 0-108,0 0-24,0 0 36,0 0 88,0 0 310,0 0 26,0 0-222,0 0-50,0 0 22,1 5-1,0 0 0,0 0-1,-1 0 1,1 0 0,-1 0 0,-1 3-3,1-6 4,0-1-6,0 0 0,0 0 0,0 0 1,0 0-1,0 1 0,0-1 0,0 0 0,0 0 0,0 0 0,1 0 0,-1 1 0,1-1 1,-1 0-1,1 0 0,-1 0 0,1 0 0,-1 0 0,1 0 0,0 0 0,0 0 1,-1-1-1,1 1 0,0 0 0,0 0 0,0-1 0,0 1 0,0 0 0,0-1 1,1 1 1,-1-1-15,-1 0 1,0 1-1,1-1 1,-1 0-1,0 0 1,1 0-1,-1 0 1,0 1-1,1-1 1,-1 0-1,0 0 1,1 1-1,-1-1 1,0 0-1,1 1 1,-1-1-1,0 0 1,0 1 0,0-1-1,1 0 1,-1 1-1,0-1 1,0 1-1,0-1 1,0 0-1,0 1 1,0-1 14,38 12-607,-21-10-933,-3 1-6338,-14-3 1574</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24.620"/>
    </inkml:context>
    <inkml:brush xml:id="br0">
      <inkml:brushProperty name="width" value="0.05" units="cm"/>
      <inkml:brushProperty name="height" value="0.05" units="cm"/>
    </inkml:brush>
  </inkml:definitions>
  <inkml:trace contextRef="#ctx0" brushRef="#br0">38 271 12464,'0'0'0,"-2"10"0,0 2 0,-3 10-8872</inkml:trace>
  <inkml:trace contextRef="#ctx0" brushRef="#br0" timeOffset="1186.97">58 264 6104,'2'3'77,"1"-1"0,-1 0 0,0 1 0,1-1 0,-1 0 0,1-1 0,-1 1 0,1 0 0,0-1 0,0 0 0,0 1 0,0-1 0,0 0 0,3 0-77,44 3 2038,1 0-832,-30 1 262,-29-9 178,-18-6-1620,9 1-14,1 1 22,-1 0 0,0 1 0,-16-4-34,28 10 20,1-1 1,-1 1-1,1 0 1,-1 0-1,0 1 1,0-1-1,1 1 1,-1 0-1,-1 1-20,-16-2 164,20 0-19,2 1-405,0 0-28,-17-3 2645,30-17-2314,-1 0-1,-2-2 1,8-19-43,20-39 869,-34 71-496,0 0 0,0 0-1,-1 0 1,1-5-373,-3 13-7,-1 1-1,0 0 3,0 0 6,0 0-11,0 0-12,0 0-46,0 29-12,-1 0-31,-1 0 0,-3 12 111,2-29 24,0-11 164,-2-15 113,2 6-468,3 4 87,0-6 60,0 5 48,1 0 0,-1 0 0,1-1 0,0 1-1,0 0 1,1 0 0,0 0 0,-1 1 0,2-2-28,2-4 21,-5 8-77,0 2 82,0 0 7,4 0-62,-4-4-27,25-7 26,-21 9 25,-2 2 1,-1-1 0,1 1 0,0-1 0,-1 1 0,1 0 0,0-1 0,-1 1 0,1 0 0,0 0 1,-1 0-1,1 0 0,0 1 0,-1-1 0,1 0 0,0 1 0,-1-1 0,1 1 0,-1 0 0,2 0 4,-2-1 7,0 0-1,0 1 1,0-1-1,0 0 1,0 1-1,0-1 0,0 1 1,0 0-1,0-1 1,0 1-1,0 0 1,0-1-1,0 1 0,0 0 1,0 0-1,0 0 1,-1 0-1,1 0 1,0 0-1,-1 0 0,1 0 1,-1 0-1,1 0 1,-1 0-1,1 1-6,0 3 73,6 7 47,-2 0 0,0 0 0,0 0 0,-1 0 0,0 1 1,-2 0-1,1 0 0,-1 2-120,2 22 18,-2 1 0,-1 8-18,-3-30 67,0-12-5978,2-4-3035</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2:31.607"/>
    </inkml:context>
    <inkml:brush xml:id="br0">
      <inkml:brushProperty name="width" value="0.05" units="cm"/>
      <inkml:brushProperty name="height" value="0.05" units="cm"/>
    </inkml:brush>
  </inkml:definitions>
  <inkml:trace contextRef="#ctx0" brushRef="#br0">223 417 3504,'-8'-5'65,"5"4"45,1 0-1,-1-1 0,1 1 1,-1-1-1,1 0 0,-1 0 1,1 0-1,0 0 0,0 0 1,0 0-1,0 0 0,1-1 1,-1 0-110,2 3 38,0 0 1,0-1 0,0 1 0,0-1-1,0 1 1,0 0 0,0-1 0,0 1-1,0-1 1,0 1 0,0 0 0,1-1 0,-1 1-1,0 0 1,0-1 0,0 1 0,1 0-1,-1-1 1,0 1 0,0 0 0,1-1-1,-1 1 1,0 0 0,1 0 0,-1-1 0,0 1-1,1 0 1,-1 0 0,0 0 0,1 0-1,-1-1 1,0 1 0,1 0 0,-1 0 0,1 0-1,-1 0 1,0 0 0,1 0 0,-1 0-1,1 0-38,21-3 709,-18 2-659,13-1 467,0-1 1,0-1-1,-1-1 1,0 0-1,0-1 1,0-1-1,0 0 1,7-6-518,23-20 905,-44 32-656,0-2-167,0 1 0,0-1 0,-1 1 0,1-1 0,-1 0 0,0 1 0,1-1 0,-1 0 0,-1 0 0,1 0-82,-3-12 123,-4 11 130,3 6-214,0-1 0,0 0 0,1 1 0,-1 0 0,0-1 0,1 1 0,-1 0 0,1 0 0,-1 1-39,-38 29-40,-1-1 1,-1-3-1,-35 16 40,72-41 2,-17 15-30,21-17-112,2-1 6,0 0 140,0 0 34,0 0 1,0 0 2,0 0-14,0 0 20,0 0 78,0 0 17,0 0-24,0 0 15,0 0 65,0 0-23,0 0-153,0 0 0,-10 5 301,9-4-288,-1 0 1,0 0-1,0 0 0,0-1 1,0 1-1,0-1 0,0 1 0,0-1 1,1 0-1,-1 0 0,0 0 1,0 0-1,0 0 0,0 0 1,0 0-1,0-1 0,0 1 0,0-1 1,0 1-1,0-1 0,0 0 1,1 0-1,-1 0 0,0 0 0,0 0 1,1 0-1,-1 0 0,1-1 1,-1 1-1,1-1 0,0 1 0,-1-1 1,1 1-1,0-1 0,0 0-37,-8-10 84,1-1-1,0 1 1,1-2-1,-3-7-83,4 9-40,0-2 194,2 0 1,0 0-1,0 0 1,2 0 0,0-1-1,0 1 1,1-6-155,-5-36 156,1 3-222,4 38 38,0 1 0,-1 0 1,0-1-1,-1 0 28,2 13-65,1 2 38,1-11 347,4 14-322,0 1 0,0-1 0,0 1 0,-1 0 0,0 0 0,0 1 0,0-1 0,0 1 0,-1-1 0,0 1 0,0 0 0,0 1-1,0-1 1,0 4 2,7 15-14,-2 1-1,5 20 15,-7-22-35,2 2-37,2 0 0,0-1-1,14 22 73,-8-15-3,-7-9 196,-9-17 80,-8-15-181,0-2-77,2 0-1,0 0 0,0-1 1,1 0-1,0 0 0,2 0 1,-1-2-15,-5-31 72,-1-23-72,6 36-95,3 30 92,1 0-11,-1-1-1,1 1 0,-1 0 1,0-1-1,0 1 0,0 0 0,0 0 1,-1-2 14,1 5 6,-12-31 200,-1 1 200,16 29-317,-1 0-77,1 0-1,-1 0 1,0 0 0,1 0 0,-1 1 0,0-1 0,1 0 0,-1 1 0,1-1 0,-1 1-1,1 0 1,0-1 0,-1 1 0,1 0-12,14 6 26,-1 1 0,0 1-1,-1 0 1,1 1 0,-2 0 0,1 1 0,-1 1 0,7 8-26,49 35 462,-54-43-170,-1 1 0,0 1-1,0 0 1,7 11-292,-20-23 19,0 0 0,0 0 0,0 0 0,-1 0 0,1 0 0,0 0 0,-1 0 0,1 0 0,-1 0 0,1 0 0,-1 0 0,0 0 0,1 0 0,-1 0 0,0 0 0,0 1-19,7 15-625,15 8-5563,-22-25-3101</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3:09.839"/>
    </inkml:context>
    <inkml:brush xml:id="br0">
      <inkml:brushProperty name="width" value="0.05" units="cm"/>
      <inkml:brushProperty name="height" value="0.05" units="cm"/>
      <inkml:brushProperty name="color" value="#E71224"/>
    </inkml:brush>
  </inkml:definitions>
  <inkml:trace contextRef="#ctx0" brushRef="#br0">443 1136 4312,'16'0'624,"-31"10"362,-21 14-1403,24-8 141,0-1-1,2 2 1,0-1-1,0 1 1,2 1-1,-3 7 277,-5 9 570,8-15 215,1 0 1,-4 19-786,-11 28 1211,-29 75 1643,40-108-2332,1 1 0,2 1 0,1 0 0,0 25-522,-4 143 230,8-127-379,3-35-11,1-1 0,3 0 0,1 0 0,4 12 160,11 35 193,14 33-193,0-29-9,-19-57 606,8 33-597,-14-40 319,1 0-1,1-1 1,12 21-319,-4-10 212,-7-9-153,-2 0-1,-1 0 0,0 2-58,-3-5-13,2-1-1,0 1 0,2-1 1,1-1-1,1 2 14,5 3-107,0-1 0,2 0-1,1-2 1,1 0 0,3 1 107,12 12-31,-2 2 0,-2 1 0,-1 2 0,-3 1 0,-1 2 31,1 2 27,-4-6 159,17 20-186,-31-49-15,0 0 0,1-1 0,0 0 0,1 0 0,1-1 0,7 4 15,74 56-1038,23 16 1501,-92-70-420,1-1-12,0 1 1,-2 2 0,0 0-1,-1 1 1,-1 2-1,1 2-31,-5-2 41,-5-4-27,2 0 0,0-1 0,1-1 0,1 0 0,0-1 0,1-1 0,6 3-14,19 6 46,1-2-1,1-2 1,1-2-1,35 8-45,19 7 278,-36-6-222,14 9-56,-35-15 62,0-1 0,2-2-1,44 10-61,42-1-26,-60-13 44,-2 2 1,0 3-1,-1 4 0,20 10-18,-45-13-42,121 51 163,-103-51-63,0-3 1,2-2 0,51 3-59,27 7 54,15 3 604,2-6-1,129-1-657,89-21 296,-143-1-281,-107-4 158,0-5 0,4-6-173,23-3 83,10 7-83,-14 11 8,49-3-97,-158 2 46,-1-2 0,0-2 1,36-11 42,61-27-152,73-37 152,-128 52 461,1 4 1,46-7-462,-33 10 852,69-30-852,-106 31 206,37-13-285,80-44 79,-143 63-83,-2-1 0,0-2 0,-2 0-1,0-2 1,-1-1 0,-1-1 0,-1-2 0,1-2 83,20-23-8,3 2 1,2 2-1,6 0 8,3-4 254,-2-3 0,-1-4-254,-39 38 32,-1-1 0,0 0 0,-2-1 0,-1 0 0,0-1 0,-2-1 0,0 0 0,-2-1 0,5-15-32,47-168 229,-51 161-154,-2 0 0,-2 0-1,0-31-74,-5 35-3,3-53-58,-5 0 0,-7-59 61,-3 68 65,-4-51 595,-22-77-660,29 186 0,-1 0 0,-1 1 0,-2 0 0,-1 0 0,-10-16 0,-9-8 1,-2 1 0,-11-10-1,7 11 8,-16-22 9,-3 1-1,-40-35-16,58 69 199,-1 1 0,-3 2 0,0 2 0,-2 1 0,-1 3 0,-1 2 0,-31-12-199,14 7-8,2-2-1,-45-32 9,58 37 41,-1 2 1,-1 2-1,-1 2 0,-1 3 1,-1 2-1,0 2 0,-45-5-41,-70-5 239,-2 7-239,-63-8 52,-589-74 135,391 63 344,363 32-504,-629-48 93,507 38-92,-47-5 384,-14 3 339,151 12-992,0-4 1,-64-15 240,70 0 77,47 11-37,-46-7-40,-148-22-322,-50-5 148,153 26 161,60 7-58,-43 1 71,-49 4 39,-1 8-1,-55 11-38,199-8 6,-20 0-107,0 3 0,0 1 0,0 3 0,-36 13 101,-33 13-31,76-26 52,1 2 0,0 2 1,1 1-1,1 2 1,-24 15-22,8-5-40,43-23 12,0 1 0,1-1-1,-1 2 1,1-1 0,0 1-1,-4 5 29,-52 41-332,46-38 267,-1 1-1,2 1 0,0 0 0,1 2 0,1 0 1,-5 8 65,8-6-4,0 0 1,2 1-1,0 0 0,1 1 1,1 0-1,2 0 1,0 1-1,1 0 0,1 0 1,1 1-1,2 0 1,0-1-1,1 16 4,4 34-129,2 1 0,4-1-1,18 68 130,68 213-105,-95-354 105,21 67-57,1-1 0,11 14 57,-3-6-5,0 12 5,-6-19-155,27 57 155,159 302 27,-193-399-45,1 0-1,1-1 1,2-2 0,0 0-1,2-1 1,0 0 0,6 1 18,4 6-73,0 2 0,-2 1 0,6 11 73,-13-11-18,95 119-81,-95-125 85,0-1 1,2-2-1,1 0 0,12 7 14,147 98 24,-130-83 86,-2 1-1,31 38-109,-56-55-15,-6-5-32,2 0 0,0-2 0,1-1 1,1-1-1,25 14 47,177 85 87,-49-27-17,-111-60-268,35 12 198,3 0-54,-75-28 98,-1 1 1,16 12-45,22 14 30,-30-21-41,5 4-37,2-2 1,0-2-1,1-2 0,1-2 0,4-1 48,139 30-137,158 18 137,-240-50 98,0-6 0,1-3 0,0-6 0,93-11-98,99-18-108,124-16 93,-289 21-7,52-6 36,-76 15 14,0-4-1,34-14-27,15-21 113,-43 24 174,-2-6 0,-1-5-1,103-51-286,-179 72-3,230-117-127,-216 104 96,-1-1 0,-2-4-1,38-33 35,-74 57 8,142-120 6,-85 75 3,-3-4 0,-2-2-1,50-65-16,-65 62-185,-3-2 0,32-62 185,-12 20-19,-40 65-47,-2-1 1,15-40 65,-31 60-32,-1-1 0,-1 0 0,-1 0 0,-2-1 0,3-26 32,-2-1-7,-3 0 0,-2 0 0,-3 0 0,-2 0-1,-6-32 8,-5-1 0,5 26-7,-13-43 7,16 84-4,-1 0 1,-1 1-1,-1 0 1,-1 0 0,-1 1-1,-9-13 4,-34-42-99,32 48 27,2-2 0,1 0 1,2-1-1,-5-11 72,6 4 25,-1 1 0,-1 0 1,-3 2-1,0 0 0,-2 2 1,-2 0-1,-19-19-25,16 26 118,-1 0-1,0 2 1,-2 1-1,-1 2 1,-4-1-118,-172-82 193,181 90-197,-14-9-29,1-2 0,1-1 0,1-3 0,-33-30 33,45 38 85,-2 1 0,0 1-1,-1 1 1,-1 2-1,-27-11-84,-46-12 531,-13 1-531,78 25 21,-588-151 52,384 122 100,112 22 58,-264-27 414,150 22-630,-138-12-252,241 25-98,-60-15 161,-33-2 283,-33 26 126,109 3 30,102-4-59,-20-5-206,-37-2 15,-284-15-595,284 17 677,-1 6 0,-51 7-97,128-3-56,-11 0-29,-1 3 0,-22 5 85,-20 8 59,1 4 0,1 4-1,1 4-58,-22 8-274,-12-2 274,3-1-63,94-27 131,-51 14 39,2 4 0,1 3 0,-29 18-107,11 2 208,-15 15-208,73-42 86,1 2 1,2 1-1,0 1 1,-20 25-87,-267 293-487,306-330 507,1 0-1,1 0 1,0 1-1,0 0 1,2 1 0,0 0-1,1 0 1,0 1-1,2-1 1,0 1 0,0 4-20,-4 28-77,3-1 1,2 1 0,2 19 76,2-37-30,2 1 0,1-1 0,1 0 0,8 22 30,41 121-167,-34-115 148,14 30-151,4-1-1,4-2 0,5 0 171,-46-85 0,71 147 143,-45-88 13,3-1 0,2-1 0,35 45-156,196 232-149,-232-296 67,2-2 0,2-1 1,1-2-1,13 8 82,161 116-174,-148-114 287,-21-10-70,-1 1 0,-1 2 1,15 22-44,-20-22 19,0-1 1,3-3-1,1 0 1,10 4-20,45 25-173,2-4 0,89 38 173,49-1-260,-14-6 274,-133-54 19,2-4-1,0-3 1,3-5 0,16 0-33,98 10 230,68-4-230,476 18-140,-513-42 54,22 1-140,85-16 226,-137-11 11,114-29-11,-227 33-50,174-36-34,-196 35 132,0-3-1,46-22-47,108-40 97,-8 3-67,-138 48 0,67-27 33,20-19-63,-138 62-1,0-1 0,-1-1 0,-1-2 0,12-12 1,91-93-209,-51 48-42,15-13 56,-3-3-1,-4-4 0,70-106 196,-95 110-228,-4-2-1,-5-3 0,29-77 229,-70 148-89,39-99-433,1-20 522,-39 103-170,-1-1 0,-2-1 0,-2 1 0,-3-1-1,0-20 171,-4 18-129,-1 0-1,-3 1 1,-2-1-1,-1 1 1,-3 0-1,-2 0 1,-2 1 0,-8-16 129,-25-65-323,30 73 78,-3 2 0,-3 0 0,-20-34 245,6 25 50,-2 2 1,-3 1-1,-42-42-50,-14-17 96,55 61-137,-50-47 41,-36-13-256,-49-29 256,74 63 444,34 28-88,-3 3 1,-3 3-1,-1 4 1,-39-15-357,-93-32 572,-32 0-572,20 22 69,127 42 239,2-4 0,-40-21-308,55 19 549,-1 3 0,-1 4-1,-2 3 1,-36-3-549,-331-35 1116,182 36-1237,-1 11-1,-41 13 122,-16 29 199,176-13-88,66-4-71,1 3 0,-70 24-40,-45 9-188,179-45 163,-120 26-232,-6 7 257,-90 22-78,101-27 386,-47 21-308,-2 14 508,-97 53-508,188-72-396,-67 48 396,25-14-324,109-68 407,-240 146-2616,208-121 490,1 2 0,3 3 0,-28 30 2043,-5 13-1862,-46 45-4718</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2.7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2112 2680,'51'-54,"-3"-3,-1-1,-4-3,-2-1,-3-2,-2-2,-4-1,0-6,0-13,-3-1,-4 0,-3-2,-5-1,-4-1,-1-31,-10 55,-2 0,-3 0,-3 0,-4 1,-2 0,-2 0,-9-14,0 8,-4 2,-3 0,-2 2,-4 2,-2 1,-17-18,29 47,-3 1,0 1,-3 1,0 2,-2 1,-1 1,-2 3,-13-7,16 13,-2 1,0 2,-1 1,-1 2,0 2,0 1,-2 2,1 2,-21 0,7 3,0 2,-1 2,1 3,0 3,0 1,0 3,1 2,1 3,0 1,1 3,1 2,1 2,1 2,1 3,1 1,2 2,1 2,1 2,-14 17,18-11,2 1,2 1,2 2,2 2,2 0,2 2,3 0,1 2,3 1,-11 47,13-24,3 0,3 1,4 0,3 0,3 0,4 1,8 41,10 18,6-1,6-1,27 62,163 382,-125-361,9-4,9-5,10-6,7-5,10-6,69 63,-178-215,35 41,-62-69,0 1,-1-1,0 1,0 0,-2 1,3 5,-8-17,0-1,1 1,-1 0,0 0,0-1,0 1,1 0,-1 0,0-1,0 1,0 0,0 0,0 0,0-1,-1 1,1 0,0 0,0-1,0 1,-1 0,-10 1,-19-17,0-4,2-1,0-2,2-1,-19-20,-92-113,25 16,6-6,7-3,7-5,6-4,8-4,6-2,8-4,-12-64,36 80,5-2,8-1,2-40,17 95,4-1,4 1,5-1,5 1,15-64,-6 83,3 1,4 0,4 2,3 2,3 1,3 1,4 2,2 3,4 1,9-5,-19 29,2 2,1 2,3 1,0 3,3 2,1 1,1 3,50-21,-17 14,3 4,0 4,2 3,1 4,31-1,-58 13,-1 3,1 2,1 3,-1 3,0 3,23 5,-50-3,-1 2,0 1,-1 1,0 2,16 9,-26-10,-1 2,0 0,-1 1,0 1,-2 1,0 1,17 18,-10-3,-2 0,-1 2,-2 0,-1 2,-1 0,-3 1,-1 0,-1 2,-2-1,-2 2,-2 2,9 57,-4 0,-5 1,-5 94,-7-22,-8-1,-7 0,-7-1,-8-2,-8-1,-6-2,-8-3,-14 16,30-89,-16 22,37-78,-2 0,0-2,-2-1,-21 21,26-36,17-15,1 0,0 0,0 0,0 0,-1 0,1 0,0 0,0 0,-1 0,1 0,0 0,0 0,-1 0,1 0,0 0,0 0,-1 0,1 0,0 0,0 0,-1 0,1-1,0 1,0 0,0 0,-1 0,1 0,0 0,0-1,0 1,0 0,-1 0,1 0,0-1,0 1,0 0,0 0,0-1,0 1,0 0,0 0,0-1,-1-4,1-1,0 1,0-1,0 0,1 1,0-1,0 1,22-120,6 1,4 1,7 2,4 2,5 2,6 2,4 3,6 2,4 4,4 2,5 4,41-37,-38 53,3 3,4 4,2 4,4 4,3 5,21-7,-48 34,1 3,2 3,1 4,23-4,-39 16,1 2,0 3,1 2,-1 3,55 3,-67 4,0 2,0 2,-1 2,0 1,26 11,-45-11,-1 1,-1 1,1 2,-2 0,0 1,-1 2,0 0,-1 2,-1 0,0 2,8 12,-1 2,-2 1,-2 1,-1 1,-2 1,-1 0,-2 2,-2 0,-2 1,-1 1,-3 0,-1 0,2 33,-4-16,-4 0,-2 0,-2 1,-4-1,-1-1,-4 1,-1-1,-4-1,-19 50,1-24,-5-2,-3-2,-3-2,-3-1,-20 18,-37 41,-6-5,-43 32,30-44,-5-5,-6-6,-122 74,-456 246,423-262,66-32,-349 191,452-264,-3-5,-3-6,-112 27,220-71,1 1,0-2,-1 0,0 0,0-2,0 0,0-1,-16-2,34 1,0 0,-1 0,1 0,0 0,0 0,0 0,-1 0,1 0,0 0,0 0,0 0,-1-1,1 1,0 0,0 0,0 0,0 0,-1-1,1 1,0 0,0 0,0 0,0 0,0-1,0 1,0 0,0 0,-1 0,1-1,0 1,0 0,0 0,0-1,0 1,0 0,0 0,0 0,0-1,0 1,1 0,-1 0,0 0,0-1,0 1,0 0,0 0,0 0,0-1,0 1,1 0,-1 0,0 0,0 0,0-1,0 1,1 0,-1 0,0 0,0 0,0 0,1 0,-1 0,0 0,0-1,0 1,17-13,-16 12,58-38,2 3,62-28,-66 35,480-219,-204 99,25-32,-127 49,-5-11,166-141,-269 184,-6-5,-3-5,-6-5,-5-5,36-59,-88 106,-4-2,-3-2,-4-2,20-56,-41 83,-2-1,-2 0,-3-1,-2-1,-2 0,-3 0,-2-54,-4 61,-3 0,-1 1,-3 0,-2 0,-1 0,-3 1,-2 1,-4-5,6 19,-2 1,-1 0,-1 1,-2 1,-1 0,-1 2,-1 1,-1 0,-1 2,-2 1,-18-12,12 12,-2 1,0 3,-1 0,-1 3,0 1,-32-8,18 10,0 2,-1 2,0 3,0 1,0 3,-22 4,0 2,1 4,0 2,0 4,1 4,1 2,-30 15,21-2,2 3,1 3,2 4,-42 34,26-9,3 3,3 4,-20 28,-15 31,5 4,7 5,7 5,-33 70,61-89,-45 112,90-176,4 0,3 1,2 2,-7 60,26-129,-8 77,8-70,0 0,1 0,-1 0,2 0,-1 0,1-1,0 1,0 0,2 4,-3-9,0-1,0 1,1 0,-1 0,0-1,1 1,0-1,-1 1,1-1,0 1,-1-1,1 0,0 0,0 0,0 0,0 0,0 0,0-1,0 1,0-1,0 1,1-1,-1 0,0 0,0 0,0 0,0 0,1-1,-1 1,0 0,0-1,1 0,8-2,0-1,-1 0,1-1,-1 0,8-5,14-11,-1-1,-1-1,-2-2,0-1,-1-1,9-15,11-15,-4-2,32-57,-30 37,-3-2,-4-1,-3-3,-4 0,-4-2,-4-1,-3-1,-5-1,2-54,-12 71,-4 1,-3-1,-3 1,-4 0,-2 0,-4 1,-2 1,-4 0,-3 2,-2 0,-4 2,-13-19,5 21,-2 2,-3 2,-3 2,-2 2,-3 2,-2 3,-2 1,-2 3,-2 3,-3 2,0 3,-58-25,65 39,0 2,-1 3,-1 2,0 3,-2 2,0 3,-30-1,41 8,0 2,-1 3,1 1,0 3,0 1,1 3,0 2,1 2,-26 11,32-8,1 2,0 2,2 1,0 1,2 3,1 1,1 1,1 2,1 1,2 1,1 2,2 0,2 2,0 1,3 1,1 1,2 1,2 0,1 3,-4 21,2 1,4 0,2 1,3 0,3 1,3 0,3-1,6 32,12 63,7-2,44 145,-13-106,8-3,9-3,66 118,11-22,178 253,235 238,-545-753,-11-15,1 1,0-1,0 0,1-1,11 9,-23-29,-273-623,0-1,163 346,13-4,-11-96,69 213,8-1,8-2,8 0,5-118,13 221,4 1,2 0,4 0,15-50,-15 82,2 0,3 1,0 1,3 0,1 1,3 1,0 1,20-21,-8 17,2 1,2 3,2 0,1 3,1 2,2 1,2 3,0 1,1 3,2 1,41-11,-13 9,2 3,0 4,0 4,1 3,1 3,0 4,42 5,-69 2,-1 1,1 3,-1 3,0 2,-1 2,44 18,-69-21,0 2,-1 0,-1 2,0 1,-1 1,0 1,-2 2,0 0,-1 1,-1 1,-2 1,0 1,2 5,1 8,-3 0,-1 2,-1 0,-2 1,-3 1,0 0,-3 0,-2 1,-1 0,-1 16,-1 35,-4 0,-4 0,-4 0,-8 19,-4 3,-4 0,-6-2,-23 49,20-74,-4-1,-4-3,-3-1,-30 39,51-88,-1-1,-1-2,-26 25,49-54,0 0,0 0,0 0,-1 0,1 0,-1 0,1-1,-1 1,0-1,-2 1,4-1,1-1,-1 0,1 0,-1 0,1 0,-1 0,1 0,-1 0,1-1,-1 1,1 0,-1 0,1 0,-1 0,1-1,-1 1,1 0,-1-1,1 1,0 0,-1-1,1 1,-1-1,-7-19,6 5,0 0,1 1,1-1,0 0,1 0,1 0,2-5,5-25,14-37,4 6,4 0,2 3,4 1,3 1,3 2,2 3,4 1,50-50,-11 22,5 4,3 4,4 4,3 5,32-13,-47 34,3 5,1 3,3 5,75-22,-108 45,1 2,0 3,1 3,1 3,0 2,0 4,0 2,8 3,-41 0,-1 2,0 1,0 1,0 2,-1 0,0 3,-1 0,0 2,-1 1,0 1,-2 2,0 0,-1 2,0 0,-2 2,-1 1,-1 1,2 4,9 13,-3 0,-1 3,-2 0,-2 1,-3 2,-1 0,-2 1,-3 1,-1 0,6 49,-12-39,-2 1,-3 0,-3 0,-2 0,-3-1,-2 1,-3-1,-3 0,-5 11,-16 34,-4-3,-4 0,-5-3,-4-2,-24 30,-13 5,-4-5,-6-3,-50 43,5-23,-6-5,-124 84,-350 208,27-72,-100 17,398-228,-6-12,-251 71,523-196,15-5</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3.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4.4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0,0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5.1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0,0 0,0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52.2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1496 1961,'3'-2,"0"0,0-1,0 1,0 0,0-1,0 0,-1 0,1 0,-1 0,0 0,0 0,0 0,1-4,18-46,-19 46,3-10,-1 0,-1 0,0-1,-1 0,-1 1,0-1,-2 0,0 0,-1 1,0-1,-2 1,0-1,-1 1,-6-14,2 9,-2 1,-1-1,0 2,-1 0,-1 1,-1 0,-1 1,-1 0,0 2,-19-14,-1 1,-2 3,-1 1,0 2,-2 1,-1 3,0 1,-2 2,0 3,0 1,-1 2,-10 1,19 4,-1 2,1 1,0 2,-1 2,1 2,0 1,0 1,1 2,0 2,0 1,1 2,1 2,0 0,-10 9,22-10,0 2,0 0,2 1,0 1,1 1,1 1,1 1,0 0,2 1,0 1,2 0,1 1,0 0,-3 14,6-14,2 1,0 0,1 1,2 0,1 0,1 0,1 0,1 0,1 0,1 0,2 0,1 0,0-1,10 25,-1-16,2 1,1-2,2 0,1-1,1-2,2 0,1-1,1-1,3 0,15 13,2-2,2-2,1-2,2-2,21 9,18 3,2-4,1-3,49 10,296 72,-234-68,53 19,-3 12,2 14,-248-95,13 6,0 1,0 1,-1 0,6 6,-25-16,1 0,-1 0,0 0,1 0,-1 1,1-1,-1 0,1 0,-1 0,0 1,1-1,-1 0,1 1,-1-1,0 0,0 1,1-1,-1 0,0 1,1-1,-1 1,0-1,0 1,0-1,0 0,1 1,-1-1,0 1,0-1,0 1,0-1,0 1,0-1,0 1,0-1,0 1,0-1,-1 1,1-1,0 0,0 1,0-1,-1 1,1-1,0 1,0-1,-1 0,1 1,0-1,-1 0,1 1,0-1,-1 0,1 1,0-1,-1 0,-29 10,11-7,-1-1,1-1,-1-1,0-1,1 0,-1-2,-1-1,-33-7,0-2,1-3,-60-23,2-6,2-4,2-4,3-6,-21-19,-39-34,6-8,-108-107,133 103,6-6,6-5,-68-102,167 207,1-1,2 0,1-2,-9-23,22 43,0 0,1 0,1 0,0 0,1 0,1-1,0 1,0-1,1 1,1-1,0 1,1 0,1-1,1-5,4-4,0 1,2 1,0-1,1 2,1-1,1 2,1 0,0 0,2 1,0 1,1 1,1 0,0 1,1 1,0 1,16-8,-7 6,1 0,1 3,1 0,-1 2,1 1,1 1,0 2,0 2,0 0,1 2,30 3,-24 2,1 2,-1 1,0 2,0 2,-1 1,-1 3,21 9,-11 0,-1 2,-1 2,-1 2,-1 2,17 18,1 7,-2 3,-3 2,-3 3,-2 2,-4 2,-2 2,5 18,-34-59,4 5,-2 2,-1 0,-2 0,0 7,-69-226,-2-3,-23-147,69 272,2 0,2-1,4 0,2 0,2 0,4 0,9-40,-5 53,3-1,2 2,2 0,1 0,3 2,11-15,-18 37,1 1,1 0,1 1,1 0,1 2,1 0,1 1,0 1,1 2,1 0,1 1,8-4,7 1,0 2,1 2,0 1,1 2,0 1,1 3,0 1,0 3,1 1,-1 2,1 1,-7 2,0 1,0 1,-1 2,0 2,0 1,-1 1,0 3,-1 0,0 2,-2 1,0 2,0 1,-2 2,1 3,-1 1,-2 2,-1 0,-1 2,-1 1,-2 1,-1 1,15 33,-14-20,-3 1,-2 1,-2 1,-2 0,-2 1,1 26,-4 10,-3 0,-5 0,-3 0,-4 0,-4-1,-3 0,-26 82,5-52,-5-1,-6-2,-3-2,-6-2,-4-3,-5-3,-5-2,-3-4,-15 10,29-36,-12 24,51-66,1 1,1 1,2 0,1 1,1 2,8-13,5-20,0 0,0 0,0 0,0 0,0 0,0 1,0-1,0 0,0 0,0 0,0 0,0 0,1 1,-1-1,0 0,0 0,0 0,0 0,0 0,0 0,0 1,0-1,0 0,1 0,-1 0,0 0,0 0,0 0,0 0,0 0,0 0,1 0,-1 0,0 0,0 0,0 0,0 0,0 0,1 0,-1 0,0 0,0 0,0 0,0 0,0 0,1 0,-1 0,0 0,0 0,0 0,0 0,26-20,-17 12,63-58,-2-4,-3-2,-4-3,-2-3,-5-3,-3-2,30-65,-51 84,-4-2,-2-1,-3-1,-3-1,-3 0,-3-2,-3 0,-4 0,-2 0,-4-1,-3 0,-2 2,-4 1,-3 0,-3 1,-3 0,-3 1,4 20,-2 1,-3 1,-1 1,-2 1,-2 1,-2 1,-16-17,5 11,-2 2,-3 2,-1 2,-1 2,-3 2,-1 2,-1 3,-2 1,-29-10,60 32,0 0,-1 1,0 2,-1 0,1 2,-1 0,-23 0,35 4,0 0,0 1,-1 0,1 1,1 0,-1 1,0 1,1 0,-1 0,1 1,0 0,1 1,-1 0,1 1,0 0,-5 6,2 0,0 1,0 1,2 0,0 1,0 0,2 1,0 0,1 0,-5 15,-3 18,1 0,-7 52,-3 46,8 2,3 46,13 300,18-201,-9-227,3 0,3 0,7 13,-17-68,-3-7,0 0,1 0,0 0,0-1,1 1,0-1,0 1,0-1,1 0,-3-8,-1-1,1 0,0 0,-1 1,0-1,0 0,0 0,0 0,-1-2,-12-51,-2 0,-2 1,-3 1,-2 1,-3-2,-32-59,-4 2,-5 3,-5 3,-4 4,-51-52,81 104,-3 2,-1 1,-2 4,-3 1,-1 2,-37-18,56 38,0 2,-2 1,0 2,-1 2,0 1,-1 2,-1 2,0 2,0 1,0 2,-19 2,39 3,0 0,0 1,0 2,1 0,-1 1,1 1,0 1,1 1,-1 0,2 2,-1 0,-5 5,3 0,0 2,1 0,1 1,0 1,1 1,2 1,0 0,1 1,-6 13,6-8,1-1,2 2,1 0,1 0,1 1,2 0,0 1,3-1,0 1,2 0,1 0,1 0,2 0,1 0,1 0,2 0,0-1,3 0,0 0,2-1,0-1,2 1,2-2,8 12,12 10,3-2,2-1,2-2,1-2,3-2,11 5,60 40,129 69,-75-61,177 68,194 47,-235-86,58 43,-249-108</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3:00.7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9.571"/>
    </inkml:context>
    <inkml:brush xml:id="br0">
      <inkml:brushProperty name="width" value="0.05" units="cm"/>
      <inkml:brushProperty name="height" value="0.05" units="cm"/>
      <inkml:brushProperty name="color" value="#ED7D31"/>
    </inkml:brush>
  </inkml:definitions>
  <inkml:trace contextRef="#ctx0" brushRef="#br0">13 214 3864,'0'0'0,"0"-19"0,0-10 0,-3 2 1640,0-1-1640,2 11 1648,-2 11-1648,1-5 416,2 3-416,0-1 424,0 1-424,0-4-24,2-2 24,-2 14-24,0-13 24,0 1-5472</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3.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4.4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0,0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5.1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0,0 0,0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52.2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1496 1961,'3'-2,"0"0,0-1,0 1,0 0,0-1,0 0,-1 0,1 0,-1 0,0 0,0 0,0 0,1-4,18-46,-19 46,3-10,-1 0,-1 0,0-1,-1 0,-1 1,0-1,-2 0,0 0,-1 1,0-1,-2 1,0-1,-1 1,-6-14,2 9,-2 1,-1-1,0 2,-1 0,-1 1,-1 0,-1 1,-1 0,0 2,-19-14,-1 1,-2 3,-1 1,0 2,-2 1,-1 3,0 1,-2 2,0 3,0 1,-1 2,-10 1,19 4,-1 2,1 1,0 2,-1 2,1 2,0 1,0 1,1 2,0 2,0 1,1 2,1 2,0 0,-10 9,22-10,0 2,0 0,2 1,0 1,1 1,1 1,1 1,0 0,2 1,0 1,2 0,1 1,0 0,-3 14,6-14,2 1,0 0,1 1,2 0,1 0,1 0,1 0,1 0,1 0,1 0,2 0,1 0,0-1,10 25,-1-16,2 1,1-2,2 0,1-1,1-2,2 0,1-1,1-1,3 0,15 13,2-2,2-2,1-2,2-2,21 9,18 3,2-4,1-3,49 10,296 72,-234-68,53 19,-3 12,2 14,-248-95,13 6,0 1,0 1,-1 0,6 6,-25-16,1 0,-1 0,0 0,1 0,-1 1,1-1,-1 0,1 0,-1 0,0 1,1-1,-1 0,1 1,-1-1,0 0,0 1,1-1,-1 0,0 1,1-1,-1 1,0-1,0 1,0-1,0 0,1 1,-1-1,0 1,0-1,0 1,0-1,0 1,0-1,0 1,0-1,0 1,0-1,-1 1,1-1,0 0,0 1,0-1,-1 1,1-1,0 1,0-1,-1 0,1 1,0-1,-1 0,1 1,0-1,-1 0,1 1,0-1,-1 0,-29 10,11-7,-1-1,1-1,-1-1,0-1,1 0,-1-2,-1-1,-33-7,0-2,1-3,-60-23,2-6,2-4,2-4,3-6,-21-19,-39-34,6-8,-108-107,133 103,6-6,6-5,-68-102,167 207,1-1,2 0,1-2,-9-23,22 43,0 0,1 0,1 0,0 0,1 0,1-1,0 1,0-1,1 1,1-1,0 1,1 0,1-1,1-5,4-4,0 1,2 1,0-1,1 2,1-1,1 2,1 0,0 0,2 1,0 1,1 1,1 0,0 1,1 1,0 1,16-8,-7 6,1 0,1 3,1 0,-1 2,1 1,1 1,0 2,0 2,0 0,1 2,30 3,-24 2,1 2,-1 1,0 2,0 2,-1 1,-1 3,21 9,-11 0,-1 2,-1 2,-1 2,-1 2,17 18,1 7,-2 3,-3 2,-3 3,-2 2,-4 2,-2 2,5 18,-34-59,4 5,-2 2,-1 0,-2 0,0 7,-69-226,-2-3,-23-147,69 272,2 0,2-1,4 0,2 0,2 0,4 0,9-40,-5 53,3-1,2 2,2 0,1 0,3 2,11-15,-18 37,1 1,1 0,1 1,1 0,1 2,1 0,1 1,0 1,1 2,1 0,1 1,8-4,7 1,0 2,1 2,0 1,1 2,0 1,1 3,0 1,0 3,1 1,-1 2,1 1,-7 2,0 1,0 1,-1 2,0 2,0 1,-1 1,0 3,-1 0,0 2,-2 1,0 2,0 1,-2 2,1 3,-1 1,-2 2,-1 0,-1 2,-1 1,-2 1,-1 1,15 33,-14-20,-3 1,-2 1,-2 1,-2 0,-2 1,1 26,-4 10,-3 0,-5 0,-3 0,-4 0,-4-1,-3 0,-26 82,5-52,-5-1,-6-2,-3-2,-6-2,-4-3,-5-3,-5-2,-3-4,-15 10,29-36,-12 24,51-66,1 1,1 1,2 0,1 1,1 2,8-13,5-20,0 0,0 0,0 0,0 0,0 0,0 1,0-1,0 0,0 0,0 0,0 0,0 0,1 1,-1-1,0 0,0 0,0 0,0 0,0 0,0 0,0 1,0-1,0 0,1 0,-1 0,0 0,0 0,0 0,0 0,0 0,0 0,1 0,-1 0,0 0,0 0,0 0,0 0,0 0,1 0,-1 0,0 0,0 0,0 0,0 0,0 0,1 0,-1 0,0 0,0 0,0 0,0 0,26-20,-17 12,63-58,-2-4,-3-2,-4-3,-2-3,-5-3,-3-2,30-65,-51 84,-4-2,-2-1,-3-1,-3-1,-3 0,-3-2,-3 0,-4 0,-2 0,-4-1,-3 0,-2 2,-4 1,-3 0,-3 1,-3 0,-3 1,4 20,-2 1,-3 1,-1 1,-2 1,-2 1,-2 1,-16-17,5 11,-2 2,-3 2,-1 2,-1 2,-3 2,-1 2,-1 3,-2 1,-29-10,60 32,0 0,-1 1,0 2,-1 0,1 2,-1 0,-23 0,35 4,0 0,0 1,-1 0,1 1,1 0,-1 1,0 1,1 0,-1 0,1 1,0 0,1 1,-1 0,1 1,0 0,-5 6,2 0,0 1,0 1,2 0,0 1,0 0,2 1,0 0,1 0,-5 15,-3 18,1 0,-7 52,-3 46,8 2,3 46,13 300,18-201,-9-227,3 0,3 0,7 13,-17-68,-3-7,0 0,1 0,0 0,0-1,1 1,0-1,0 1,0-1,1 0,-3-8,-1-1,1 0,0 0,-1 1,0-1,0 0,0 0,0 0,-1-2,-12-51,-2 0,-2 1,-3 1,-2 1,-3-2,-32-59,-4 2,-5 3,-5 3,-4 4,-51-52,81 104,-3 2,-1 1,-2 4,-3 1,-1 2,-37-18,56 38,0 2,-2 1,0 2,-1 2,0 1,-1 2,-1 2,0 2,0 1,0 2,-19 2,39 3,0 0,0 1,0 2,1 0,-1 1,1 1,0 1,1 1,-1 0,2 2,-1 0,-5 5,3 0,0 2,1 0,1 1,0 1,1 1,2 1,0 0,1 1,-6 13,6-8,1-1,2 2,1 0,1 0,1 1,2 0,0 1,3-1,0 1,2 0,1 0,1 0,2 0,1 0,1 0,2 0,0-1,3 0,0 0,2-1,0-1,2 1,2-2,8 12,12 10,3-2,2-1,2-2,1-2,3-2,11 5,60 40,129 69,-75-61,177 68,194 47,-235-86,58 43,-249-108</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3:00.7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7:33:19.074"/>
    </inkml:context>
    <inkml:brush xml:id="br0">
      <inkml:brushProperty name="width" value="0.05" units="cm"/>
      <inkml:brushProperty name="height" value="0.05" units="cm"/>
      <inkml:brushProperty name="color" value="#E71224"/>
    </inkml:brush>
  </inkml:definitions>
  <inkml:trace contextRef="#ctx0" brushRef="#br0">867 211 3864,'0'4'26,"-1"1"0,1-1 0,-1 0 1,0 0-1,0 0 0,0 0 0,0 0 0,-3 4-26,4-8 20,0 1 0,-1-1-1,1 1 1,-1-1 0,1 1 0,0-1-1,-1 0 1,1 1 0,-1-1-1,1 0 1,-1 1 0,0-1 0,1 0-1,-1 1 1,1-1 0,-1 0-1,1 0 1,-1 0 0,0 0-1,1 1 1,-1-1 0,0 0 0,1 0-20,-2-1 30,0 1 0,1 0 1,-1-1-1,1 1 0,-1-1 1,0 1-1,1-1 0,-1 0 1,1 0-1,0 0 0,-1 0 1,0-1-31,-7-5 173,1 0 1,1-1-1,-1 0 1,-4-7-174,-28-28-348,23 28 63,0 1 1,-1 1-1,-1 1 0,0 0 1,-5-1 284,16 9-99,0 1 0,1 1 0,-1-1 0,0 1 0,-1 0-1,1 1 1,0 0 0,0 0 0,-1 1 0,1 0 0,0 1 0,-1-1 0,1 2 0,0-1 0,-6 3 99,-14 6-137,1 1 1,0 2-1,1 1 1,0 1-1,1 1 0,1 1 1,0 1-1,2 1 1,-1 2 136,-13 17-47,7-7-253</inkml:trace>
  <inkml:trace contextRef="#ctx0" brushRef="#br0" timeOffset="2103.93">1 583 2872,'2'119'889,"-2"-76"-187,1-30-554,1 0 1,0 0 0,1 0 0,0-1 0,1 1 0,1-1-1,4 9-148,2 6 165,7 18 379,2-1 0,2-1 0,18 24-544,85 116-361,-7-10 177,-87-129 851,2 0-1,34 35-666,28 33 1731,-86-101-1450,-6-9-177,-1 2 1,1-1-1,-1 0 0,1 0 0,-1 1 1,0-1-1,0 1 0,-1 0 1,1 0-105,-1-2 361,-1-2 35,0 0-168,-12-5-44,-20-9-133,-12-4 94,2-2 0,-13-10-145,42 22 18,0-1 0,1 0 1,0-1-1,0 0 0,1-1 0,0 0 1,1-1-1,0 0 0,1-1-18,-21-40 79,2 0 0,3-2 0,2-1 0,-8-34-79,1 7 32,12 35-45,-13-21 13,14 29 44,2-1 0,2 0 0,1-1 0,3-1 0,-5-41-44,9 49-46,1-1 0,1 1-1,3-1 1,0 0 0,6-31 46,-3 49-3,0 0 0,1 0 1,1 1-1,1 0 0,0 0 0,1 0 1,1 1-1,1 0 0,0 0 0,1 1 1,0 0-1,9-8 3,50-62-146,-49 57 114,2 2 0,0 0 0,2 1 1,16-12 31,-38 35-6,16-12-78,0 0 0,19-9 84,-31 19-6,1 1 1,1 0-1,-1 0 1,0 0-1,1 1 0,0 0 1,-1 1-1,1-1 1,0 2-1,2-1 6,17 1 108,1 0 0,-1 2 0,12 3-108,-29-4 70,-1 1 1,0 0 0,0 1 0,0 0-1,0 1 1,0-1 0,0 2-1,-1-1 1,0 1 0,0 1 0,5 3-71,3 5 52,-1 1 1,-1 0 0,0 1 0,-1 1 0,0 0 0,-2 1-1,0 0 1,6 14-53,2 4-76,-11-23 20,0 1 0,-1 0 0,-1 1 0,2 7 56,3 28 94,-1 1 1,-3 0-1,-2 1 0,-2-1 0,-3 1 0,-1 0 0,-3-1 0,-3 0 0,-1 0 1,-6 12-95,11-49 203,-1 0 1,-1 0 0,-1 0 0,0-1-1,0 1 1,-2 0-204,6-11 283,2-3-135,0 0-61,0 0-63,0 0-19,-17-8-17,16 8 12,-1 0 0,1 0 0,0 0 0,-1-1 0,1 1 0,-1 0 0,1-1 0,0 1 0,-1-1 0,1 1 0,0-1 0,0 0 0,-1 0 0,1 1 0,0-1 0,0 0 0,0 0-1,0 0 1,0 0 0,0 0 0,0-1 0,1 1 0,-1 0 0,0 0 0,1 0 0,-1-1 0,0 1 0,0-3 1,-4-10-12,1 1 0,0 0 0,1-1 0,0 0 0,1 0 0,1 0 0,0 0 0,1-12 11,0 7-8,-1-9-18,1 1 0,2 0 1,0 0-1,2 0 0,1 0 0,1 0 0,9-20 26,-9 30-3,1 1-1,0 1 1,1-1-1,1 1 1,0 1-1,1 0 1,1 0-1,0 1 1,1 0-1,1 1 1,-1 0-1,12-7 4,6-1-52,0 1 1,1 1-1,1 2 0,0 1 0,1 2 1,0 1-1,2 1 0,-1 2 1,1 2-1,1 0 52,16 1 18,0 2 1,0 3-1,0 2 1,0 2-1,0 2 1,30 8-19,3 1-48,-4-1-60,0 4 0,17 8 108,-85-21 45,0 1 0,0 0 1,0 1-1,-1 1 0,7 3-45,-14-6 75,0 0-1,0 0 1,0 0 0,-1 0-1,0 0 1,1 1 0,-1 0-1,-1 0 1,1 0 0,-1 1-1,0-1 1,0 1 0,1 3-75,1 5 80,-1 0 1,-1 0-1,0 1 1,-1-1-1,0 1 1,-1 0-1,-1-1 1,0 2-81,-2 14 39,-2-1 1,-1 1-1,-4 13-39,-2 1 199,-2 0-1,-2-2 0,-6 10-198,15-41-10,0 0-1,0 0 0,-1-1 1,-1 1-1,0-2 1,0 1-1,-1-1 1,-5 4 10,-23 18-118,-26 17 118,28-23-13,-112 81-240,-97 50 253,161-107-39,2 0 166,-48 20-127,-282 134-132,401-197 135,-11 6-31,0-1 0,0-2 0,-20 8 28,-17 2-79,35-10-42,0-2 0,0 0 0,-20 2 121,29-7-27,0 1-1,1 1 1,-1 0-1,1 1 0,0 0 1,0 1-1,-5 4 28,17-10-65,1 0 5,0 0 54,0 0-19,0 0-132,26 1-6,11-1 210,-1-1 0,15-4-47,199-39 1001,-191 32-418,-1-2 0,-1-3 0,14-8-583,-20 7 143,4-1-114,0-2 0,22-14-29,-53 22 7,-1-1 1,0 0-1,-1-2 1,-1 0-1,0-2 0,9-10-7,275-281 72,-261 271-94,39-27 22,-43 36-7,-2-2 0,32-33 7,-57 46 76,0 0-1,-1-1 1,-1 0-1,0-1 1,-2 0-1,0-1 1,-2 0-1,1-3-75,4-8 190,-7 16-203,0 0 1,0 0 0,-2 0-1,0-1 1,-1 1 0,0-1 0,-1 1-1,-1-1 1,-1 0 0,0 1-1,-1-1 1,-1 1 0,-1 0-1,0-1 1,-1 2 0,-1-1-1,-2-3 13,0 1-76,-2 1-1,0 0 1,-1 1-1,-1 0 0,0 0 1,-1 1-1,-1 1 0,0 0 1,-16-11 76,16 14-108,0 1 0,-1 1-1,0 0 1,0 1 0,-1 0 0,0 2 0,0 0 0,-1 0 0,0 2 0,0 0 0,-7 0 108,8 2-74,1 2 0,-1 0 0,1 1 0,0 1 0,-1 0 0,1 1 0,0 1 0,-2 1 74,-32 11-878,-37 19 878,5-1-231,50-21 225,0 1 0,1 2 0,0 1 0,2 2 0,0 1 0,1 0 0,1 2 0,1 2 0,-14 16 6,0 6-9,1 1 1,3 1-1,2 3 1,2 0 0,1 4 8,9-17 53,12-25-42,1 2-1,0-1 0,1 1 0,1 0 0,0 1 0,-1 9-10,7-20 27,-1 0-1,2 0 0,-1 0 1,0 0-1,1 0 0,0 0 1,1 4-27,1 5 182,-2-13-134,-1-1 57,9 2 250,-8-1-336,0-1 0,0 1 0,0-1 0,0 0 0,0 1 0,0-1 0,0 0 0,0 0 0,0 0 0,0 0 0,0 0 0,0 0 1,0 0-1,0 0 0,0 0 0,1 0 0,-1 0-19,3-3 17,0 1 0,0-1 0,0 1-1,0-1 1,0 0 0,0-1 0,-1 1 0,1-1 0,-1 1 0,0-1 0,0 0 0,0 0 0,1-4-17,5-8 63,0 0 1,-2-1-1,2-4-63,6-22 61,-1-1 0,-2-1-1,-2 0 1,-1 0-1,-3-1 1,-2 0-1,-2-24-60,-3 56 29,-1 0-1,0 0 1,-1-1-1,-1 2 1,0-1-1,-1 0 0,0 1 1,-1 0-1,-1 0 1,0 1-1,-6-8-28,-16-20-285,-2 1 0,-26-25 285,37 42-217,2 1 221,-1 1-1,-1 1 1,-1 1 0,0 0-1,-1 2 1,-1 0 0,-1 2 0,0 0-1,-1 2 1,-3-1-4,15 9 4,0 0 0,0 1 0,0 1 0,-1 0 0,1 0 0,-1 1 0,1 1 0,-1 0-1,1 1 1,0 1 0,-1 0 0,1 0 0,0 2 0,0-1 0,0 2 0,1 0 0,-1 0 0,1 1 0,-10 7-4,-8 6 34,2 2 1,0 1-1,1 1 0,1 1 1,2 1-1,0 1 1,-9 16-35,9-10-34,2 2 0,1 0 0,1 1 0,2 1 0,2 1 0,-5 18 34,16-37 57,0 1-1,1 0 1,1 0-1,1 0 1,1 1-1,1 14-56,3 25 154,7 30-154,-6-62 14,11 60 78,4-1 0,4 0-1,9 15-91,7 24 289,41 128-1452,-70-210-2091,-3-10-6486</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2.786"/>
    </inkml:context>
    <inkml:brush xml:id="br0">
      <inkml:brushProperty name="width" value="0.05" units="cm"/>
      <inkml:brushProperty name="height" value="0.05" units="cm"/>
      <inkml:brushProperty name="color" value="#E71224"/>
      <inkml:brushProperty name="ignorePressure" value="1"/>
    </inkml:brush>
  </inkml:definitions>
  <inkml:trace contextRef="#ctx0" brushRef="#br0">2112 2680,'51'-54,"-3"-3,-1-1,-4-3,-2-1,-3-2,-2-2,-4-1,0-6,0-13,-3-1,-4 0,-3-2,-5-1,-4-1,-1-31,-10 55,-2 0,-3 0,-3 0,-4 1,-2 0,-2 0,-9-14,0 8,-4 2,-3 0,-2 2,-4 2,-2 1,-17-18,29 47,-3 1,0 1,-3 1,0 2,-2 1,-1 1,-2 3,-13-7,16 13,-2 1,0 2,-1 1,-1 2,0 2,0 1,-2 2,1 2,-21 0,7 3,0 2,-1 2,1 3,0 3,0 1,0 3,1 2,1 3,0 1,1 3,1 2,1 2,1 2,1 3,1 1,2 2,1 2,1 2,-14 17,18-11,2 1,2 1,2 2,2 2,2 0,2 2,3 0,1 2,3 1,-11 47,13-24,3 0,3 1,4 0,3 0,3 0,4 1,8 41,10 18,6-1,6-1,27 62,163 382,-125-361,9-4,9-5,10-6,7-5,10-6,69 63,-178-215,35 41,-62-69,0 1,-1-1,0 1,0 0,-2 1,3 5,-8-17,0-1,1 1,-1 0,0 0,0-1,0 1,1 0,-1 0,0-1,0 1,0 0,0 0,0 0,0-1,-1 1,1 0,0 0,0-1,0 1,-1 0,-10 1,-19-17,0-4,2-1,0-2,2-1,-19-20,-92-113,25 16,6-6,7-3,7-5,6-4,8-4,6-2,8-4,-12-64,36 80,5-2,8-1,2-40,17 95,4-1,4 1,5-1,5 1,15-64,-6 83,3 1,4 0,4 2,3 2,3 1,3 1,4 2,2 3,4 1,9-5,-19 29,2 2,1 2,3 1,0 3,3 2,1 1,1 3,50-21,-17 14,3 4,0 4,2 3,1 4,31-1,-58 13,-1 3,1 2,1 3,-1 3,0 3,23 5,-50-3,-1 2,0 1,-1 1,0 2,16 9,-26-10,-1 2,0 0,-1 1,0 1,-2 1,0 1,17 18,-10-3,-2 0,-1 2,-2 0,-1 2,-1 0,-3 1,-1 0,-1 2,-2-1,-2 2,-2 2,9 57,-4 0,-5 1,-5 94,-7-22,-8-1,-7 0,-7-1,-8-2,-8-1,-6-2,-8-3,-14 16,30-89,-16 22,37-78,-2 0,0-2,-2-1,-21 21,26-36,17-15,1 0,0 0,0 0,0 0,-1 0,1 0,0 0,0 0,-1 0,1 0,0 0,0 0,-1 0,1 0,0 0,0 0,-1 0,1 0,0 0,0 0,-1 0,1-1,0 1,0 0,0 0,-1 0,1 0,0 0,0-1,0 1,0 0,-1 0,1 0,0-1,0 1,0 0,0 0,0-1,0 1,0 0,0 0,0-1,-1-4,1-1,0 1,0-1,0 0,1 1,0-1,0 1,22-120,6 1,4 1,7 2,4 2,5 2,6 2,4 3,6 2,4 4,4 2,5 4,41-37,-38 53,3 3,4 4,2 4,4 4,3 5,21-7,-48 34,1 3,2 3,1 4,23-4,-39 16,1 2,0 3,1 2,-1 3,55 3,-67 4,0 2,0 2,-1 2,0 1,26 11,-45-11,-1 1,-1 1,1 2,-2 0,0 1,-1 2,0 0,-1 2,-1 0,0 2,8 12,-1 2,-2 1,-2 1,-1 1,-2 1,-1 0,-2 2,-2 0,-2 1,-1 1,-3 0,-1 0,2 33,-4-16,-4 0,-2 0,-2 1,-4-1,-1-1,-4 1,-1-1,-4-1,-19 50,1-24,-5-2,-3-2,-3-2,-3-1,-20 18,-37 41,-6-5,-43 32,30-44,-5-5,-6-6,-122 74,-456 246,423-262,66-32,-349 191,452-264,-3-5,-3-6,-112 27,220-71,1 1,0-2,-1 0,0 0,0-2,0 0,0-1,-16-2,34 1,0 0,-1 0,1 0,0 0,0 0,0 0,-1 0,1 0,0 0,0 0,0 0,-1-1,1 1,0 0,0 0,0 0,0 0,-1-1,1 1,0 0,0 0,0 0,0 0,0-1,0 1,0 0,0 0,-1 0,1-1,0 1,0 0,0 0,0-1,0 1,0 0,0 0,0 0,0-1,0 1,1 0,-1 0,0 0,0-1,0 1,0 0,0 0,0 0,0-1,0 1,1 0,-1 0,0 0,0 0,0-1,0 1,1 0,-1 0,0 0,0 0,0 0,1 0,-1 0,0 0,0-1,0 1,17-13,-16 12,58-38,2 3,62-28,-66 35,480-219,-204 99,25-32,-127 49,-5-11,166-141,-269 184,-6-5,-3-5,-6-5,-5-5,36-59,-88 106,-4-2,-3-2,-4-2,20-56,-41 83,-2-1,-2 0,-3-1,-2-1,-2 0,-3 0,-2-54,-4 61,-3 0,-1 1,-3 0,-2 0,-1 0,-3 1,-2 1,-4-5,6 19,-2 1,-1 0,-1 1,-2 1,-1 0,-1 2,-1 1,-1 0,-1 2,-2 1,-18-12,12 12,-2 1,0 3,-1 0,-1 3,0 1,-32-8,18 10,0 2,-1 2,0 3,0 1,0 3,-22 4,0 2,1 4,0 2,0 4,1 4,1 2,-30 15,21-2,2 3,1 3,2 4,-42 34,26-9,3 3,3 4,-20 28,-15 31,5 4,7 5,7 5,-33 70,61-89,-45 112,90-176,4 0,3 1,2 2,-7 60,26-129,-8 77,8-70,0 0,1 0,-1 0,2 0,-1 0,1-1,0 1,0 0,2 4,-3-9,0-1,0 1,1 0,-1 0,0-1,1 1,0-1,-1 1,1-1,0 1,-1-1,1 0,0 0,0 0,0 0,0 0,0 0,0-1,0 1,0-1,0 1,1-1,-1 0,0 0,0 0,0 0,0 0,1-1,-1 1,0 0,0-1,1 0,8-2,0-1,-1 0,1-1,-1 0,8-5,14-11,-1-1,-1-1,-2-2,0-1,-1-1,9-15,11-15,-4-2,32-57,-30 37,-3-2,-4-1,-3-3,-4 0,-4-2,-4-1,-3-1,-5-1,2-54,-12 71,-4 1,-3-1,-3 1,-4 0,-2 0,-4 1,-2 1,-4 0,-3 2,-2 0,-4 2,-13-19,5 21,-2 2,-3 2,-3 2,-2 2,-3 2,-2 3,-2 1,-2 3,-2 3,-3 2,0 3,-58-25,65 39,0 2,-1 3,-1 2,0 3,-2 2,0 3,-30-1,41 8,0 2,-1 3,1 1,0 3,0 1,1 3,0 2,1 2,-26 11,32-8,1 2,0 2,2 1,0 1,2 3,1 1,1 1,1 2,1 1,2 1,1 2,2 0,2 2,0 1,3 1,1 1,2 1,2 0,1 3,-4 21,2 1,4 0,2 1,3 0,3 1,3 0,3-1,6 32,12 63,7-2,44 145,-13-106,8-3,9-3,66 118,11-22,178 253,235 238,-545-753,-11-15,1 1,0-1,0 0,1-1,11 9,-23-29,-273-623,0-1,163 346,13-4,-11-96,69 213,8-1,8-2,8 0,5-118,13 221,4 1,2 0,4 0,15-50,-15 82,2 0,3 1,0 1,3 0,1 1,3 1,0 1,20-21,-8 17,2 1,2 3,2 0,1 3,1 2,2 1,2 3,0 1,1 3,2 1,41-11,-13 9,2 3,0 4,0 4,1 3,1 3,0 4,42 5,-69 2,-1 1,1 3,-1 3,0 2,-1 2,44 18,-69-21,0 2,-1 0,-1 2,0 1,-1 1,0 1,-2 2,0 0,-1 1,-1 1,-2 1,0 1,2 5,1 8,-3 0,-1 2,-1 0,-2 1,-3 1,0 0,-3 0,-2 1,-1 0,-1 16,-1 35,-4 0,-4 0,-4 0,-8 19,-4 3,-4 0,-6-2,-23 49,20-74,-4-1,-4-3,-3-1,-30 39,51-88,-1-1,-1-2,-26 25,49-54,0 0,0 0,0 0,-1 0,1 0,-1 0,1-1,-1 1,0-1,-2 1,4-1,1-1,-1 0,1 0,-1 0,1 0,-1 0,1 0,-1 0,1-1,-1 1,1 0,-1 0,1 0,-1 0,1-1,-1 1,1 0,-1-1,1 1,0 0,-1-1,1 1,-1-1,-7-19,6 5,0 0,1 1,1-1,0 0,1 0,1 0,2-5,5-25,14-37,4 6,4 0,2 3,4 1,3 1,3 2,2 3,4 1,50-50,-11 22,5 4,3 4,4 4,3 5,32-13,-47 34,3 5,1 3,3 5,75-22,-108 45,1 2,0 3,1 3,1 3,0 2,0 4,0 2,8 3,-41 0,-1 2,0 1,0 1,0 2,-1 0,0 3,-1 0,0 2,-1 1,0 1,-2 2,0 0,-1 2,0 0,-2 2,-1 1,-1 1,2 4,9 13,-3 0,-1 3,-2 0,-2 1,-3 2,-1 0,-2 1,-3 1,-1 0,6 49,-12-39,-2 1,-3 0,-3 0,-2 0,-3-1,-2 1,-3-1,-3 0,-5 11,-16 34,-4-3,-4 0,-5-3,-4-2,-24 30,-13 5,-4-5,-6-3,-50 43,5-23,-6-5,-124 84,-350 208,27-72,-100 17,398-228,-6-12,-251 71,523-196,15-5</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3.418"/>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4.41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1,'0'0,"0"0,0 0,0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45.18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1,'0'0,"0"0,0 0,0 0,0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1.580"/>
    </inkml:context>
    <inkml:brush xml:id="br0">
      <inkml:brushProperty name="width" value="0.05" units="cm"/>
      <inkml:brushProperty name="height" value="0.05" units="cm"/>
      <inkml:brushProperty name="color" value="#ED7D31"/>
    </inkml:brush>
  </inkml:definitions>
  <inkml:trace contextRef="#ctx0" brushRef="#br0">83 209 2872,'0'0'0,"-8"-20"0,-6-13 0,-9-18-1680</inkml:trace>
  <inkml:trace contextRef="#ctx0" brushRef="#br0" timeOffset="1">0 1 6104,'0'0'0,"8"19"0,3 12 0,-6-14 2064,-4-6-2064,-1-11 2064,-5-11-2064,5 11 752,-9-17-752,9 17 752,-5-13-752,5 13-840,0 0 840,0 0-840,0 0 840,0 0-6856</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2:52.201"/>
    </inkml:context>
    <inkml:brush xml:id="br0">
      <inkml:brushProperty name="width" value="0.05" units="cm"/>
      <inkml:brushProperty name="height" value="0.05" units="cm"/>
      <inkml:brushProperty name="color" value="#E71224"/>
      <inkml:brushProperty name="ignorePressure" value="1"/>
    </inkml:brush>
  </inkml:definitions>
  <inkml:trace contextRef="#ctx0" brushRef="#br0">1496 1961,'3'-2,"0"0,0-1,0 1,0 0,0-1,0 0,-1 0,1 0,-1 0,0 0,0 0,0 0,1-4,18-46,-19 46,3-10,-1 0,-1 0,0-1,-1 0,-1 1,0-1,-2 0,0 0,-1 1,0-1,-2 1,0-1,-1 1,-6-14,2 9,-2 1,-1-1,0 2,-1 0,-1 1,-1 0,-1 1,-1 0,0 2,-19-14,-1 1,-2 3,-1 1,0 2,-2 1,-1 3,0 1,-2 2,0 3,0 1,-1 2,-10 1,19 4,-1 2,1 1,0 2,-1 2,1 2,0 1,0 1,1 2,0 2,0 1,1 2,1 2,0 0,-10 9,22-10,0 2,0 0,2 1,0 1,1 1,1 1,1 1,0 0,2 1,0 1,2 0,1 1,0 0,-3 14,6-14,2 1,0 0,1 1,2 0,1 0,1 0,1 0,1 0,1 0,1 0,2 0,1 0,0-1,10 25,-1-16,2 1,1-2,2 0,1-1,1-2,2 0,1-1,1-1,3 0,15 13,2-2,2-2,1-2,2-2,21 9,18 3,2-4,1-3,49 10,296 72,-234-68,53 19,-3 12,2 14,-248-95,13 6,0 1,0 1,-1 0,6 6,-25-16,1 0,-1 0,0 0,1 0,-1 1,1-1,-1 0,1 0,-1 0,0 1,1-1,-1 0,1 1,-1-1,0 0,0 1,1-1,-1 0,0 1,1-1,-1 1,0-1,0 1,0-1,0 0,1 1,-1-1,0 1,0-1,0 1,0-1,0 1,0-1,0 1,0-1,0 1,0-1,-1 1,1-1,0 0,0 1,0-1,-1 1,1-1,0 1,0-1,-1 0,1 1,0-1,-1 0,1 1,0-1,-1 0,1 1,0-1,-1 0,-29 10,11-7,-1-1,1-1,-1-1,0-1,1 0,-1-2,-1-1,-33-7,0-2,1-3,-60-23,2-6,2-4,2-4,3-6,-21-19,-39-34,6-8,-108-107,133 103,6-6,6-5,-68-102,167 207,1-1,2 0,1-2,-9-23,22 43,0 0,1 0,1 0,0 0,1 0,1-1,0 1,0-1,1 1,1-1,0 1,1 0,1-1,1-5,4-4,0 1,2 1,0-1,1 2,1-1,1 2,1 0,0 0,2 1,0 1,1 1,1 0,0 1,1 1,0 1,16-8,-7 6,1 0,1 3,1 0,-1 2,1 1,1 1,0 2,0 2,0 0,1 2,30 3,-24 2,1 2,-1 1,0 2,0 2,-1 1,-1 3,21 9,-11 0,-1 2,-1 2,-1 2,-1 2,17 18,1 7,-2 3,-3 2,-3 3,-2 2,-4 2,-2 2,5 18,-34-59,4 5,-2 2,-1 0,-2 0,0 7,-69-226,-2-3,-23-147,69 272,2 0,2-1,4 0,2 0,2 0,4 0,9-40,-5 53,3-1,2 2,2 0,1 0,3 2,11-15,-18 37,1 1,1 0,1 1,1 0,1 2,1 0,1 1,0 1,1 2,1 0,1 1,8-4,7 1,0 2,1 2,0 1,1 2,0 1,1 3,0 1,0 3,1 1,-1 2,1 1,-7 2,0 1,0 1,-1 2,0 2,0 1,-1 1,0 3,-1 0,0 2,-2 1,0 2,0 1,-2 2,1 3,-1 1,-2 2,-1 0,-1 2,-1 1,-2 1,-1 1,15 33,-14-20,-3 1,-2 1,-2 1,-2 0,-2 1,1 26,-4 10,-3 0,-5 0,-3 0,-4 0,-4-1,-3 0,-26 82,5-52,-5-1,-6-2,-3-2,-6-2,-4-3,-5-3,-5-2,-3-4,-15 10,29-36,-12 24,51-66,1 1,1 1,2 0,1 1,1 2,8-13,5-20,0 0,0 0,0 0,0 0,0 0,0 1,0-1,0 0,0 0,0 0,0 0,0 0,1 1,-1-1,0 0,0 0,0 0,0 0,0 0,0 0,0 1,0-1,0 0,1 0,-1 0,0 0,0 0,0 0,0 0,0 0,0 0,1 0,-1 0,0 0,0 0,0 0,0 0,0 0,1 0,-1 0,0 0,0 0,0 0,0 0,0 0,1 0,-1 0,0 0,0 0,0 0,0 0,26-20,-17 12,63-58,-2-4,-3-2,-4-3,-2-3,-5-3,-3-2,30-65,-51 84,-4-2,-2-1,-3-1,-3-1,-3 0,-3-2,-3 0,-4 0,-2 0,-4-1,-3 0,-2 2,-4 1,-3 0,-3 1,-3 0,-3 1,4 20,-2 1,-3 1,-1 1,-2 1,-2 1,-2 1,-16-17,5 11,-2 2,-3 2,-1 2,-1 2,-3 2,-1 2,-1 3,-2 1,-29-10,60 32,0 0,-1 1,0 2,-1 0,1 2,-1 0,-23 0,35 4,0 0,0 1,-1 0,1 1,1 0,-1 1,0 1,1 0,-1 0,1 1,0 0,1 1,-1 0,1 1,0 0,-5 6,2 0,0 1,0 1,2 0,0 1,0 0,2 1,0 0,1 0,-5 15,-3 18,1 0,-7 52,-3 46,8 2,3 46,13 300,18-201,-9-227,3 0,3 0,7 13,-17-68,-3-7,0 0,1 0,0 0,0-1,1 1,0-1,0 1,0-1,1 0,-3-8,-1-1,1 0,0 0,-1 1,0-1,0 0,0 0,0 0,-1-2,-12-51,-2 0,-2 1,-3 1,-2 1,-3-2,-32-59,-4 2,-5 3,-5 3,-4 4,-51-52,81 104,-3 2,-1 1,-2 4,-3 1,-1 2,-37-18,56 38,0 2,-2 1,0 2,-1 2,0 1,-1 2,-1 2,0 2,0 1,0 2,-19 2,39 3,0 0,0 1,0 2,1 0,-1 1,1 1,0 1,1 1,-1 0,2 2,-1 0,-5 5,3 0,0 2,1 0,1 1,0 1,1 1,2 1,0 0,1 1,-6 13,6-8,1-1,2 2,1 0,1 0,1 1,2 0,0 1,3-1,0 1,2 0,1 0,1 0,2 0,1 0,1 0,2 0,0-1,3 0,0 0,2-1,0-1,2 1,2-2,8 12,12 10,3-2,2-1,2-2,1-2,3-2,11 5,60 40,129 69,-75-61,177 68,194 47,-235-86,58 43,-249-108</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6T00:03:00.757"/>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2.008"/>
    </inkml:context>
    <inkml:brush xml:id="br0">
      <inkml:brushProperty name="width" value="0.05" units="cm"/>
      <inkml:brushProperty name="height" value="0.05" units="cm"/>
      <inkml:brushProperty name="color" value="#ED7D31"/>
    </inkml:brush>
  </inkml:definitions>
  <inkml:trace contextRef="#ctx0" brushRef="#br0">156 97 1440,'1'-1'38,"0"1"-1,0 0 1,0 0-1,-1 0 1,1 0 0,0 0-1,0 0 1,0 1 0,0-1-1,0 0 1,0 0 0,-1 0-1,1 1 1,0-1-1,0 1 1,0-1 0,-1 0-1,1 1 1,0-1 0,0 1-1,-1 0 1,1 0-38,2 21 1101,-3-16-1038,-24-10 764,16 3-317,0-1 0,-1 0 1,1-1-1,0 1 0,0-2 1,1 1-1,-1-1 0,1 0 1,0-1-1,0 0 1,0 0-1,0 0 0,1-1 1,-5-5-511,5 2 361,-1 0 0,1-1 0,1 0-1,-3-6-360,3 7 371,4 7-45,1 2-269,0 0-305,0 0-888,0 0-1215,0 0-3987</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2.558"/>
    </inkml:context>
    <inkml:brush xml:id="br0">
      <inkml:brushProperty name="width" value="0.05" units="cm"/>
      <inkml:brushProperty name="height" value="0.05" units="cm"/>
      <inkml:brushProperty name="color" value="#ED7D31"/>
    </inkml:brush>
  </inkml:definitions>
  <inkml:trace contextRef="#ctx0" brushRef="#br0">52 53 6280,'13'28'506,"-1"0"-1,-2 1 1,7 28-506,-11-11 3641,-5-44-3231,-1-6-415,-1 0 0,0 0 0,0 0 0,0 0 0,-1 1 1,1-1-1,-1 0 0,0 1 0,0-1 5,-7-15-334,-58-163 238,67 182 101,0 0 0,0 0 0,0 0 0,0-1 0,0 1 0,0 0 0,0 0 0,-1 0 0,1-1 0,0 1-1,0 0 1,0 0 0,0 0 0,-1 0 0,1-1 0,0 1 0,0 0 0,0 0 0,-1 0 0,1 0 0,0 0 0,0 0-1,0 0 1,-1 0 0,1 0 0,0 0 0,0 0 0,-1 0 0,1 0 0,0 0 0,0 0 0,-1 0 0,1 0 0,0 0-1,0 0 1,0 0 0,-1 0 0,1 0 0,0 0 0,0 0 0,0 0 0,-1 0 0,1 1 0,0-1 0,0 0 0,0 0 0,-1 0-1,1 0 1,0 0 0,0 1 0,0-1 0,0 0 0,0 0 0,-1 0 0,1 1 0,0-1 0,0 0 0,0 1-5,-2 0-934,-7 7-6272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0.928"/>
    </inkml:context>
    <inkml:brush xml:id="br0">
      <inkml:brushProperty name="width" value="0.05" units="cm"/>
      <inkml:brushProperty name="height" value="0.05" units="cm"/>
      <inkml:brushProperty name="color" value="#ED7D31"/>
    </inkml:brush>
  </inkml:definitions>
  <inkml:trace contextRef="#ctx0" brushRef="#br0">176 347 3504,'0'0'0,"-9"-24"0,-6-11 0,5 14-208,2 6 208,4 6-208,-1 1 208,-4-9-1784</inkml:trace>
  <inkml:trace contextRef="#ctx0" brushRef="#br0" timeOffset="329.77">0 0 3232,'11'17'-81,"-2"-3"372,0 0-1,0 1 1,-2 1-1,0-1 1,2 9-291,-9-24 57,0 0 1,1 0-1,-1 1 1,0-1-1,0 0 0,0 0 1,0 1-1,0-1 1,0 0-1,0 0 0,0 1 1,0-1-1,0 0 1,0 0-1,0 1 0,0-1 1,0 0-1,0 1 1,0-1-1,0 0 0,0 0 1,0 1-1,0-1 1,0 0-1,0 0 1,-1 1-1,1-1 0,0 0 1,0 0-1,0 1 1,0-1-1,-1 0 0,1 0 1,0 0-1,0 0 1,0 1-1,-1-1 0,1 0 1,0 0-1,0 0 1,-1 0-1,1 0-57,-8 7 314,5-4 738,22 29-348,12 35-3135,-20-40-1655</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0.256"/>
    </inkml:context>
    <inkml:brush xml:id="br0">
      <inkml:brushProperty name="width" value="0.05" units="cm"/>
      <inkml:brushProperty name="height" value="0.05" units="cm"/>
      <inkml:brushProperty name="color" value="#ED7D31"/>
    </inkml:brush>
  </inkml:definitions>
  <inkml:trace contextRef="#ctx0" brushRef="#br0">72 347 3416,'0'-23'438,"0"21"399,0 6 169,-1 37 1098,0-46-2299,0 0 0,0 0 0,0 0 0,-1 0 0,0 0 0,-1-3 195,-6-16-579,-5-44-1038,3 9-770</inkml:trace>
  <inkml:trace contextRef="#ctx0" brushRef="#br0" timeOffset="346.2">1 1 3952,'5'23'1304,"-1"0"1,-1 1-1,0 23-1304,-3-46 807,2 1-1,7 14-615,0 1-1,-2-1 0,0 1 0,0 1 1,-2-1-1,1 6-190,6 18-1406,1-8-563,-1-6-2444</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8.399"/>
    </inkml:context>
    <inkml:brush xml:id="br0">
      <inkml:brushProperty name="width" value="0.05" units="cm"/>
      <inkml:brushProperty name="height" value="0.05" units="cm"/>
      <inkml:brushProperty name="color" value="#ED7D31"/>
    </inkml:brush>
  </inkml:definitions>
  <inkml:trace contextRef="#ctx0" brushRef="#br0">120 50 2872,'0'0'0,"-22"-9"0,-15-7 0,-24-9-1680</inkml:trace>
  <inkml:trace contextRef="#ctx0" brushRef="#br0" timeOffset="328.7">187 205 5296,'5'31'61,"0"-3"1011,-1 1 0,-1 22-1072,-11 39 2877,8-89-3182,0-1-120,0 0-254,0 0-12,0 0 190,0 0 6,-19-32-965,10 17 1653,10 24-650,2 6-506,0 2-1584</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3.294"/>
    </inkml:context>
    <inkml:brush xml:id="br0">
      <inkml:brushProperty name="width" value="0.05" units="cm"/>
      <inkml:brushProperty name="height" value="0.05" units="cm"/>
      <inkml:brushProperty name="color" value="#ED7D31"/>
    </inkml:brush>
  </inkml:definitions>
  <inkml:trace contextRef="#ctx0" brushRef="#br0">73 1 5208,'0'0'0,"0"0"0,0 0 0,0 0-3432</inkml:trace>
  <inkml:trace contextRef="#ctx0" brushRef="#br0" timeOffset="363.61">52 142 1264,'0'0'0,"0"0"0,4 25 0,1-2-472</inkml:trace>
  <inkml:trace contextRef="#ctx0" brushRef="#br0" timeOffset="1579.43">176 198 14072,'0'0'0,"0"0"0,0 0 0,0 0-10080</inkml:trace>
  <inkml:trace contextRef="#ctx0" brushRef="#br0" timeOffset="2040.12">67 437 1440,'11'-50'171,"-22"84"1542,4 12-1194,1-1 2780,-11 40-3299,5-56 97,10-27-26,0 1 0,1 0 1,0-1-1,-1 1 0,1 0 1,0 0-1,1 0 1,-1 0-1,0 0 0,1 0 1,0 2-72,-2 6 1428,-3-18-1031,-1-20-120,8-12-148,1 0 0,7-26-129,5-51 176,-8 78-33,0-10 246,5-6 311,-9 40-700,1-7-230,3-8-1427,-5 26-347,-2 3-2873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5:49.210"/>
    </inkml:context>
    <inkml:brush xml:id="br0">
      <inkml:brushProperty name="width" value="0.05" units="cm"/>
      <inkml:brushProperty name="height" value="0.05" units="cm"/>
      <inkml:brushProperty name="color" value="#E71224"/>
    </inkml:brush>
  </inkml:definitions>
  <inkml:trace contextRef="#ctx0" brushRef="#br0">150 345 1528,'0'0'0,"0"0"0,44-3 0,-2 1-672</inkml:trace>
  <inkml:trace contextRef="#ctx0" brushRef="#br0" timeOffset="2108.41">322 387 1440,'133'136'3108,"-18"-18"-592,-97-98-2462,0 0 0,12 19-54,25 28 758,-25-42-362,-19-8 807,-10-13 537,-9-11-1349,-4-5-267,-1 0 1,-1 1 0,-14-9-125,7 4 227,-31-22-138,-2 2 1,-1 2-1,-39-17-89,73 41 46,0 0 96,1 1-1,-2 0 0,1 2 1,-1 0-1,-5 0-141,14 6-23,0 0-1,0 0 0,-1 1 1,1 1-1,0 0 1,0 1-1,0 0 0,0 1 1,0 0-1,-1 2 24,11-4 26,1 0-1,-1 0 0,1 0 0,-1 0 0,1 1 1,-1-1-1,1 1 0,0 0 0,-1-1 1,1 1-1,0 1-25,-33 43 300,32-41-304,1-1 1,-1 1-1,1 0 1,1 0-1,-1 0 1,0 1-1,1-1 1,0 0-1,1 1 1,-1-1-1,1 0 1,0 1-1,0-1 1,1 1 0,0 1 2,2 17-24,2-1-1,1 0 0,1 1 26,1 4-10,3 10-38,1 0 0,3-1 1,1-1-1,9 14 48,-16-34 75,2-1 0,0 0 0,0 0 0,2-2 1,-1 1-1,2-2 0,14 11-75,11 6 149,0-2 0,20 8-149,-35-23-42,1-1 0,1 0 0,0-2 0,9 1 42,51 20 336,-18-6-565,71 15 229,-65-19-87,-68-18 137,0 1 0,0 0 0,-1 0-1,1 0 1,-1 1 0,0 0 0,1 0 0,2 3-50,19 14 174,-26-21-173,0 1 1,0 0-1,1 0 0,-1 0 0,0-1 0,0 1 1,0 0-1,0 0 0,0 0 0,0 1 1,0-1-1,-1 0 0,1 0 0,0 0 0,-1 1 1,1-1-1,-1 0 0,1 1 0,-1 0-1,11 20 3,-9-17 101,0 0 0,-1 1 0,0-1 0,0 0 1,0 1-1,-1-1 0,1 0 0,-1 1 1,-1-1-1,1 0 0,-1 1 0,0 1-104,1-5 246,-12-2-190,1-2 1,0 1 0,0-1-1,-1-1 1,2 0 0,-1 0-1,0-1 1,-3-2-57,-23-12-30,-23-16 30,-13-5 86,59 32-84,-146-74-87,132 64 63,2 0-1,0-2 0,0-1 1,-11-12 22,-162-152 203,183 169-259,1 0-1,1-1 1,1-1 0,0 0-1,1-1 1,0 0-1,2 0 1,-4-11 56,-4-3 0,14 26 0,0 0 0,0-1 0,0 0 0,1 0 0,1 0 0,-2-2 0,1-4-37,-1-1 1,1 0 0,1-1 0,1 1 0,0-12 36,1 21-12,0-1 0,1 1 0,-1 0 1,2 0-1,-1 0 0,0 0 1,1 0-1,0 0 0,0 0 0,0 0 1,1 0-1,0 1 0,0 0 1,0-1-1,0 1 0,1 0 1,1-2 11,1 1-22,1 1 0,-1-1 0,1 1 0,-1 0 0,1 1 0,1-1 0,-1 1 0,0 1 1,1-1-1,-1 1 0,1 1 0,0-1 0,-1 1 0,1 1 0,0-1 0,0 1 1,6 1 21,0-1 8,1 0 1,0 1 0,0 0-1,-1 2 1,1-1 0,-1 2 0,0 0-1,0 0 1,0 2 0,0 0 0,-1 0-1,0 1 1,-1 1 0,1 0 0,-1 0-1,-1 2 1,0-1 0,0 1-1,-1 1 1,3 3-9,-3-1-12,0-1 1,-1 2-1,0-1 0,-1 1 0,-1 0 0,0 1 0,-1 0 1,2 8 11,61 187 1262,-60-166-927,-9-43-217,0-1-68,0 0 24,0-1-60,0-1 0,0 0 0,0 1 0,-1-1-1,1 1 1,0-1 0,-1 0 0,0 1 0,1-1-1,-1 1 1,0 0 0,0-1 0,0 1-1,0-1-13,-5-8 37,-16-51 44,3 0-1,-6-38-80,-6-21 49,24 91-76,2 0-1,1-1 0,1 1 1,1-15 27,-2-21-40,3 40 19,1 0 0,1 0 0,1 0 0,2 0-1,0 0 1,2-1 21,7-25-54,3 0 0,8-16 54,-17 48-5,1 0-1,1 0 1,4-4 5,-10 17-9,1 1 0,0-1 1,1 1-1,-1-1 1,1 2-1,0-1 1,1 0-1,-1 1 1,1 0-1,-1 0 0,4-1 9,2-1-2,1 1 0,0 0 0,0 1 0,0 0 0,0 1 0,0 1 0,1 0-1,-1 0 1,1 1 0,0 1 0,-1 0 0,1 0 0,-1 2 0,1-1-1,7 4 3,-12-2 6,0 0 0,-1 1 0,1 0-1,-1 0 1,0 1 0,0-1 0,-1 2-1,1-1 1,-1 1 0,0 0 0,-1 0-1,1 1 1,-1 0 0,-1 0 0,4 6-6,7 15 121,0 2 1,-3 0 0,5 16-122,-4-12 208,8 18-158,-13-35-17,0 1 0,-2 1 1,0-1-1,0 1 0,-2 0 1,0 1-1,-2-1 0,1 14-33,-9 69 178,-4 0-1,-4-1 0,-24 79-177,-4 1 335,33-149-350,4-15-66,1 0 0,0 1-1,-1 14 82,6-28 2,-8 22-10,5-25 9,-1-7 12,-4-19 31,-2-36 24,13-137-61,1 72 9,-7 1 0,-8-42-16,6 131 37,-2 1 0,-2-1 0,-9-24-37,6 14 18,10 37 19,-1 0 0,0 0 0,-1 1 0,0-1 0,0 1 0,0-1 1,-1 1-1,-1 0 0,-2-3-37,-48-74 1,53 83 7,0-1-1,-1 1 1,1 0-1,-1 0 1,1 0 0,-1 0-1,1 0 1,-1 0-1,0 1 1,0 0 0,0-1-1,0 1 1,0 0-1,0 0 1,0 1 0,-2-1-8,-5 0-31,0 0 0,0 1 1,0 1-1,-6 0 31,9 0-58,3 0 51,0 0 0,0 0-1,0 1 1,1 0 0,-1 0-1,0 0 1,1 0 0,-1 0-1,1 1 1,0-1 0,0 1-1,0 0 1,0 0 0,0 0-1,0 1 8,-36 52 172,25-33-281,2 1 1,1 0-1,1 1 1,1 0 0,1 1-1,1 0 1,1 0-1,1 0 1,2 1-1,1-1 1,0 22 108,3-25-1099,2 1 0,0-1 0,1 0 0,1-1 0,4 11 1099,4 12-8233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4.182"/>
    </inkml:context>
    <inkml:brush xml:id="br0">
      <inkml:brushProperty name="width" value="0.05" units="cm"/>
      <inkml:brushProperty name="height" value="0.05" units="cm"/>
      <inkml:brushProperty name="color" value="#ED7D31"/>
    </inkml:brush>
  </inkml:definitions>
  <inkml:trace contextRef="#ctx0" brushRef="#br0">4 1 3320,'-1'11'326,"-1"0"1,2 1 0,-1-1-1,2 0 1,-1 1-1,2 5-326,1 26 541,8 147 2644,-6-114-5140,-5-66-2631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6.160"/>
    </inkml:context>
    <inkml:brush xml:id="br0">
      <inkml:brushProperty name="width" value="0.05" units="cm"/>
      <inkml:brushProperty name="height" value="0.05" units="cm"/>
      <inkml:brushProperty name="color" value="#ED7D31"/>
    </inkml:brush>
  </inkml:definitions>
  <inkml:trace contextRef="#ctx0" brushRef="#br0">61 50 8160,'-1'1'-23,"0"-1"1,-1 1-1,1 0 1,0-1-1,0 1 1,0 0-1,0-1 1,0 1-1,0 0 1,0 0 0,0 0-1,0 0 1,1 0-1,-1 0 1,0 0-1,1 0 1,-1 1-1,1-1 1,-1 0-1,1 0 1,-1 0-1,1 1 1,0-1-1,-1 0 1,1 1-1,0-1 1,0 0 0,0 2 22,-4 50-1005,3-38 799,-8 68-1233,4-44 2963,1-1 0,2 5-1524,-14-382-2501,16 327-839</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6.825"/>
    </inkml:context>
    <inkml:brush xml:id="br0">
      <inkml:brushProperty name="width" value="0.05" units="cm"/>
      <inkml:brushProperty name="height" value="0.05" units="cm"/>
      <inkml:brushProperty name="color" value="#ED7D31"/>
    </inkml:brush>
  </inkml:definitions>
  <inkml:trace contextRef="#ctx0" brushRef="#br0">45 366 1080,'4'-47'1332,"-3"-28"-1332,-1 74 15,-1-10 861,-1 12-256,-4 27 162,-7 48 1142,11-68-1008,-1-10-227,-3-19 156,-3-32-280,5 17-583,1 0 0,2 1 0,2-1 0,1-3 18,-2 17-93,0 19-46,0 0 0,0 0 0,0 1 0,0-1-1,0 0 1,1 0 0,-1 1 0,1-1 0,0 0-1,0 1 1,0-1 0,1-1 139,1-11-1551,0 3-2235</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7.276"/>
    </inkml:context>
    <inkml:brush xml:id="br0">
      <inkml:brushProperty name="width" value="0.05" units="cm"/>
      <inkml:brushProperty name="height" value="0.05" units="cm"/>
      <inkml:brushProperty name="color" value="#ED7D31"/>
    </inkml:brush>
  </inkml:definitions>
  <inkml:trace contextRef="#ctx0" brushRef="#br0">10 119 8072,'0'0'0,"-3"-22"0,1-15 0,-2-22-5576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8.036"/>
    </inkml:context>
    <inkml:brush xml:id="br0">
      <inkml:brushProperty name="width" value="0.05" units="cm"/>
      <inkml:brushProperty name="height" value="0.05" units="cm"/>
      <inkml:brushProperty name="color" value="#ED7D31"/>
    </inkml:brush>
  </inkml:definitions>
  <inkml:trace contextRef="#ctx0" brushRef="#br0">27 87 2160,'5'10'519,"-1"-1"0,0 1 0,0 0 0,-1 0-1,-1 0 1,1 0 0,-2 0 0,1 0 0,-2 1 0,1-1 0,-1 4-519,-1 3 530,0-11-209,-4-25-508,-6-19-62,-1-8 1206,1 0 0,-3-36-957,14 79-453,0 3-95,5 12-483,5 6 31,4 7-3533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9.098"/>
    </inkml:context>
    <inkml:brush xml:id="br0">
      <inkml:brushProperty name="width" value="0.05" units="cm"/>
      <inkml:brushProperty name="height" value="0.05" units="cm"/>
      <inkml:brushProperty name="color" value="#ED7D31"/>
    </inkml:brush>
  </inkml:definitions>
  <inkml:trace contextRef="#ctx0" brushRef="#br0">47 122 3232,'0'0'0,"0"0"0,-10 0 0,10 0 1400,-7-10-1400,7 10 1400,-8-12-1400,5-1 288,1-2-288,-1 5 296,3 1-296,-1-2-544,-3 3 544,3-1-536,-2 1 536,-2-9-3544</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9.571"/>
    </inkml:context>
    <inkml:brush xml:id="br0">
      <inkml:brushProperty name="width" value="0.05" units="cm"/>
      <inkml:brushProperty name="height" value="0.05" units="cm"/>
      <inkml:brushProperty name="color" value="#ED7D31"/>
    </inkml:brush>
  </inkml:definitions>
  <inkml:trace contextRef="#ctx0" brushRef="#br0">13 214 3864,'0'0'0,"0"-19"0,0-10 0,-3 2 1640,0-1-1640,2 11 1648,-2 11-1648,1-5 416,2 3-416,0-1 424,0 1-424,0-4-24,2-2 24,-2 14-24,0-13 24,0 1-5472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1.580"/>
    </inkml:context>
    <inkml:brush xml:id="br0">
      <inkml:brushProperty name="width" value="0.05" units="cm"/>
      <inkml:brushProperty name="height" value="0.05" units="cm"/>
      <inkml:brushProperty name="color" value="#ED7D31"/>
    </inkml:brush>
  </inkml:definitions>
  <inkml:trace contextRef="#ctx0" brushRef="#br0">83 209 2872,'0'0'0,"-8"-20"0,-6-13 0,-9-18-1680</inkml:trace>
  <inkml:trace contextRef="#ctx0" brushRef="#br0" timeOffset="1">0 1 6104,'0'0'0,"8"19"0,3 12 0,-6-14 2064,-4-6-2064,-1-11 2064,-5-11-2064,5 11 752,-9-17-752,9 17 752,-5-13-752,5 13-840,0 0 840,0 0-840,0 0 840,0 0-6856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2.008"/>
    </inkml:context>
    <inkml:brush xml:id="br0">
      <inkml:brushProperty name="width" value="0.05" units="cm"/>
      <inkml:brushProperty name="height" value="0.05" units="cm"/>
      <inkml:brushProperty name="color" value="#ED7D31"/>
    </inkml:brush>
  </inkml:definitions>
  <inkml:trace contextRef="#ctx0" brushRef="#br0">156 97 1440,'1'-1'38,"0"1"-1,0 0 1,0 0-1,-1 0 1,1 0 0,0 0-1,0 0 1,0 1 0,0-1-1,0 0 1,0 0 0,-1 0-1,1 1 1,0-1-1,0 1 1,0-1 0,-1 0-1,1 1 1,0-1 0,0 1-1,-1 0 1,1 0-38,2 21 1101,-3-16-1038,-24-10 764,16 3-317,0-1 0,-1 0 1,1-1-1,0 1 0,0-2 1,1 1-1,-1-1 0,1 0 1,0-1-1,0 0 1,0 0-1,0 0 0,1-1 1,-5-5-511,5 2 361,-1 0 0,1-1 0,1 0-1,-3-6-360,3 7 371,4 7-45,1 2-269,0 0-305,0 0-888,0 0-1215,0 0-3987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2.558"/>
    </inkml:context>
    <inkml:brush xml:id="br0">
      <inkml:brushProperty name="width" value="0.05" units="cm"/>
      <inkml:brushProperty name="height" value="0.05" units="cm"/>
      <inkml:brushProperty name="color" value="#ED7D31"/>
    </inkml:brush>
  </inkml:definitions>
  <inkml:trace contextRef="#ctx0" brushRef="#br0">52 53 6280,'13'28'506,"-1"0"-1,-2 1 1,7 28-506,-11-11 3641,-5-44-3231,-1-6-415,-1 0 0,0 0 0,0 0 0,0 0 0,-1 1 1,1-1-1,-1 0 0,0 1 0,0-1 5,-7-15-334,-58-163 238,67 182 101,0 0 0,0 0 0,0 0 0,0-1 0,0 1 0,0 0 0,0 0 0,-1 0 0,1-1 0,0 1-1,0 0 1,0 0 0,0 0 0,-1 0 0,1-1 0,0 1 0,0 0 0,0 0 0,-1 0 0,1 0 0,0 0 0,0 0-1,0 0 1,-1 0 0,1 0 0,0 0 0,0 0 0,-1 0 0,1 0 0,0 0 0,0 0 0,-1 0 0,1 0 0,0 0-1,0 0 1,0 0 0,-1 0 0,1 0 0,0 0 0,0 0 0,0 0 0,-1 0 0,1 1 0,0-1 0,0 0 0,0 0 0,-1 0-1,1 0 1,0 0 0,0 1 0,0-1 0,0 0 0,0 0 0,-1 0 0,1 1 0,0-1 0,0 0 0,0 1-5,-2 0-934,-7 7-6272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9:26:33.374"/>
    </inkml:context>
    <inkml:brush xml:id="br0">
      <inkml:brushProperty name="width" value="0.05" units="cm"/>
      <inkml:brushProperty name="height" value="0.05" units="cm"/>
      <inkml:brushProperty name="color" value="#E71224"/>
    </inkml:brush>
  </inkml:definitions>
  <inkml:trace contextRef="#ctx0" brushRef="#br0">550 15 3320,'0'0'2304,"0"0"-206,0 0-820,0 0-185,0 0 86,0 0-134,0 0-618,0 0-99,0 0 224,0 0 8,0 0-192,7 2-102,11 5-87,-1 1 0,0 1-1,-1 0 1,0 1 0,-1 0-1,0 1 1,0 1 0,-1 1-1,-1 0 1,0 1-1,-1 0 1,0 1 0,5 9-179,62 88 645,-40-51 462,19 39-1107,-49-81 146,-6-11-75,0 0 1,1-1 0,0 0-1,0 0 1,1 0 0,3 4-72,-7-10 268,-1-1 12,0 0-184,0 0-35,0 0 30,-30-38 311,10 17-372,-1 0-1,0 2 0,-2 0 0,0 2 1,-12-7-30,-29-23 43,56 39-43,5 4-1,0 1-1,-1 0 1,1 0 0,-1 1 0,0-1-1,1 1 1,-1 0 0,0 0 0,0 0-1,-1 0 1,1 1 0,0-1 0,-2 1 1,-5-3-15,-1 1 1,0 0-1,0 1 1,0 0 0,0 1-1,0 1 1,-6 0 14,-15 1 94,-1 2 1,-12 4-95,-27 8 20,1 4 0,-13 8-20,30-3-426,54-23 468,4 9 17,-3-9-61,0-1 0,0 1 0,0 0 0,0 0 0,0-1 0,0 1 0,0 0 0,1-1 0,-1 1 0,0 0 0,0 0 0,1-1 0,-1 1 0,0 0 0,1-1 0,-1 1 0,0-1 0,1 1-1,-1 0 1,1-1 0,-1 1 0,1-1 2,37 42-40,22 18 202,-8-9 222,10 15-384,-9-1 410,1 7-410,25 49 690,-66-100-634,41 60-14,-10-27-42,-3-9 2,29 29-93,-69-73 108,-1 0 1,1-1-1,0 1 0,-1 0 1,0 0-1,1-1 0,-1 1 0,1 0 1,-1 0-1,0 0 0,1 0 1,-1 0-1,0-1 0,0 1 1,0 0-1,0 0 0,0 0 1,0 0-1,0 0 0,0 0 1,0 0-1,0 0 0,-1 0 0,1-1 1,0 1-1,-1 0 0,1 0 1,0 0-1,-1 0 0,1-1 1,-1 1-1,1 0 0,-1 0 1,0-1-1,1 1 0,-1 0 1,0-1-1,1 1 0,-1-1 0,0 1 1,0-1-1,0 1 0,1-1 1,-1 0-1,0 1 0,0-1 1,0 0-1,0 1 0,0-1 1,0 0-1,1 0 0,-1 0 1,0 0-1,0 0 0,0 0 0,0 0 1,0 0-1,0-1 0,0 1 1,0 0-1,1 0 0,-1-1 1,0 1-1,0-1 0,0 1-17,-19-8 24,0-1-1,1-1 0,0-1 1,1 0-1,0-2 1,-5-4-24,-44-29 39,36 27-52,1-1-1,-25-23 14,42 32-4,1 0-1,0-1 0,1-1 0,1 0 1,0 0-1,1-1 0,-3-6 5,-3-7-9,3 7 6,1-1-1,1-1 1,0 0 0,2 0 0,-4-17 3,-11-60-56,0 10 21,2 24 27,20 57 8,1 7 0,0-5-31,1-1-1,0 0 0,0 1 1,0-1-1,1 0 1,0 1-1,0 0 0,0-1 1,4-4 31,0-1-18,2 0-42,0 0 0,1 1 0,1 0 0,0 1 0,0 0 0,1 0 0,0 1 0,1 0 0,0 1 0,0 1 0,1 0 0,2 0 60,-10 4-3,0 1 0,0 0 0,0 0 0,0 1 0,1 0 0,-1 0 0,1 0 0,-1 1 1,1-1-1,-1 1 0,1 1 0,-1-1 0,1 1 0,-1 0 0,1 0 0,-1 0 0,2 2 3,6 2 7,-1 1 0,0 0 0,0 1 1,-1 1-1,8 6-7,16 10 16,-9-5 129,0 1 0,-2 2 0,0 0 0,14 20-145,-24-28 132,-5-2-120,0-1 0,-1 1 0,-1 1-1,0-1 1,0 1 0,-1 0-1,-1 1 1,0-1 0,-1 1 0,0 0-1,-1 0 1,-1 1 0,0-1 0,-1 0-1,-1 4-11,0-15 60,0-3 2,0 0-44,0 0 0,0 0 38,0 0 12,0 0-8,0 0 10,11-33 148,-4-3-221,1 1 1,1-1 0,3 1 0,0 1 0,2 0 0,2 1-1,1 0 1,7-7 2,-19 32-61,12-21-96,1 2 0,3 0 157,-15 19-4,0 1 0,1 0 0,0 1 0,0-1 0,0 1-1,1 1 1,0-1 0,0 2 0,2-2 4,42-27 48,-42 26-38,1 0 0,-1 1 1,1 0-1,4-2-10,-10 7 29,-1-1-1,1 1 0,-1 0 1,1 0-1,0 0 0,-1 0 1,1 1-1,0 0 0,0 0 1,-1 0-1,1 1 0,0 0 1,3 0-29,-1 1 13,0 1 0,0 0 0,0 0 1,0 0-1,0 1 0,-1 0 1,0 0-1,0 0 0,0 1 1,1 0-14,53 59 118,-21-22-87,-1-6 11,-22-22 30,-1 1 0,0 1 0,7 10-72,-17-20 13,-1 0 0,-1 0 0,1 0-1,-1 0 1,0 1 0,-1 0 0,1-1 0,-1 1 0,-1 0 0,1 0-1,-1 0 1,0 6-13,-1 2 25,-1-1 1,0 1-1,-1-1 0,0 1 0,-1-1 0,-1 0 0,0 0 0,-4 8-25,-11 22 145,-25 40-145,19-37-6,5-14 30,-1-1-1,-1-1 1,-2-1 0,-1-1-1,-1-1 1,-2-1 0,-18 13-24,-88 69-26,72-63 8,48-37 73,0 0 0,-1-1 1,0 0-1,0-1 1,-9 2-56,-15 7-49,-13 7 25,25-12 8,1 1 0,-23 15 16,-2-5-31,48-20 24,3-2-27,0 0-108,0 0 1,0 0 96,4-1-5,26-6-20,-1-2-1,0-1 0,-1-1 1,24-14 70,106-66 63,-28 15-20,-109 62 27,0 0-1,-1-1 0,0-1 1,-1-1-1,-1-1 0,-1 0 1,-1-1-1,0-1 0,-2-1 1,0 0-1,1-3-69,-1-5 57,0 0 0,-2 0 0,-1-1 0,-1-1 0,-2 1 1,0-6-58,-2-5 106,-1-1 0,-2 0 1,-3 1-1,-1-4-106,1 39-25,-1 1-1,0 0 1,-1 0-1,1 0 1,-1 0 0,0 0-1,0 0 1,-1 0 0,0 1-1,1-1 1,-1 1 0,-1-1-1,1 1 1,-1 0 0,1 1-1,-3-3 26,-10-7 10,-1 0 1,0 0-1,-10-4-10,7 5-132,15 9 82,-1 0 1,0 1-1,0 0 0,0 1 0,0-1 0,0 1 1,0 0-1,0 1 0,0 0 0,0-1 0,-5 2 50,-3 0-1,0 1 0,0 0-1,0 1 1,0 1 0,0 0-1,-4 3 2,-22 6 0,-8 1 2,1 2 0,1 2 0,-32 17-2,63-25-11,0 0 0,0 1 0,1 1-1,-13 12 12,-7 7-15,25-22-3,0 0 1,1 0 0,0 1 0,1 0-1,0 1 1,-4 7 17,-7 11-86,15-24 73,0 0 0,1 1 0,0-1 0,0 1 0,1-1 0,-1 1 0,1 0 0,0-1 0,1 3 13,-3 52-68,3-55 47,1-1-22,2 9 32,1-4 10,-2-9 0,-1 0 1,0-1-1,1 1 1,-1-1-1,1 1 1,-1-1-1,0 0 1,1 0-1,-1 1 1,0-1-1,0 0 1,1 0 0,-2 0-1,13-9 10,-1 0-1,-1-2 0,1 0 1,-2 0-1,0-1 0,0 0 1,-1 0-1,-1-1 0,2-4-8,3-11 21,-1 0-1,-1 0 0,-2-1 0,1-9-20,-2 12 16,-6 21-17,0 0 0,0 0 0,0-1 0,-1 1 0,0 0-1,-1 0 1,1-1 0,-1 1 0,0 0 0,-1-1 0,0 1 0,0-5 1,-5-6-4,-1-1 0,0 1 1,-1 1-1,-1-1 0,0 2 0,-1-1 1,-1 1-1,0 1 0,-3-3 4,9 11 2,-8-10 0,0 0 1,-1 1-1,0 1 0,-2 0-2,10 9-3,-2-3-38,-1 0 0,0 0 0,-1 1 0,0 0 0,0 1 0,0 1 0,-1-1 0,0 1-1,0 1 1,0 0 0,0 1 0,-2 0 41,-2 1 23,0 0 0,0 1-1,0 1 1,0 1 0,0 0-1,0 0 1,0 2 0,0 0-1,-6 3-22,-14 3 18,1 2 1,0 1-1,0 2 0,2 2 0,-12 7-18,14-5-55,1 1 0,1 1 0,1 2-1,1 1 1,1 0 0,-1 4 55,22-21-19,0-1 1,0 1-1,1 0 0,0 0 0,0 0 1,1 0-1,0 1 0,0-1 0,0 0 0,1 1 1,0 0-1,0-1 0,0 1 0,1 0 1,0 0-1,1-1 0,-1 1 0,1 0 0,1-1 1,-1 1-1,1-1 0,0 1 0,2 2 19,3 10-23,1-1 0,1 1 0,1-2-1,0 1 1,1-1 0,1-1 0,5 5 23,12 9-31,-18-18 21,1 0 0,-2 1 1,3 3 9,38 53-13,51 52 13,-33-40-1,-51-61 24,2-1 0,0-1 0,3 1-23,44 42 51,-58-52-97,2 3-111,0 0 0,-1 0 0,9 15 157,-15-21-806,-1 1 0,1 0 1,-1 0-1,-1 0 0,1 0 0,0 5 806,4 16-12199</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0.928"/>
    </inkml:context>
    <inkml:brush xml:id="br0">
      <inkml:brushProperty name="width" value="0.05" units="cm"/>
      <inkml:brushProperty name="height" value="0.05" units="cm"/>
      <inkml:brushProperty name="color" value="#ED7D31"/>
    </inkml:brush>
  </inkml:definitions>
  <inkml:trace contextRef="#ctx0" brushRef="#br0">176 347 3504,'0'0'0,"-9"-24"0,-6-11 0,5 14-208,2 6 208,4 6-208,-1 1 208,-4-9-1784</inkml:trace>
  <inkml:trace contextRef="#ctx0" brushRef="#br0" timeOffset="329.77">0 0 3232,'11'17'-81,"-2"-3"372,0 0-1,0 1 1,-2 1-1,0-1 1,2 9-291,-9-24 57,0 0 1,1 0-1,-1 1 1,0-1-1,0 0 0,0 0 1,0 1-1,0-1 1,0 0-1,0 0 0,0 1 1,0-1-1,0 0 1,0 0-1,0 1 0,0-1 1,0 0-1,0 1 1,0-1-1,0 0 0,0 0 1,0 1-1,0-1 1,0 0-1,0 0 1,-1 1-1,1-1 0,0 0 1,0 0-1,0 1 1,0-1-1,-1 0 0,1 0 1,0 0-1,0 0 1,0 1-1,-1-1 0,1 0 1,0 0-1,0 0 1,-1 0-1,1 0-57,-8 7 314,5-4 738,22 29-348,12 35-3135,-20-40-1655</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30.256"/>
    </inkml:context>
    <inkml:brush xml:id="br0">
      <inkml:brushProperty name="width" value="0.05" units="cm"/>
      <inkml:brushProperty name="height" value="0.05" units="cm"/>
      <inkml:brushProperty name="color" value="#ED7D31"/>
    </inkml:brush>
  </inkml:definitions>
  <inkml:trace contextRef="#ctx0" brushRef="#br0">72 347 3416,'0'-23'438,"0"21"399,0 6 169,-1 37 1098,0-46-2299,0 0 0,0 0 0,0 0 0,-1 0 0,0 0 0,-1-3 195,-6-16-579,-5-44-1038,3 9-770</inkml:trace>
  <inkml:trace contextRef="#ctx0" brushRef="#br0" timeOffset="346.2">1 1 3952,'5'23'1304,"-1"0"1,-1 1-1,0 23-1304,-3-46 807,2 1-1,7 14-615,0 1-1,-2-1 0,0 1 0,0 1 1,-2-1-1,1 6-190,6 18-1406,1-8-563,-1-6-2444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8.399"/>
    </inkml:context>
    <inkml:brush xml:id="br0">
      <inkml:brushProperty name="width" value="0.05" units="cm"/>
      <inkml:brushProperty name="height" value="0.05" units="cm"/>
      <inkml:brushProperty name="color" value="#ED7D31"/>
    </inkml:brush>
  </inkml:definitions>
  <inkml:trace contextRef="#ctx0" brushRef="#br0">120 50 2872,'0'0'0,"-22"-9"0,-15-7 0,-24-9-1680</inkml:trace>
  <inkml:trace contextRef="#ctx0" brushRef="#br0" timeOffset="328.7">187 205 5296,'5'31'61,"0"-3"1011,-1 1 0,-1 22-1072,-11 39 2877,8-89-3182,0-1-120,0 0-254,0 0-12,0 0 190,0 0 6,-19-32-965,10 17 1653,10 24-650,2 6-506,0 2-1584</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4:09:23.294"/>
    </inkml:context>
    <inkml:brush xml:id="br0">
      <inkml:brushProperty name="width" value="0.05" units="cm"/>
      <inkml:brushProperty name="height" value="0.05" units="cm"/>
      <inkml:brushProperty name="color" value="#ED7D31"/>
    </inkml:brush>
  </inkml:definitions>
  <inkml:trace contextRef="#ctx0" brushRef="#br0">73 1 5208,'0'0'0,"0"0"0,0 0 0,0 0-3432</inkml:trace>
  <inkml:trace contextRef="#ctx0" brushRef="#br0" timeOffset="363.61">52 142 1264,'0'0'0,"0"0"0,4 25 0,1-2-472</inkml:trace>
  <inkml:trace contextRef="#ctx0" brushRef="#br0" timeOffset="1579.43">176 198 14072,'0'0'0,"0"0"0,0 0 0,0 0-10080</inkml:trace>
  <inkml:trace contextRef="#ctx0" brushRef="#br0" timeOffset="2040.12">67 437 1440,'11'-50'171,"-22"84"1542,4 12-1194,1-1 2780,-11 40-3299,5-56 97,10-27-26,0 1 0,1 0 1,0-1-1,-1 1 0,1 0 1,0 0-1,1 0 1,-1 0-1,0 0 0,1 0 1,0 2-72,-2 6 1428,-3-18-1031,-1-20-120,8-12-148,1 0 0,7-26-129,5-51 176,-8 78-33,0-10 246,5-6 311,-9 40-700,1-7-230,3-8-1427,-5 26-347,-2 3-2873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1:09.348"/>
    </inkml:context>
    <inkml:brush xml:id="br0">
      <inkml:brushProperty name="width" value="0.05" units="cm"/>
      <inkml:brushProperty name="height" value="0.05" units="cm"/>
      <inkml:brushProperty name="color" value="#E71224"/>
    </inkml:brush>
  </inkml:definitions>
  <inkml:trace contextRef="#ctx0" brushRef="#br0">1 375 2072,'7'9'-59,"-6"-6"86,1-1 1,0 0-1,-1 0 1,1 0-1,0 0 1,0 0-1,0 0 1,0 0-1,2 0-27,6-3 251,-1-15-1,4-16 166,-4 8 250,1-1-1,6-7-665,-12 25 130,0 0-1,1 0 1,0 0 0,0 1-1,1 0 1,-1 0-1,1 0 1,1 0-1,4-2-129,27-16-385,1 2 0,2 2 385,1-1 84,27-20-84,-52 31 138,0 1 0,0 1-1,1 0 1,0 1 0,0 1 0,0 1 0,1 0 0,10 0-138,33-3 89,59 0-89,-104 8-31,17-1 475,0 2 0,0 1-1,0 1 1,0 3 0,27 7-444,70 15-318,-55-13 396,51 18-78,-101-25-72,0 2 0,-1 1 1,0 1-1,-1 1 0,-1 1 0,16 12 72,42 31 753,3-4-1,10 0-752,210 115 1452,-268-145-599,25 20-853,-33-22 323,-21-15-232,-2-3 138,-1 1 0,1-1-1,0 0 1,0 0 0,0 0 0,0-1 0,1 1 0,1-1-229,-21-5 87,0-1 0,-1-1 1,1 0-1,1-1 0,-1 0 1,1-1-1,1-1 0,-1 0 1,-2-3-88,-57-32 246,0 12-41,-7 1-205,27 11 115,1-2 1,1-2 0,-7-7-116,16 9-172,-1 2 1,0 1 0,-2 3 0,-12-2 171,28 8-9,-2 1 112,0 2 0,0 1-1,-1 1 1,-4 1-103,-75-10 408,65 7-238,-1 2 1,0 3-1,1 1 0,-33 5-170,43-3 32,-6 0 93,-5 0 89,0 2-1,-4 2-213,-16 3-11,-19-2 11,41-3 7,21-3-12,8 0-15,-1 1 1,0 0 0,0 1-1,-6 3 20,-6-1-18,0 0 0,0-2 0,-18-1 18,-14 3-7,-46 22 546,106-27-554,0 0 1,0-1-1,0 1 0,0 0 1,0 0-1,0 0 0,0 0 1,0 0-1,0 0 1,0 0-1,0-1 0,0 1 1,0 0-1,0 0 0,0 0 1,0 0-1,0 0 1,0 0-1,0 0 0,-1 0 1,1 0-1,0-1 0,0 1 1,0 0-1,0 0 1,0 0-1,0 0 0,0 0 1,0 0-1,0 0 0,0 0 1,-1 0-1,1 0 1,0 0-1,0 0 0,0 0 1,0 0-1,0 0 0,0 0 1,0 0-1,0 0 0,-1 0 1,1 0-1,0 0 1,0 0-1,0 0 0,0 0 1,0 0-1,0 0 0,0 0 1,0 0-1,-1 0 1,1 0-1,0 0 0,0 0 1,0 0-1,0 0 0,0 0 1,0 0-1,0 1 1,0-1-1,0 0 0,0 0 1,-1 0-1,1 0 0,0 0 1,0 0-1,0 0 15,9-10-219,18-13 405,-25 20-261,16-10 60,0 0 0,1 0 0,0 2 0,1 0 0,0 2 0,1 0 0,0 1 0,0 1 0,13-2 15,36-5-108,1 2-1,26 2 109,32-5-46,6 1 48,0 7 1,0 5 0,89 12-3,-186-6 32,1 3 1,-2 1 0,1 2 0,-1 1-1,3 3-32,21 6 97,-35-9-103,0 1 1,-1 1 0,0 1 0,-1 2 0,-1 0 0,5 5 5,59 39-20,-74-53 24,0 2 1,0-1 0,-1 1-1,0 1 1,-1 0 0,0 1-1,-1 0 1,0 0-1,0 1 1,-1 1 0,-1-1-1,0 2 1,0 1-5,6 16 307,-1 0 1,-2 1-1,6 24-307,-16-49 109,1 0-102,0 1 1,-1-1-1,0 1 0,0-1 1,-1 1-1,0 0 0,0 0 0,-1-1 1,0 1-1,0-1 0,-1 1 1,0 1-9,-4 10 33,2 0 0,0 0 0,1 0 0,1 3-32,2-21 1,0 1-1,0-1 0,0 0 0,-1 1 0,1-1 0,0 1 1,-1-1-1,1 1 0,-1-1 0,1 0 0,-1 1 0,0-1 1,1 0-1,-1 1 0,-2 3 1,0 0 0,1 0 0,0 1 0,0-1 0,1 1 0,0-1 0,0 1 0,0 0 0,0-1 0,1 1 0,0 1-1,0-5 6,0-2 0,0 0-12,0 0 1,0 0 10,3-1-49,1 0 0,0 0 0,-1-1 0,1 1 0,-1-1-1,1 0 1,1-1 44,6-8-25,0-1 0,-1 0 0,0 0 0,-1-1 1,0-1-1,-1 1 0,-1-1 0,2-5 25,30-50 172,-9 24-57,-9 11-88,1 2-1,17-18-26,90-93-32,-102 109 166,-3-1 0,6-12-134,-25 40-74,10-20-5,-2 1 0,0-2 1,-2 0-1,2-10 79,1-1 125,-4-16 570,-9 53-680,-1 2-17,0 0-94,-16 19-90,-11 16 197,1 1 0,2 1 0,-9 19-11,-26 42-287,20-44 386,-8 5-99,12-16 92,3 1 0,-3 8-92,11-8-8,2 2 1,-15 44 7,11-25 3,-6 5-3,28-64 1,-1 4-2,3-8-6,2-2-1,0 0 0,2-3-13,0-1 0,0 1-1,0-1 1,-1 0-1,0 0 1,0 0-1,1-1 22,-1 1-6,19-49 37,3 2 0,2 0 0,2 1 0,8-6-31,-33 53 4,13-19-42,1 0-1,1 1 0,1 1 1,1 1 38,35-42-58,-2 3 40,-35 41 9,-1-1 0,-1-1 0,0 0 0,2-8 9,76-132 2,-78 138 18,-11 21 82,-5 13-61,-24 81 27,5-22-80,17-59 4,-1-1 0,-1 0-1,0 0 1,0 0 0,-1-1-1,-1 0 1,-3 5 8,-15 17-60,-19 20 60,31-37-5,-15 17-7,-16 17 16,2 2 0,2 2 0,-26 47-4,59-87 12,-17 29 270,-25 34-282,42-66-7,-1-1 0,0-1 0,0 1 0,-1-1 1,0-1-1,-1 0 0,0 0 0,0-1 0,-9 5 7,-8 13-398,26-24 386,69-12-44,-47 8 22,-1 0-1,0-1 1,3-2 34,29-6-58,0 2 1,0 2-1,0 2 0,17 2 58,33-3-159,-77 4 108,12-1 82,0 2 0,0 1 0,8 2-31,10-2 196,-45 0-194,0 0 0,1 1 0,-1 0 0,0 1 0,0 0 0,0 0 0,0 1 0,2 1-2,3 3 220,-5-5 265,-16-6-295,-9-6-149,0 0 0,0-1 1,1-1-1,1 0 0,0-1 0,1 0 0,0-1 1,1-1-1,1 0 0,1 0 0,-4-9-41,-16-37 20,3-2 0,-9-37-20,4 9-112,22 60 101,1-1 0,2 0-1,1 0 1,1 0 0,3-1 0,0-11 11,-7-84-26,8 126 31,-4-5-4,-2-1-11,5 7-42,1 2-10,-4 1 22,0 0 0,0 0-1,0 0 1,1 1-1,-1-1 1,0 1-1,1 0 1,-1 0-1,1 1 1,-1-1 0,1 1-1,0 0 1,0-1-1,0 1 1,1 1-1,-1-1 1,0 2 40,-8 10-65,2 0 0,0 1 0,-3 9 65,4-9 54,-5 14-51,-10 32-3,-11 24-73,2-21 163,3 2 0,3 1 1,3 0-1,-5 30-90,-4 19-105,31-115 166,1-2-82,2-3-14,25-38 15,14-30 20,-3 4 7,-21 40-3,14-24-3,28-34-1,-36 55 4,-1-1 0,-2 0 0,-1-2 0,-1 0 0,4-15-4,-22 45-144,-7 10 34,-18 26 4,-13 14 266,7-14-153,2 1-1,1 2 1,1 0 0,2 2-1,2 1 1,-10 24-7,21-35 26,7-14 22,-1-1-1,0 0 1,-1-1 0,0 1-1,-6 7-47,7-16 87,6-9-38,10-25-33,22-42-65,-16 44 11,2 1 1,0 1-1,1 0 1,2 1-1,0 2 0,13-11 38,-19 20 1,35-41 9,-48 53-10,-2 2-51,0 0-25,1 0 73,0 0 0,0 0-1,0 1 1,0-1-1,0 0 1,0 1 0,0-1-1,0 1 1,0-1-1,0 1 1,-1 0 0,1-1-1,0 1 1,0 0-1,-1-1 1,1 1 0,0 0-1,-1 0 1,1 0-1,-1 0 1,1 0 0,-1-1-1,0 1 1,1 0-1,-1 0 1,0 0 0,1 0-1,-1 0 1,0 0-1,0 0 1,0 0 0,0 0-1,0 0 1,0 0-1,0 0 1,-1 0 0,1 0-1,0 0 1,-1 1 3,-9 52 156,7-39-193,-2 15 42,1-5-6,-1 0 0,-1-1-1,-1 1 1,-3 3 1,-3 19-8,11-37 31,0-1 0,-1 0 0,1-1 1,-2 1-1,1 0 0,-5 7-23,7-16 8,1 0 17,0 0 44,1-12-58,1 0-1,0 0 0,1 0 0,1 0 0,0 1 0,4-11-10,6-15 3,-14 35-6,0 0-1,1 1 0,-1-1 0,1 0 0,0 1 0,-1-1 0,1 1 0,0-1 0,0 1 0,0-1 1,0 1-1,0 0 0,0-1 0,1 1 0,-1 0 0,0 0 0,1 0 0,-1 0 0,1 0 0,-1 0 1,1 0-1,-1 0 0,1 1 0,-1-1 0,2 0 4,0 1-16,0 0 1,0 0-1,-1 0 1,1 1-1,0-1 1,0 1-1,0 0 1,-1 0-1,1-1 1,0 2-1,-1-1 1,1 0-1,-1 0 0,2 2 16,9 6-86,0 1 0,0 1 0,-1 0-1,10 12 87,-9-8-54,-1 1-1,8 14 55,3 4 53,-23-34-41,0 1-1,0-1 1,1 0-1,-1 0 1,0 0-1,0 0 1,0 0-1,0 0 0,0 0 1,0 0-1,0 0 1,1 0-1,-1 0 1,0 0-1,0 0 0,0 0 1,0 0-1,0 0 1,0 0-1,0 0 1,1 0-1,-1 0 0,0 0 1,0 0-1,0 0 1,0 0-1,0 0 1,0 0-1,1 0 0,-1 0 1,0 0-1,0 0 1,0 0-1,0 0 1,0-1-1,0 1 0,0 0 1,0 0-1,0 0 1,0 0-1,1 0 1,-1 0-1,0 0 0,0 0 1,0-1-1,0 1 1,0 0-1,0 0 1,0 0-1,0 0 0,0 0 1,0 0-1,0-1 1,0 1-1,0 0 1,0 0-1,0 0 0,0 0 1,0 0-1,0 0 1,0 0-1,0-1 1,0 1-1,0 0 0,0 0 1,-1 0-1,1 0-11,2-19 220,-4-24-178,0 31-29,0 0-1,-1 0 0,-1 0 0,1 1 0,-2-1 0,0 1 0,0 0 0,-1 0 1,-1 0-1,1 1 0,-7-6-12,11 14 17,2 2-51,0-1 0,0 1 0,-1 0 0,1 0-1,0 0 1,-1-1 0,1 1 0,0 0 0,-1 0 0,1 0-1,0 0 1,-1 0 0,1 0 0,0-1 0,-1 1 0,1 0 0,0 0-1,-1 0 1,1 0 0,0 0 0,-1 0 0,1 0 0,-1 1-1,1-1 1,0 0 0,-1 0 34,14 40-108,1 0-1,2-1 1,2-1-1,1-1 1,5 5 108,-9-18 119,1-2 1,1 0 0,3 2-120,-17-21 3,-2-1 64,-1-2 65,0 0 13,0 0-18,0 0 30,0 0 126,-33 7 91,2-9-369,1-2 0,-1 0 0,1-3 0,0 0 0,1-1 0,-9-6-5,22 10 13,0 1 1,0 0-1,0 0 0,-1 2 1,1 0-1,-1 1 1,-8 2-14,-5 0-138,0 3 1,0 0-1,-17 6 138,21-2 83,0 1 1,0 1-1,-17 11-83,-10 4-153,50-24 53,3-2-248,0 0 7,25 19 266,-16-14 59,0 0-1,1 0 1,-1-1-1,1 0 0,0 0 1,0-1-1,0-1 0,0 0 1,11 1 16,18 1-115,1-3-1,1-1 116,19 1-42,-14 0 38,25-5 4,16 1-3,-47-5 93,-12 1 460,-26 7-337,-2 0 74,0 0 124,0 0-41,-2-2-364,0 1-1,0-1 0,0 1 0,0 0 1,0 0-1,0 0 0,-1 0 0,1 0 0,0 0 1,0 0-1,-1 1-5,-1-1 4,-19-9-7,0 2 0,-1 1 1,0 1-1,0 1 0,-1 1 1,1 1-1,-5 1 3,-39 2-161,23 0 46,-44-5 115,68 1-35,-30-1-18,50 5-94,1 0-3,0 0 100,0 0 10,0 0-62,0 0-26,3 1-24,20 5 122,0 0 1,1-2-1,0-1 1,0 0 0,0-2-1,0-1 1,0-1-1,0-1 1,-1-1-1,1-1 1,14-4 29,-33 6 32,-1 0 1,1 0 0,-1-1-1,1 1 1,-1-1-1,0 0 1,0 0 0,0-1-1,-1 1 1,1-1-1,-1 0 1,0 1 0,0-2-1,0 1 1,0 0-1,-1 0 1,0-1-1,1 0 1,-2 1 0,1-1-1,-1 0 1,1 0-1,-1 0 1,-1 0 0,1 0-1,-1-4-32,2-13-6,-2 1-1,-1-1 1,0 1-1,-2-1 0,-3-14 7,4 30 12,0 0-1,0 0 1,-1 0-1,0 1 0,0-1 1,0 1-1,0-1 1,-1 1-1,0 0 0,-2-2-11,-4-6 40,8 12-51,0-1-1,0 1 1,0-1 0,0 1 0,0 0-1,0 0 1,0 0 0,-1 0 0,1 0-1,0 0 1,-1 1 0,1-1 0,0 1-1,-1 0 1,1-1 0,-1 1 0,1 0-1,-1 0 1,1 1 0,0-1 0,-1 0 0,1 1-1,0 0 1,-1-1 0,1 1 0,-1 1 11,0-2-11,-1 1 0,1 1 0,0-1 0,0 0 0,0 1 0,0 0 0,0-1 0,0 1 0,0 0 0,0 1 0,1-1 0,-1 0 0,1 1 0,0 0 0,0-1 0,0 1 0,-2 3 11,3 0-34,-1 0 0,1 1 0,1-1 0,-1 1 0,1-1 0,0 1 0,1-1 0,-1 1-1,2 5 35,17 61-397,-14-57 374,1 6 21,0 0 15,1 0 1,0-1-1,2 0 0,3 5-13,-9-21 56,0 0-1,1 0 0,-1 0 1,1-1-1,0 1 0,1-1 1,1 1-56,19 19-224,-25-24 246,0 1 0,1-1-1,-1 0 1,0 1 0,1-1 0,-1 1-1,0-1 1,1 0 0,-1 0 0,1 1-1,-1-1 1,1 0 0,-1 0 0,1 1-1,-1-1 1,0 0 0,1 0 0,-1 0-1,1 0 1,-1 0 0,1 0 0,-1 0-1,1 0 1,-1 0 0,1 0 0,-1 0-1,1 0 1,-1 0 0,1 0 0,-1 0-1,1 0 1,-1-1 0,1 1 0,-1 0-1,1 0 1,-1 0 0,1-1-22,10-20 135,-4-29-215,-7 12-57,-3 1 0,-5-25 137,-1-26-451,-6-42-834,1 73 1209,14 55 16,0 2-12,0 0 10,2 1 29,0 0 1,-1 0-1,1 0 0,0 0 0,-1 0 0,1 1 1,-1-1-1,0 0 0,1 1 0,-1-1 0,0 1 1,1 1 32,0-1 20,19 24-165,28 29 174,-46-52-24,5-1-3,1-1-1,-6-3 4,0-1 0,0 0 0,0 0 0,-1 0 0,0 0 0,1 0 1,-1 0-1,0-1 0,-1 1 0,1-1 0,0-2-5,7-17 22,-1-1-1,-1 1 1,2-19-22,-8 36-42,0-1 27,-1 6-58,0 1-3,3 0 67,-1 0 0,1 1 1,0-1-1,-1 1 1,1-1-1,-1 1 1,1 0-1,-1 0 0,1 0 1,-1 1-1,1-1 1,-1 1-1,0-1 0,0 1 1,0 0-1,0-1 1,0 1-1,0 0 1,0 0-1,-1 1 0,1-1 1,0 1 8,4 8 5,0 0 0,-1 0 0,0 0 0,1 7-5,1 2 117,-6-19 12,-1-1 63,0 0-88,0 0-408,-13-36-703,-13-31 698,3 7-544,-11-46 853,28 88-159,7 35-200,8 36-269,-1-19 371,-2-8 387,0 0 1,-2 0-1,-1 1 0,0 9-130,-3-28 2,-1 0 11,1-7 54,0-1 30,-5 0-44,1-1 1,0 1 0,0-1-1,0 0 1,0-1-1,0 1 1,0-1-1,1 1 1,-1-1-1,0 0 1,1 0-1,-1-1 1,1 0-54,-10-5-52,11 7-49,2 1-203,0 0 17,-2 1 286,-1 0 0,1-1 0,0 2 0,0-1 0,0 0 0,0 0 0,0 1 0,0-1 0,0 1 0,1-1 0,-1 1-1,0 0 1,1 0 0,0-1 0,-1 1 0,1 0 0,0 0 0,0 1 0,0-1 0,0 0 0,0 0 0,0 0 0,1 2 1,-4 8 14,0 0 0,1 0-1,-1 12-13,1-2 42,0-9-34,1 0 1,1 1 0,1-1-1,0 0 1,0 1 0,2 6-9,0-10-18,-2-8-67,-2-24-1543,-9-43 152,5 28 1264,1 1 0,1-1 0,2-13 212,2 48 468,0 2 80,0 0-73,0 0-47,18 26 19,-17-22-338,12 24-13,-1 0 0,-2 2 0,0-1 0,-3 1 0,0 1 0,-2-1 0,1 25-96,-6-55 3,0 1 1,0-1-1,0 0 1,0 0-1,0 1 1,0-1-1,0 0 1,0 0-1,0 0 1,0 1-1,0-1 1,0 0-1,0 0 1,0 1-1,0-1 1,0 0-1,0 0 1,0 0-1,1 1 1,-1-1-1,0 0 1,0 0-1,0 0 1,0 0-1,0 1 1,1-1-1,-1 0 1,0 0-1,0 0 1,0 0-1,0 0 1,1 0-1,-1 1 1,0-1-1,0 0 1,0 0-1,1 0 1,-1 0-1,0 0 1,0 0-1,1 0 1,-1 0-1,0 0 1,0 0-4,10-9-197,4-15-418,-11 18 571,-1-1 0,0 0 0,-1 0 0,1 0 0,-1 0-1,-1-1 1,1 1 0,-1 0 0,-1 0 44,1 4 425,0 3-298,0 0-23,0 0 295,0 0 11,-32-22-92,23 18-343,-1 0 1,0 0 0,0 1-1,-1 0 1,1 1 0,-1 0-1,1 1 1,-1 0 0,0 0 0,1 1-1,-1 1 1,0 0 0,-3 1 24,-8 2-7,1 2 0,0 0 0,0 1 0,1 2 0,-1 0 0,2 0 0,0 2 0,0 1 0,1 0 0,0 1 0,1 1 0,-8 9 7,23-22-25,1 1 1,-1-1-1,1 1 1,-1-1 0,1 1-1,0-1 1,-1 1 0,1 0-1,0 0 1,0 0-1,0 0 1,1 0 0,-1 0-1,0 0 1,1 0-1,-1 0 1,1 0 0,0 0-1,-1 0 1,1 0-1,0 0 1,0 0 0,1 0-1,-1 1 1,0-1 0,1 0-1,-1 0 1,1 0-1,0 0 1,0 0 0,-1 0-1,1-1 1,1 1-1,-1 0 1,0 0 0,0-1-1,1 1 1,-1 0-1,1-1 1,-1 1 0,1-1-1,0 1 25,5 3-17,0-1-1,1 1 1,-1-1 0,1 0-1,0-1 1,0 0-1,0 0 1,0-1-1,1 0 1,1 0 17,38 5 249,1-1-1,34-1-248,-83-5 14,55 12 470,-54-12-243,-1-4-234,-1 0 0,0 0 0,0 1 0,-1-1-1,1 0 1,-1 1 0,0-1 0,0 1 0,-1-2-7,-5-10-2,-35-87 6,-17-38 7,28 91 231,31 47-62,1 2 62,0 0-32,0 0-148,2 2-42,9 18 16,0-1 0,-2 2 0,0-1 0,-1 1 1,-1 0-1,-1 1 0,3 20-36,10 33 73,-14-58 150,-3-11-531,-1 0-1,1 1 1,1-1 0,-1 0 0,1-1 0,0 1 0,0 0 0,2 1 308,14 20-2654,-3-6-2412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41:00.410"/>
    </inkml:context>
    <inkml:brush xml:id="br0">
      <inkml:brushProperty name="width" value="0.05" units="cm"/>
      <inkml:brushProperty name="height" value="0.05" units="cm"/>
      <inkml:brushProperty name="color" value="#E71224"/>
    </inkml:brush>
  </inkml:definitions>
  <inkml:trace contextRef="#ctx0" brushRef="#br0">506 1153 1176,'53'28'445,"1"-2"1,1-2-1,15 2-445,-26-13 139,0-1 0,1-3 0,0-1 0,0-3 0,1-1 0,-1-2 0,1-3 0,14-2-139,-14 1 788,-1-2 0,0-1 0,-1-3 1,0-2-1,0-1 0,-1-3 0,39-17-788,-58 20 292,-1-1 0,0-1 0,4-4-292,-17 10 62,-1-1 0,0 0-1,-1 0 1,1-1 0,-2 0 0,1 0 0,-1-1 0,0-1-62,10-17 148,-1-2 1,-1 1-1,-2-2 1,-1 1-1,-2-2 1,-1 0-1,-1 0 1,-2 0-1,-1-1 1,-2 0-1,-1 0 1,-1 0-1,-4-33-148,2 57 0,-2-31 335,-2 1 1,-2-1-1,-1 1 1,-6-11-336,9 38 94,0 0 1,-1 0-1,-1 0 1,0 1 0,0 0-1,-1 0 1,-1 1-1,0 0 1,0 1 0,-8-7-95,-22-16 32,0 2 1,-12-5-33,38 27-10,-18-15-2,-2 2 0,0 2 0,-1 1 0,0 1 0,-2 2 0,0 2 0,0 1 0,-23-4 12,28 11 41,0 1 0,0 2-1,0 1 1,0 1 0,-20 3-41,29 0 17,1 0-1,0 2 0,-1 0 0,2 1 1,-1 1-1,1 2 0,0-1 1,-11 8-17,-8 9-6,1 2 1,1 1 0,1 1-1,2 2 1,1 2 0,1 1-1,-6 12 6,-1 5-9,2 1 0,2 2 0,3 2 0,2 1 0,3 2 9,21-43-9,1-1 1,0 1-1,1 1 1,1-1 0,1 1-1,0-1 1,1 1-1,1 0 1,0-1-1,3 12 9,1 3 59,1 0 0,2-1 0,1 0 0,1 0 1,4 6-60,-9-26 21,0 1 1,1-1 0,0 0-1,0 0 1,1 0 0,1-1 0,-1 0-1,2 0 1,-1-1 0,1 0 0,0 0-1,1 0 1,0-1 0,0-1-1,0 0 1,1 0 0,3 1-22,49 22-23,1-2 1,1-4-1,1-2 0,1-3 1,1-2-1,48 3 23,-76-16-3,0-1 0,0-1 0,0-3 0,34-5 3,-8-4-11,-1-3-1,33-12 12,-68 18-1,21-7 5,-1-1 0,33-17-4,-67 26 5,0-1-1,0 0 1,-1-2-1,-1 1 1,1-2-1,-1 0 1,-1 0-1,0-1 1,-1-1-1,4-5-4,11-17 38,-2-1 0,-2-1-1,-1-2 1,4-11-38,-18 33 23,0-1 1,-1 0-1,-1 0 0,0 0 1,-2 0-1,0 0 1,-1-1-1,-1 0 0,0 1 1,-2-1-1,-1-6-23,-5-9 75,-2 0 0,-1 0 0,-2 1 0,-12-24-75,4 8 162,15 38-158,-1 0 0,1 1 0,-2 0 0,1 0 0,-2 0 0,1 1 0,-1 0 0,0 0 0,-3-1-4,-17-13 12,-1 0 1,-8-3-13,29 20 7,-3-1-5,-1 0 1,0 1 0,1 1-1,-2 0 1,1 0 0,-8-1-3,-79-15 17,54 12-14,-32-7-8,-1 3 0,-66-2 5,101 13-17,-3-1 33,0 2 0,-31 4-16,62-1-7,1 0 0,-1 1 0,1 0 0,0 1-1,0 1 1,0 0 0,0 1 0,1 0 0,0 1 0,-4 4 7,2 0-28,1 0 0,0 1 0,1 1 0,1 0 0,0 0 0,1 1 1,0 1-1,1 0 0,-5 10 28,-11 26-45,2 1 1,-5 20 44,3-6-25,9-24-122,1 1 1,3 0-1,0 7 147,8-26-3,1 1 0,1 0 0,1 0 0,2 0-1,0 0 1,2 8 3,1-12-15,0 0-1,2-1 1,0 0 0,1 0-1,1 0 1,1-1 0,0 0-1,2 0 1,0-1 0,1 0-1,1-1 1,1 0-1,0-1 1,1-1 0,1 0-1,0 0 1,1-2 0,0 0-1,1-1 1,1-1 0,6 3 15,2 1 19,1-1 1,1-2 0,0-1 0,0-1 0,1-1-1,1-1 1,9 0-20,9-2-28,1-1 1,-1-3-1,16-2 28,-39-1-3,0-2 1,0 0-1,-1-2 1,1-1-1,-1-1 0,0 0 1,7-5 2,7-5-12,-1-1 0,-1-2 0,-1-1 1,0-2-1,-2-1 0,11-12 12,-24 18 72,-1-1-1,-1 0 1,0-2-1,-2 0 0,0-1 1,-2-1-1,0 0 1,-2-1-1,0 0 1,1-7-72,-1-2 2,-2 0 1,-1 0-1,-2-1 0,4-32-2,-9 44 25,-1-1-1,-1 1 1,-2-1-1,0 1 1,-1-1-1,0 1 1,-2 0-1,-2-3-24,-3-5 51,0 1-1,-2 0 0,-1 0 1,-1 2-1,-9-13-50,10 22-1,0 0 0,-1 1 0,-1 1 0,0 0 0,-1 1 0,-1 0 0,0 1 0,-4-1 1,-9-3 25,0 0 1,-1 2-1,-1 1 0,0 2 0,-1 1 0,-1 2 0,0 1 1,-33-4-26,12 5 40,1 3 1,-1 3-1,1 1 1,-1 4-1,-20 4-40,35-2-44,0 2-1,1 1 1,0 3-1,0 1 1,2 1-1,-1 3 1,-22 13 44,35-15-27,1 0 1,0 2-1,1 1 1,1 1-1,1 1 1,1 0-1,0 2 1,1 0-1,2 1 1,0 1 0,-3 7 26,-10 23-41,2 1 1,2 1 0,3 1 0,2 1 0,-2 19 40,10-29-36,3 1 1,2 1-1,2-1 0,2 1 1,3 0-1,3 39 36,0-60-26,2 0-1,1 0 1,1-1 0,1 0 0,2 0 0,0 0 0,2-1-1,1 0 1,1-1 0,1 0 26,-2-7-6,0-1-1,1 0 1,0-1-1,1-1 1,1 0-1,1 0 1,0-2 0,1 0-1,0-1 1,1-1-1,0 0 1,1-2 0,11 5 6,-4-4-10,0-1 1,0-1 0,0-1-1,1-2 1,0 0 0,0-2-1,0-1 1,0-1 0,1-2-1,-1-1 1,0 0 0,0-2-1,0-1 1,22-8 9,1-4 17,0-2 1,-1-2 0,-1-3-1,-1-1 1,41-30-18,-24 9 79,-3-3 1,-2-2 0,39-46-80,-80 77-4,-1 0 0,-1-2 0,-1 0 0,-2 0 0,0-2 0,-1 1-1,-1-2 1,-1 1 0,6-24 4,-5 5 209,-2 0 0,-1 0-1,-3-1 1,-1 0-1,-2-26-208,-3 53 0,-1 1 0,0 0 1,-1-1-1,-1 1 0,0 1 0,-1-1 0,-1 1 0,-7-14 0,-12-19 151,-30-45-151,46 79 40,-3-4 38,0 2-1,-2-1 1,1 2 0,-2 0-1,0 1 1,-4-2-78,-17-13 21,-2 2 0,-6-1-21,31 20-7,-1 1 0,0 1 0,0 0 0,0 1 1,-1 1-1,1 0 0,-1 1 0,0 0 0,0 2 0,-8-1 7,-15 1-78,0 2 0,-1 2 0,-18 4 78,22-1 4,1 2-1,0 1 1,0 2-1,1 1 0,0 2 1,1 1-1,0 1 0,2 2 1,0 1-1,1 2-3,-46 37-126,2 2-1,3 4 1,-7 14 126,55-54-31,1 1 0,1 1-1,1 1 1,2 0 0,0 2 0,0 3 31,-24 59-2285,-9 34 2285,-10 25-2822,15-51 1210,-23 58-4208</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7:27.241"/>
    </inkml:context>
    <inkml:brush xml:id="br0">
      <inkml:brushProperty name="width" value="0.05" units="cm"/>
      <inkml:brushProperty name="height" value="0.05" units="cm"/>
      <inkml:brushProperty name="color" value="#E71224"/>
    </inkml:brush>
  </inkml:definitions>
  <inkml:trace contextRef="#ctx0" brushRef="#br0">82 0 10488,'-1'6'-49,"1"-4"-25,0-1 1,0 1-1,-1-1 1,1 1 0,0 0-1,-1-1 1,1 1-1,-1-1 1,1 1-1,-1-1 1,0 1-1,1-1 1,-1 0-1,0 1 1,0-1 0,0 0-1,0 0 1,0 0-1,-1 0 1,1 0-1,0 0 1,0 0-1,-1 0 1,1 0 0,0 0-1,-2 0 74,0 1 199,0 1 0,0 0 0,1 0 0,-1 0-1,1 0 1,0 0 0,0 0 0,0 0 0,-1 4-199,2-6-273,-3 8 552,0 0 0,0 1 0,1 0 0,0 0 0,1 0 0,0 0 0,1 0 0,0 0 0,0 9-279,1 18 237,2 1 0,2 2-237,2 20 90,11 177 285,11-1 1,20 50-376,-42-257 23,2-1 0,1 0 1,2-1-1,0 1 0,4 3-23,28 48 10,5 0-10,0 1-105,-10-21-46,3-2 0,17 16 151,-31-39-83,86 93 156,-73-86-11,-2 3 0,-1 1 1,13 25-63,-36-47-4,1 0 0,1-2 0,1 0 1,0-1-1,2 0 0,0-2 0,1 0 1,1-1-1,1-1 0,0-1 0,18 8 4,-1-4-84,-14-8 75,0 2 1,-1 0 0,-1 1-1,0 2 1,-1 0 0,4 5 8,116 106 137,-109-102-141,1 0 0,6 0 4,30 23 19,-32-24 63,1-1-1,1-2 1,28 10-82,48 26 132,-54-24-112,2-3 0,0-2 0,2-4 0,40 9-20,-6-1-12,48 23 12,-36-12-37,108 36 273,-134-43-50,66 37-186,-130-62 14,1-1 1,0-1-1,0-1 0,1-1 0,0-1 0,1-2 1,-1 0-1,1-1-14,26 0 58,-1-3-1,1-2 1,18-3-58,-53 4 42,-1 1 1,1 0 0,-1 2-1,1 0 1,4 1-43,31 5 26,-50-8 4,1 1 0,0 0 0,-1-1 1,1 1-1,-1 0 0,1 0 0,0 0 1,-1 0-1,0 0 0,1 0 0,-1 0 1,0 0-1,0 1 0,1-1 0,-1 0 1,0 1-1,0-1 0,-1 1 0,1-1 1,0 1-1,0 0 0,-1-1 0,1 1 1,-1 0-1,1-1 0,-1 1 1,0 0-1,0 0 0,0-1 0,0 1 1,0 0-1,0 0 0,0 0 0,0-1 1,-1 1-1,1 0 0,-1-1 0,1 1 1,-1 0-1,0-1 0,0 1 0,1-1 1,-1 1-1,0-1 0,0 1 0,-1-1 1,1 0-1,0 1 0,0-1-30,-8 4 41,0-1-1,0 0 0,0 0 1,-1-1-1,1 0 1,-1-1-1,0 0 0,0-1 1,1 1-1,-1-2 1,-5 0-41,-25 0 9,0-2 1,-8-3-10,42 4 37,-60-6 548,0-3-1,0-3 0,1-2 1,-62-24-585,91 28 84,28 9-86,1 0 0,-1 0-1,1-1 1,0 0 0,-1 0-1,-3-3 3,-33-23 2,7 4 4,-1 2 1,-2 1 0,-5 0-7,-165-72-87,134 60 207,38 16 62,-2 1 0,-3 1-182,-248-82 36,266 89-39,1 0 1,0-2-1,0 0 0,1-2 1,1-1-1,0 0 0,1-2 1,0 0-1,1-1 0,-1-4 3,-80-72-9,-83-57 9,93 78 12,33 24-10,20 15 35,-36-23-37,27 22 1,1-2 1,-35-36-2,-79-90 73,90 89-47,18 19-32,-6-7-197,-31-22 203,59 56-24,1-1 0,2-2 1,1 0-1,1-2 0,2-1 0,-1-3 24,-6-16-88,2-1-1,3-1 1,-14-45 88,-2-14-7,6-2 1,-2-31 6,4 14-10,17 72-3,2-1 0,3 0-1,0-24 14,10 67-25,-5-61-126,-2-1-1,-8-18 152,15 89-48,-1 0-1,2 1 1,-1-1-1,1 0 1,1 0 48,-1-19-634,-1 33 633,0-1 0,0 0 0,0 0 0,-1 0 0,1 0 0,-1 0 1,-2 3 0,-5 13-2,6-9-11,1 1 0,0 0-1,1 0 1,1 0-1,0 0 1,1 1 0,0 3 13,1 26-40,2 37-58,4 0-1,3 0 1,3 0 0,17 49 98,-1-26 19,6 4-19,-23-66 5,-3-14 45,2 0 1,0 0-1,1-1 0,11 12-50,67 89-208,-69-97-104,101 146 181,7 28 131,-93-143 29,6 9 112,24 29-141,-54-81 3,-1 0 6,1-1 0,1 0 1,0-1-1,1 0 0,5 2-9,46 39 47,-26-22 47,0-2 1,3-2-95,-31-22 3,215 133-277,-158-106 294,2-3 0,73 23-20,-97-39 26,-1 1 0,36 21-26,-63-28 1,-1 1 0,0 1-1,0 1 1,-1 0-1,-1 1 1,0 1-1,10 13 0,-14-14 0,0-2 0,1 1 0,0-2 0,8 6 0,46 33 0,-7-5 0,57 33 0,-67-49 25,25 15 150,21 6-175,-62-38 13,-1-1-1,2-2 0,-1-1 0,1-1 0,0-3 0,11 0-12,-24-1-29,115 8-103,46 8 300,-38 20 68,-104-33 77,-31-6-354,0 2 0,0-1 1,1 1-1,-1 1 1,-1 0-1,1 0 0,4 3 41,-1-1 15,1 0-1,0-1 0,-1-1 1,1 0-1,14 1-14,32 7-290,-15-2 459,-35-8-99,-1 1-1,0 0 1,0 1 0,7 2-70,39 7-188,-51-10 297,-1-1 0,1 1 1,-1 0-1,0 0 0,0 0 1,0 1-1,0-1 0,0 1 0,0-1-109,6 7 169,-7-8 79,-2-1-30,16 12-307,-10-7-3414,-6-5 2717,0 0-9487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35:59.684"/>
    </inkml:context>
    <inkml:brush xml:id="br0">
      <inkml:brushProperty name="width" value="0.05" units="cm"/>
      <inkml:brushProperty name="height" value="0.05" units="cm"/>
      <inkml:brushProperty name="color" value="#E71224"/>
    </inkml:brush>
  </inkml:definitions>
  <inkml:trace contextRef="#ctx0" brushRef="#br0">459 1112 1352,'-17'92'482,"-28"84"-482,5-21 219,24-101 784,-2-1 1,-2 0-1,-11 16-1003,6-11 835,2 1 0,-6 27-835,-7 68 322,16-59-780,-9 9 458,-27 113 161,40-146-122,3-13 112,3 1-1,2 0 1,3 0 0,3 1-1,3 27-150,0 11 308,-2-63-109,2 0 0,1 0 1,6 29-200,15 33-801,36 91 801,-20-71 669,-27-83-485,2 0 0,1-1 0,2-1 0,1-1 0,2 0 0,0-2 0,23 25-184,-14-14-61,-3 2 0,-1 0 0,-2 2 0,1 8 61,47 86 330,-64-123-296,1 0 0,-2 1 0,0-1 0,-1 1 0,-1 0 0,0 0 0,-1 1 0,0 13-34,1 27 442,-5 55-442,1 7 148,0-69-104,-2 0 0,-2-1 0,-3 0 1,-1 0-1,-4 6-44,-7 28 183,-22 56-183,-56 175 76,7-22-60,68-217 515,-9 56-531,15-55 135,-16 41-135,12-45 45,3 0 0,3 1 1,3 1-1,4 0 0,2 10-45,2 9-141,6 75 141,0-126-23,2 0 1,2-1 0,1 1 0,3-1 0,3 5 22,-1-8 10,18 47 385,29 58-395,-47-117 64,1-1 0,1 0 0,1-1 0,1 0 0,1-2 0,1 0 0,9 6-64,20 18 243,-2 1 0,9 17-243,-37-41 32,0 1 0,-2 1 1,-1 0-1,-1 1 1,-1 1-1,1 6-32,40 99 328,17 49 5,-57-140-347,-2 1 0,-2 0 0,2 21 14,-10-29-17,-2-1 0,-1 0 0,-1 1 0,-2-1 0,-1 0 17,1-4-3,-5 26 175,-3 1 0,-2-2 0,-2 0 1,-3 0-1,-13 22-172,10-17 47,3 1 0,-5 31-47,-11 33 21,13-64-98,-4-1 0,-1-1 1,-17 22 76,5-9-149,-18 53 149,23-30 52,-8 47-52,-5 17 65,32-109-96,3 1-1,1 0 0,-1 39 32,2 21 14,5 24-14,6-104-7,0-1 1,2 1-1,1 0 0,1-1 1,2 0-1,1 0 0,1-1 1,1 0-1,2 0 0,0-1 1,5 4 6,133 233 82,-116-203-66,-18-29 15,2-1 0,6 5-31,6 9 40,12 28-40,1 1 1,-34-59 8,-2 0 0,0 0 0,0 1 0,-2 0 0,0 0 1,-1 1-1,0-1 0,-2 1 0,0 0 0,0 6-9,-1 33 99,-3 0 1,-5 28-100,-1 40 163,7-108-173,-1 0 0,0-1 0,-1 1 1,-1 0-1,0-1 0,-4 9 10,-10 19-39,-15 24 39,-3 10-52,27-54 45,2-1 1,1 2-1,0-1 1,1 7 6,1-7-4,-1 0 1,-1 0-1,0 0 1,-8 13 3,-48 84 208,37-75-56,2 1 0,1 1 0,-5 23-152,6 4-72,3 1 1,4 1 0,-4 55 71,10-14-86,4 0-1,6 12 87,17 177 289,-15-277-286,2 0 0,0 0 0,2-1-1,1 0 1,2-1 0,0 0 0,2 0-1,1-1 1,0-1 0,2 0 0,2-1-1,0-1 1,6 5-3,34 30-280,-42-43 277,0 0 0,-1 2 0,-1-1 1,0 2-1,0 2 3,24 44-75,-3 2 0,2 11 75,-22-42 5,-2 1-1,-2 1 1,-1 0-1,-1 0 1,-2 6-5,-2-2 17,-2 1 0,-2-1 1,-4 42-18,-22 119 74,10-102-61,11-76-15,-2-1 1,-1 1-1,-1-1 1,-1 1 1,0 1 1,0 0 1,2 1-1,0 4-1,4 34 34,-3-32-33,1 0 0,1 1 0,2-1 0,2 1 0,0 0 0,3-1 1,1 5-2,32 99-140,-30-111 120,0-1 1,2 0-1,1 0 1,0-1 0,10 16 19,17 25-97,15 19 97,65 92 382,-105-159-427,1-1 0,0 0 0,1 0 1,0-1-1,1-1 0,1-1 1,8 6 44,10 5-103,1-2 1,1-1 0,4 0 102,23 8 26,-31-15-6,-1 2-1,5 4-19,104 72-164,-4 7 0,8 16 164,-17-14 216,-83-67-102,1-1 1,2-2-1,1-2 0,2-2 1,33 11-115,-12-9-19,4 3-158,1-4 1,75 17 176,-96-33 52,0-2 1,1-2-1,0-3 1,0-2 0,54-5-53,18-11 11,-2-6 1,0-6 0,-1-4-1,-2-7 1,116-50-12,-219 78 23,1 0 0,-1-1 0,-1-1 0,0-1 0,-1-1 0,0 0 0,-1-1 0,0 0 0,-1-2 0,-1 0 0,-1 0 0,0-2 0,-1 1 0,1-5-23,18-26 63,2 2 1,7-5-64,-6 6 18,-17 21 81,-2-2 0,-1 1 0,-1-2-1,-1 0 1,-1 0 0,4-20-99,-5 6 70,-2 0-1,-1-1 0,-3 0 1,-1 0-1,-2-31-69,2-23 36,-3 72 69,-1-1 0,-1 1 0,-1-1-1,-5-17-104,-29-100 898,16 64-626,7 25-166,-21-82-1071,-51-129 965,69 212-149,1 0 0,4-1 0,1 0 0,1-12 149,7 41 71,-3-17-67,3 0 0,1 0 1,2 0-1,2 0 0,2 0 0,1 0 0,2 0 0,3 1 0,0 0 0,11-21-4,5-18-16,-6 15-40,3 2-1,3 0 0,33-57 57,-19 52-25,4 1-1,2 3 1,4 1-1,18-14 26,-22 21 25,-1-1 0,-4-2 0,17-32-25,32-46 44,-69 106 24,-2 0-1,-1-1 1,-2-1 0,6-18-68,10-12 403,-25 51-392,-1 0 1,0-1-1,0 0 1,-1-1-1,-1 1 1,0-1-1,0 0 1,-2 0-1,1-1-11,-2-10 36,0-1 0,-2 1 0,-1-1-1,0 1 1,-2 0 0,-1 0-1,-1 0 1,-1 0 0,-2-2-36,-4-1 309,-1 1 0,-1 0 1,-2 1-1,0 1 0,-7-6-309,-6-9-92,6 8 76,-2 1 0,-5-3 16,11 13 76,1-2-1,0 0 0,2-1 1,0-2-76,-35-59-28,-91-160-342,134 227 374,-75-156 257,71 140-215,1 0 0,1-1 0,2-1-1,-1-14-45,-6-62-119,4-1 0,4-79 119,20-140-99,-6 229 84,6-37-232,10-27 247,10-93-241,-29 222 260,2 0 0,2 0 0,1 1 0,2 0 0,11-25-19,238-568-1177,-232 563 1124,-4 0 0,-2-2 0,-3-1 0,-3-4 53,2-31 230,-4-1 1,-3-44-231,-9 71 53,-2 0 0,-5 0 0,-2 1 0,-4 0 0,-3 0 0,-4 1 0,-3 2 0,-4-2-53,15 50 0,-1 0 1,-16-23-1,13 23 104,1 0 0,-11-28-104,6 1 237,2-1-1,2-1 1,-5-42-237,15 44 52,2-63-37,6 1 0,9-49-15,1-31 10,-6 112-13,11-49 3,-6 58 50,-3-2 0,-3-15-50,-3 13 84,4 0-1,3 1 1,3 0-1,4 0 1,3 2-1,18-42-83,17-37-30,97-241-120,-107 293 303,28-99-153,-61 161 71,-2-1 0,-1 0 1,-2-1-1,-3 1 0,-1-1 0,-2-31-71,-3 45 24,-2 0 0,-1 1-1,-1-1 1,-1 1-1,-1 0-23,-53-133 106,21 71-312,-3 2-1,-22-27 207,-34-32-83,56 85-1,1-3 0,0-8 84,-73-140-224,-55-108 662,143 259-389,4-1 0,2-1 0,3-1 0,3-1-1,3 0 1,2-1 0,0-54-49,7 74-145,-4-80-79,7-69 224,8 76-44,5 1 0,14-40 44,40-259 132,-29 167-673,-31 184 426,-4-1 1,-2 1 0,-3-1-1,-6-28 115,5 56-20,-4-21 117,-9-32-97,6 43 363,3-1-1,-1-41-362,8 71-57,-2-62-1069,-8-54 1126,6 110-74,-1 0 1,-1 0 0,-1 0 0,-1 1 0,-1 0 0,-2 1 0,-2-4 73,0 1 2,8 17 49,0-1 0,-1 1 0,0 0-1,-1 1 1,-3-5-51,-3 1 80,-1 0 0,0 0 0,-6-2-80,-38-36 165,-67-58-405,103 87 163,-2 1-1,0 1 0,-1 1 0,-1 1 0,-1 2 0,-1 1 0,0 0 1,-1 3-1,0 0 0,-1 2 0,0 0 0,0 3 0,-1 0 0,0 2 0,-1 2 78,-201-29 18,189 26-101,0 3 0,0 2 0,0 1 0,-20 4 83,48-2-36,-1 0 1,1 1-1,0 1 1,0 1-1,0 0 1,-4 3 35,-94 46 345,40-17-300,-109 41-53,118-50 80,-12 2-72,-39 16-163,75-29 157,-2-3 0,1-1 0,-2-3 0,1-1-1,-1-2 1,-2-2 6,-61 7 2,40-6 33,1 2 1,1 4-1,-35 11-35,97-22-5,-81 25 75,-18 11-70,69-26-37,0-1 0,0-2 0,-23 3 37,11-3-21,19-2 22,-49 9 12,-58 21-13,109-28-2,0 1-1,1 1 1,0 1-1,1 2 1,0 0-1,1 1 0,-8 8 3,-38 36-205,-37 44 205,75-73-66,2 1 1,1 1-1,1 1 0,2 2 0,1 0 1,-1 8 64,15-24-45,1 1-1,1 0 0,1 1 47,-13 37 109,14-43-84,0 0 0,0 0 0,2 0 0,0 1 1,0-1-1,2 1 0,-1 1-25,3 34 37,4 20-37,-3-41 32,3 42-76,-3-1 1,-4 1 0,-2 0-1,-6 22 44,-25 156 555,30-216-577,1 0 1,2 21 21,-2 22-45,-2-15 14,-4 0 1,-10 38 30,-13 41 43,-1 4 606,-15 26-649,30-100 78,2 1 0,3 1 0,4 1-78,4-39 18,-13 175-41,15-161-62,3 15 53,3 0 0,2-1-1,3 1 1,12 40 32,-17-89 1,14 63-1,3 0 1,22 52-1,68 145-39,-70-169 149,-6 1 0,22 110-110,-51-198 8,0-1 0,2-1 0,7 17-8,-7-20-31,-1 1 0,-1-1 0,0 1 0,0 0 0,-2 1 0,1 3 31,10 75-156,-5-40 238,-2 1 0,-2 0 0,-2 13-82,-6-9-55,-2 0-1,-2 0 0,-3-1 1,-9 25 55,-47 260 6,42-201 352,-40 136-358,44-213 34,-4 10 32,4 0 1,3 2-1,1 13-66,1 93-416,9 149 416,6-310 47,2 16-66,2 0-1,2 1 1,1-2 0,3 8 19,2 9-13,-7-34 21,0 0-1,2-1 1,0 1-1,1-1 0,1 0 1,7 9-8,18 25 81,19 21-81,-21-31 19,-2 1 0,6 15-19,20 65-144,-53-117 135,1 0-1,0 1 1,0-1-1,1-1 1,0 1-1,0-1 1,0 0-1,4 3 10,-3-3 0,0 0-1,-1 1 1,0 0-1,0 0 1,0 0-1,-1 0 0,1 2 1,19 34 31,-15-28-51,-1 1 1,0 0-1,-1 0 1,-1 1-1,0-1 0,-1 1 1,-1 2 19,7 61 18,-4 0 1,-4 0 0,-3 1-1,-4 15-18,1-24 4,0-34 54,-2-1 0,-1 0 0,-3 0 0,-4 13-58,-9 36 44,-9 38-227,-5-2 0,-48 104 183,34-106-130,-52 134 266,74-168-232,4 2 0,3 0 0,5 2 0,0 26 96,13-73-8,3 0 0,1 0 0,3 0 0,1-1 0,2 1 0,10 33 8,-8-51-126,0-1 0,2 0 0,0-1 0,2-1-1,0 1 1,3 1 126,44 66-288,-17-24 159,-29-48-20,-2 1 1,0 1-1,-1 0 1,-1 0-1,4 12 149,13 35-195,-14-35 137,-1 0 1,4 15 57,-4 14-35,-2 0 0,-3 0 1,-3 1-1,-2 20 35,-10 79-29,6-124 32,-1 0 0,-3-1 0,0 0 0,-10 26-3,6-23 2,1 14-6,7-38 6,-1 0 0,0 0 0,-1-1 0,0 1 0,-4 6-2,-16 27 80,-26 37-80,30-54 108,1 2-1,2 0 0,1 1 1,2 0-1,-2 8-107,-76 245-120,62-213 495,16-44-211,-8 31-164,14-32-86,1 0 1,1 0 0,1 1 0,2 0 0,1 0 0,2 0 0,0 0 0,2 0 0,1-1-1,2 1 1,0-1 0,6 16 85,-6-32-20,0 0-1,1 0 0,0-1 0,1 0 1,0 0-1,1 0 0,0-1 1,9 9 20,16 14-98,33 25 98,-20-18-58,43 36-229,-27-24-512,20 24 799,-63-55-183,0 0 1,-1 1-1,-2 1 0,0 1 0,11 22 183,-15-22 34,-1 1 0,-1 0 1,-2 1-1,0-1 0,-1 2 0,1 21-34,-1 13 41,-3 0-1,-3 0 1,-2 1-1,-6 26-40,-13 70-338,-9 12 338,-82 334-2389,96-454 2438,-1-2 1,-7 10-50,1-4 994,-7 34-994,27-79 22,-4 8 113,1 1 0,0 0-1,2 0 1,0 0-1,1 0 1,1 1-1,0-1 1,2 1 0,2 16-135,7 37-58,-4-32-82,1 0 0,5 14 140,-8-41-19,0 0 0,1-1 0,0 1 0,1-1 0,1-1 0,-1 1 0,2-1-1,0 0 1,2 1 19,29 38 461,-2 2 0,-3 1 0,13 28-461,120 183 429,-140-223-472,20 22 43,-12-15-51,10 8-192,34 34 243,-51-60-105,31 24 67,-48-46 71,0 1 1,-1 0-1,0 1 0,0 0 1,-1 0-1,0 1 1,-1 1-1,5 9-33,3 10-22,-5-9-5,0 0 0,1-1 0,2 0 0,0-1 0,1 0 0,1-1 0,6 5 27,1-2-274,-11-10 309,-1-1-1,1 0 1,1-1-1,0 0 1,0-1 0,1 0-1,0-1 1,1-1 0,-1 0-1,2-1-34,129 33-46,-69-20 364,-2 4 0,10 6-318,-65-21 11,63 25-103,27 4 92,-79-28-28,0-2 0,1-1 0,-1-2 0,1-1 1,20 0 27,356 1 100,-282-1-99,-51 0-54,-1-3 1,55-8 52,-81 0-25,0-1 0,0-2 0,-1-2 0,-1-2 0,0-3 0,10-6 25,2 0-521,38-10 521,31-13-164,-115 42 161,28-12-119,27-17 122,-52 26-16,-2-1-1,1 0 0,-1-1 0,0 0 0,-1-1 1,5-6 16,25-31-55,-3-1 0,-2-3 0,-1 0 0,-4-2 0,-1-2 0,-2-5 55,-12 25-106,7-17 833,4-20-727,-21 53 109,-1 0 1,-1 0-1,0 0 1,-2 0-1,1-15-109,-8-508 808,-1 374-806,4 61 193,-5 0 0,-12-49-195,-5-10 1117,1-75-1117,6-169 1,18 213 668,27-195-669,-20 259 801,-6 80-565,2-1-1,3 1 1,3-5-236,-6 40-2,5-26-5,2 0 0,2 1 0,2 0 0,13-25 7,-5 17-160,-3-2-1,12-44 161,2-7-123,53-115 371,-47 125-85,-26 54-117,-2-1-1,-1 0 1,-2 0-1,-2-1 0,-2 0 1,-2 0-1,-2-1 1,-1 1-1,-3 0 1,-2-8-46,1 32 79,0-1 0,-2 1 0,0-1-1,-1 2 1,-1-1 0,-1 1 0,0 0 0,-12-16-79,3 4 142,2-1-1,-5-15-141,-9-45-180,4-2 1,4-1-1,-3-51 180,-3-3-99,-26-238 211,54 384-111,-4-64 196,3 0 0,5-42-197,0-25-318,-1 88 278,2 0 0,1 1 0,3-1 0,2 1 0,9-24 40,-8 34-50,1 1 1,9-15 49,15-40-13,-6 17 14,-22 51 3,0-1 0,-1 0 0,0-1-4,21-106-215,11-119 215,-27 158 85,-10 68-12,-1 0-1,-1-1 1,-1 1 0,-1 0 0,0-1 0,-2 1 0,0 0 0,-2 0-1,0 0 1,-2 1 0,0-1-73,-15-37 267,9 26-223,1 0-1,2-1 0,0-6-43,-3-8 122,-1 2 0,-3-1 0,-7-11-122,9 21-98,-5-12 350,6 17-410,2 0-1,0-1 1,3-1 0,-2-9 158,5-7-3,3-1-1,1 0 1,2 1 0,3-1-1,2 0 1,3-2 3,-4 27-43,2 0 1,2 0-1,0 1 1,1-1-1,1 2 0,1 0 1,5-5 42,4-12-137,13-37 137,180-521-338,-197 539 282,-1-1 0,-4 0 0,-2-1 0,-2 0 0,-3-37 56,-3 55 16,-2-1-1,-3 0 1,-1 1 0,-2 0 0,-2 0-1,-9-27-15,-27-99 122,-23-76 584,37 155-764,-59-196-416,-56-196 464,145 481 10,-37-141 79,5-2 0,-4-74-79,31 182-149,-38-289-158,27 191 251,3 22 117,5-1 0,5-107-61,4-188 21,3 328 78,2 0-1,5 1 1,8-28-99,2-22 189,32-179-182,-10 70-355,-30 156 233,-5 0-1,-2-28 116,-7 56-37,-1-1 0,-4 1-1,-1-2 38,-7-55 11,10 68 157,-3-41-84,-3 2 0,-9-21-84,-15-13-167,-4 2 0,-52-101 167,82 193 19,-23-67 80,18 44-78,-7-17-9,-3-7 56,-17-34-68,-72-147 10,100 223-8,-1 1 1,-1 0-1,-1 1 1,-13-15-3,-81-90-31,69 85-14,22 26-32,0 0-1,-2 2 1,0 0-1,-1 2 1,-9-5 77,-30-22-139,29 18 101,7 5-123,-1 0 1,-14-6 160,-26-13-348,34 18 258,0 2 0,-2 1 0,0 1 0,-27-7 90,12 6-260,0-2 0,1-2 260,46 20-4,-11-3-41,-1 0 1,0 0-1,1 1 0,-1 1 1,0 0-1,-1 1 0,-8 1 45,-38-4 3,3-1-13,0 3 0,0 2 0,0 3 0,-44 9 10,72-9-15,10-2 5,-1 2 0,0 0 0,1 1 0,0 1 1,-19 7 9,-200 90-27,-83 33 28,260-108-5,2 3 0,0 2 1,-13 12 3,-165 120 31,173-117 145,46-32-223,1 1 0,1 2 0,1-1-1,0 2 1,1 0 0,-2 7 47,-33 38-90,-64 65 96,-47 59 33,119-135-26,3 2 0,-21 40-13,27-36-13,2 2 0,4 2 0,1 0 0,-8 40 13,16-37-157,2 1 0,4 1 1,2 0-1,3 0 1,4 0-1,2 1 1,6 35 156,4-50 104,2 1 0,2-1 1,12 25-105,9 38-20,-25-82 26,2 15 14,3-1 0,2-1 0,2-1-1,14 26-19,-14-36 6,-2 0-1,-1 1 0,-2 1 1,-2 0-1,2 15-5,7 63 381,-2 20-381,40 250-206,-48-271 199,-5 1 1,-6 28 6,0-50-2,-4 8 51,-5-1-1,-5-1 1,-7 18-49,0 2 73,-4 5-27,-6 0 1,-40 99-47,29-82-78,21-64 84,-16 31-6,6-22 28,3 0 0,5 2 0,3 0 0,-4 57-28,-19 83-41,8-51-21,29-118 26,2 1-1,3-1 0,2 1 1,6 23 36,-1-51 7,1-1 1,1 0 0,2-1 0,2 0-1,6 13-7,14 42 0,17 41-13,-25-69-30,10 40 43,-19-56-36,2-1 0,7 11 36,-2-3-250,7 24 250,-24-60-6,2 4-2,0 0 0,-1 0 0,-2 1 0,1 0 0,-1 15 8,-5 399 104,-1-391-61,-1 1 0,-2-1 0,-3 3-43,-1 14-63,1 12 63,4-3 82,0-4 97,-1 0 0,-16 60-179,-61 287-173,45-200 103,-14 82-87,-6 327-415,51-510 190,6 0 0,6 31 382,6-13 0,8 18 0,-10-103-35,2-1 1,16 38 34,-5-13-34,-13-39 24,12 42-80,4 0 0,2-2 0,16 24 90,-30-63 5,-1 1 1,-1 0-1,7 32-5,9 26 7,-22-73 27,-1 1 0,-1-1 0,-1 1 0,0 0 0,-1 1-34,5 33 94,2-2-80,-3 1 1,-2 0 0,-1 0 0,-3 0 0,-3 0-1,-1 0 1,-2-1 0,-3 0 0,-2 2-15,0-6 47,-3 13 134,-2-2-1,-14 29-180,-51 124 291,23-55 139,38-96-494,2 1-1,3 1 1,3 0-1,2 1 1,0 33 64,6-51-173,1-9 264,1 1-1,2 0 1,1 0 0,3 17-91,2 21-197,-5-50 121,2-1 0,0 1-1,2-1 1,0 0 0,1 1 76,6 20-67,-3 0-1,-2 0 1,0 10 67,0 3-182,10 37 182,-3-36 212,3-1 1,18 43-213,-22-64 5,-2 0 0,-2 1 0,-1 0 1,-1 0-1,-2 0 0,-2 1 0,-1 0 0,-2-1 1,-1 1-1,-6 30-5,4-47 180,-1 0 1,0 0 0,-4 8-181,-10 32 363,-26 151 23,-6 121-386,6-37-467,38-240 467,2 0 1,2 1-1,3 0 1,2 0-1,2-1 1,3 1-1,-1-26 15,1 0 1,2 0 0,1-1 0,7 14-16,56 105 40,-64-129-78,85 144 15,-72-127 28,2 0 1,1-2-1,1-1 0,2-2 0,8 6-5,11 14 37,13 17-46,-3 3 1,-4 3 0,22 40 8,-53-76-25,-4-5-40,1-2 0,1 0 0,2-1 0,1-2 0,1 0 0,1-1 65,167 132 2,157 96-2,-263-194 171,-43-32-211,2-2 0,0-2 0,2-2 0,0-2 0,37 10 40,7-3 24,1-4 0,65 6-24,-111-23-87,-1-2-1,1-2 0,0-2 1,0-2-1,-1-3 0,1-1 1,-1-2-1,-1-2 0,1-2 1,-2-2-1,0-2 0,23-12 88,-38 15-4,336-167 23,-277 134 62,-43 24 186,-1-3-1,-1 0 0,26-23-266,-20 9-24,-2-1 1,-2-2-1,-2-2 1,-2-1-1,-1-3 1,20-35 23,24-43 395,0 0 638,-4-7-1033,-59 94-16,-3 0 0,-1-1 0,-2-1 0,-2 0 0,5-34 16,5-56-129,-3-28 129,2-19-33,4-57-681,-9-1-1,-16-214 715,1 218-18,1 84 235,3-205 791,0 276-821,4-1-187,2-37-58,-8 66-86,3 0 1,1 1-1,2 0 0,5-8 144,8-20-170,33-105 562,-45 153-297,2 1-1,0 0 0,2 1 0,1 1 1,7-8-95,21-28 57,-2-2 0,-3-1 1,-3-2-1,-2-2 0,9-34-57,-26 58 52,0 1 384,-3-1 0,5-24-436,-12 40-31,2-8 305,-2 0-1,-1-1 0,-2 1 1,-1-19-274,-5 6 81,-3 0 0,-2 0 0,-2 0 0,-2-2-81,-20-55-71,-16-28 71,15 57 51,19 47-12,2-1 0,0 0 0,0-8-39,-4-19 45,-3 1 0,-2 0 0,-19-33-45,-11-8 189,-36-51-189,40 64 171,4-3 0,3-1 0,-9-42-171,2 10-265,-19-49 177,-1-35 88,5-45-448,44 167 113,8 30 511,2 0-1,2 0 0,2-31-175,9-158 9,-5 239-13,7-78-8,3 1-1,4 0 1,7-13 12,14-64-15,7 2 0,19-33 15,-2 7-80,-9-2 0,-5-18 80,-14 64-6,26-56 362,-22 57-332,-17 74-60,-3-1 1,-2-8 35,12-175 59,-18 164-50,0-71-76,-6 0 1,-10-40 66,-1 83 307,-6-3-307,-9-82 13,13 86-110,-4 1 0,-7-3 97,-18-115-92,-6 29 114,-39-93-22,-39-83-159,101 282-170,4-2-1,4 0 1,-2-71 329,13 111-31,-5-59 113,5 0 0,5 0-1,6-1 1,4 1-1,4 1 1,11-23-82,31-101 20,5-20 5,21-151 592,-72 336-659,-3-1 0,-4 0-1,-2-2 43,-1 33-13,1-4 59,-3 1-1,-2-1 1,-1 1-1,-3 0 1,-1 1-1,-2 0 1,-2 0-1,-5-7-45,-66-204 0,57 175-16,7 15-76,-4 2 0,-16-30 92,-25-33-357,-18-36-140,-33-96 497,-50-105 17,75 172 123,66 140-229,-2 1 1,-2 2-1,-1 0 0,-27-27 89,38 53-220,-1 0 0,-1 2 0,-1 0 0,-19-11 220,15 9-128,-18-8 13,-2 1 0,0 3 0,-2 1 0,-34-10 115,-2-2-239,42 14 63,-9-5 138,-17 4 212,0 3 0,-1 3 0,-1 3 0,0 3 0,0 2 0,-45 4-174,80 6 33,1 1 0,-1 3 0,1 0 0,1 3-1,-33 11-32,-34 18-131,-24 17 131,39-17 394,2 4-1,2 3 0,-50 39-393,36-3 37,12-10-28,3-4 113,-31 38-122,73-69-2,-83 89-202,-27 25 225,147-149-21,-64 59 33,-32 40-33,78-78-8,1 1 0,1 1-1,0 0 1,2 2-1,1-1 1,-8 23 8,2 9-85,2 1 0,3 1 0,2 0 1,3 1-1,2 0 0,3 0 0,3 1 1,2-1-1,3 1 0,3-1 0,2 0 0,10 34 85,-11-66-10,1-1 0,2 0-1,0-1 1,2 0-1,1-1 1,5 7 10,26 37-92,29 31 92,-65-90-7,29 45 95,-2 2 1,5 16-89,38 62 402,0-21-419,-34-50-18,-2 1 0,24 53 35,-27-38-15,4 5-39,-4 2-1,-4 1 0,19 73 55,-44-120 0,9 31 12,5 56-12,-13-39 23,-5 1-1,-3 1 0,-5 23-22,1-98-10,-18 239-25,12-203 12,-3-1 1,-1 0-1,-17 42 23,-104 256 21,40-113 323,2 30-344,63-166-146,5 1 0,4 1 0,1 27 146,5 30-4294,9 135 4294,6-153-8406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3:47:31.971"/>
    </inkml:context>
    <inkml:brush xml:id="br0">
      <inkml:brushProperty name="width" value="0.05" units="cm"/>
      <inkml:brushProperty name="height" value="0.05" units="cm"/>
      <inkml:brushProperty name="color" value="#E71224"/>
    </inkml:brush>
  </inkml:definitions>
  <inkml:trace contextRef="#ctx0" brushRef="#br0">122 429 4936,'4'-106'255,"-2"63"444,-1 0 1,-1 0-1,-7-39-699,3 55 12,2 0 0,1 0 0,1-2-12,0 27 123,0 2 390,0 0-13,0 0-457,0 0-109,0 0 29,0 26 12,-13 272 638,6-177 744,-3-4-819,3-48 950,3 24-1488,4-123 16,6-208-476,-1 146 509,-4 45 28,3-1-1,9-45-76,-8 54-30,2-9-241,-1 32 513,-7 30 629,-1 13-863,-1 32 652,-5 32-660,1-32 18,3 33-18,-8 141 857,-2-138-554,13-94-194,1-1 59,0 0-5,-1-3-148,0 0 1,0 0-1,0 0 1,0 0 0,1-1-1,-1 1 1,1 0-1,-1-2-15,1 3 13,-5-72 22,4-63-35,1 52 16,-4-14-16,2 67 88,1 1 0,2-1 0,3-21-88,-3 22-187,-1 21 120,3 30 5,4 59 185,-4-1 1,-4 18-124,1-25 397,-3-28-283,-1 0 1,-2-1 0,-2 1 0,-2-1 0,-12 32-115,9-30-230,14-44 243,33-8-399,7-4 705,56-37 409,-65 31-571,0 2-1,11-3-156,21-6 174,2 3-1,54-10-173,-7 2 280,-111 29-236,-2 1 51,0 0 62,7 0 832,-22 5-864,-27 11-496,-36 8 371,-17 3-186,48-12 281,-39 6-95,-28 3-259,112-24 250,0 1-1,0-1 0,0 1 0,0-1 0,0 0 0,-1 1 0,1-1 0,0 0 0,0-1 0,0 1 0,0 0 1,0-1-1,-1 1 0,1-1 0,0 0 10,2 1-11,0-1 0,0 1 0,0-1 0,0 0 0,0 1 0,0-1 0,0 1 0,0-1 0,0 1 0,0-1 0,1 0 0,-1 1 0,0-1 0,0 1 0,1-1 0,-1 1 1,0-1-1,0 1 0,1-1 0,-1 1 0,1-1 0,-1 1 0,0 0 0,1-1 0,-1 1 0,1 0 0,-1-1 0,1 1 0,-1 0 0,1-1 11,47-31-493,-22 20 431,1 1-1,0 0 1,0 3 0,1 0-1,0 1 1,22-1 62,-25 3-1,205-27 380,-229 32-361,0 0 0,-1 0 0,1 0 1,0-1-1,0 1 0,0 0 0,0 0 1,0 0-1,0-1 0,0 1 0,0 0 1,-1-1-1,1 1 0,0-1 0,0 1 0,0-1 1,-1 1-1,1-1 0,0 0 0,-1 1 1,1-1-1,0 0 0,-1 0 0,1 1 0,-1-1 1,0 0-1,1 0 0,-1 0 0,1 0 1,-1 0-1,0 1 0,0-1 0,1 0 1,-1 0-1,0 0 0,0 0 0,0 0 0,0 0 1,0 0-1,0 0 0,-1 0 0,1 0 1,0 0-1,0 0 0,-1 1 0,1-1 1,0 0-1,-1 0 0,1 0 0,-1 0 0,1 1 1,-1-1-1,0 0-18,-4-8 61,-1 1-1,0 0 1,0 0 0,-7-6-61,8 9 17,-29-38 52,24 29-65,-1 1 0,0 0 1,-1 0-1,-5-3-4,-22-21 80,29 27-2,-1 0 1,1 0 0,-1 1-1,-1 1 1,-9-6-79,-215-105-452,185 80 160,29 21 161,20 16 165,2 2-38,0 0-82,0 0-6,0 0 48,0 0-16,0 0-110,0 0 15,15 214 187,-15-204-48,1 33-43,-2 0 0,-2 0-1,-2-1 1,-5 16 59,6-45 154,4-26-83,0-12-95,-1-25 148,3-1 0,4-27-124,2-59-169,-8 136 175,0 1-7,3-10-100,-2 3-169,1 18 172,1 17 100,-2 0 0,0 0 0,-3 15-2,0 18 34,0 32 35,-4 6-69,12-291 588,-4 139-619,-2 31 1,1 0 0,0 0 0,2 0 0,1 1 0,0-1 0,5-11 30,-9 32-5,0 1 0,1 0-1,-1-1 1,0 1 0,0-1-1,0 1 1,1-1-1,-1 1 1,0 0 0,0-1-1,1 1 1,-1-1-1,1 1 1,-1 0 0,0-1-1,1 1 1,-1 0-1,0 0 1,1-1 0,-1 1-1,1 0 1,-1 0 0,1 0-1,-1 0 1,1-1-1,-1 1 1,1 0 0,-1 0-1,1 0 1,-1 0-1,1 0 6,15 8-158,11 20-71,-18-15 201,0 1 1,-1 0 0,0 0 0,-2 1-1,1 0 1,-2 0 0,0 0-1,0 3 28,5 24 216,-2 0 0,0 20-216,-8-38 102,0-24-94,0 0 1,0 0-1,0 1 0,0-1 1,-1 0-1,1 0 1,0 0-1,0 0 1,0 0-1,0 0 1,0 0-1,0 0 0,-1 0 1,1 0-1,0 0 1,0 0-1,0 0 1,0 0-1,0 0 1,-1 0-1,1 0 0,0 0 1,0 0-1,0 0 1,0 0-1,0 0 1,0 0-1,-1 0 0,1 0 1,0 0-1,0 0 1,0 0-1,0 0 1,0 0-1,0 0 1,-1 0-1,1-1 0,0 1 1,0 0-1,0 0 1,0 0-1,0 0 1,0 0-1,0 0 1,0 0-1,0-1 0,0 1 1,-1 0-1,1 0 1,0 0-1,0 0 1,0 0-1,0 0 1,0-1-1,0 1 0,0 0 1,0 0-1,0 0 1,0 0-1,0 0 1,0-1-9,-17-38 639,14 31-840,-73-180 167,51 137-538,24 49 398,1 2 107,18 10-212,68 62 93,-32-21-118,19 12 304,-46-40 18,-9-9 90,1-2 0,0 0 0,0-1 0,15 6-108,-33-17-1,0 1 14,-1-1 54,0 0-53,0 0 0,1 0 0,-1 0 0,0 0 0,0 0 0,1 0 0,-1 0 0,0 0 0,0 0 0,1 0 0,-1 0 0,0-1 0,0 1 0,0 0 0,1 0 0,-1 0 0,0 0 1,0 0-1,0 0 0,1-1 0,-1 1 0,0 0 0,0 0 0,0 0 0,0-1 0,0 1 0,1 0 0,-1 0 0,0 0 0,0-1 0,0 1 0,0 0 0,0 0 0,0-1 0,0 1 0,0 0 0,0 0 0,0-1 0,0 1 0,0 0 0,0 0 0,0-1 0,0 1 0,0 0 0,0 0 0,0-1 0,0 1 0,0 0-14,-9-18 279,-15-17 34,11 20-292,0 2-1,-1 0 1,-6-4-21,-18-18 5,32 30-6,0 0 0,1 1 0,-1 0 0,-1 0-1,1 0 1,-1 1 0,0 0 0,1 0 0,-1 0 0,0 1 0,-1 0-1,1 1 1,0 0 1,-17-3-107,-1 2-1,1 1 0,-5 1 108,17 0-121,10 1 106,0-1 0,0 0 0,0 1-1,0-1 1,0 1 0,1 0 0,-1 0-1,0-1 1,0 1 0,1 0 0,-1 1-1,0-1 1,1 0 0,-1 0-1,1 1 1,0-1 0,-1 0 0,1 1-1,0 0 1,0-1 0,0 1 0,0 0-1,0-1 1,0 1 0,0 0 0,1 0-1,-1 0 1,1 0 0,-1 0 0,1 0-1,0 0 1,0 0 0,0 0-1,0-1 1,0 2 15,0 3-12,-1 0-1,1 0 0,1 0 1,-1 1-1,1-1 1,0 0-1,1 0 1,-1-1-1,1 1 0,2 4 13,4 2-25,0-1-1,1 0 0,0 0 1,1-1-1,0-1 0,1 1 0,0-2 1,0 1-1,0-2 0,1 0 1,1 0-1,-1-1 0,1 0 0,12 3 26,34-1 231,-57-8-184,9 3 915,-314-17-582,301 14-395,1 0 1,0 0-1,0 0 0,0 0 0,0 0 0,-1 0 0,1 0 0,0 0 0,0 1 0,0-1 0,0 0 0,0 1 0,0-1 1,0 1-1,0-1 0,0 1 0,0-1 0,0 1 0,0 0 15,0-1-22,1 1 0,0-1 0,0 1 0,0-1 0,0 1 0,0-1 0,0 1 0,0-1 0,0 1 0,0-1 0,0 1 0,1-1 0,-1 1 0,0-1 0,0 1 0,0-1 0,1 1 0,-1-1 0,0 1 0,0-1 0,1 0 1,-1 1-1,0-1 0,1 1 0,-1-1 0,1 0 0,-1 0 0,1 1 22,3 2-42,0 1 0,0-1-1,1 0 1,-1 0 0,1-1 0,0 1 0,1 0 42,21 3-23,0 0 0,0-1 0,0-2 0,0-1 0,1-1 0,26-3 23,-9 1 61,-44 1-33,-1 0 69,0 0-82,-1 0 0,1 0 0,0 0 0,0 0 1,0 0-1,0 0 0,0 0 0,0 0 0,-1 0 0,1 1 0,0-1 0,0 0 0,0 0 0,0 0 1,0 0-1,0 0 0,-1 0 0,1 0 0,0 0 0,0 0 0,0 0 0,0 0 0,0 0 0,0 0 0,0 1 1,0-1-1,-1 0 0,1 0 0,0 0 0,0 0 0,0 0 0,0 0 0,0 1 0,0-1 0,0 0 1,0 0-1,0 0 0,0 0 0,0 0 0,0 0 0,0 1 0,0-1 0,0 0 0,0 0 0,0 0 0,0 0 1,0 0-1,0 0 0,0 1 0,0-1 0,0 0 0,0 0 0,1 0 0,-1 0 0,0 0 0,0 0 1,0 0-1,0 1 0,0-1 0,0 0 0,0 0-15,-23 3 330,-30-1-132,21-2-201,-18 0 0,0 1 0,0 3 0,-4 3 3,7-3-38,45-4-156,2 0-36,0 0 4,0 0-6,0 0-30,25 0-57,28-4 314,1-2 0,-1-2 0,21-7 5,-64 13 4,70-12 116,-20 3-13,11-5-107,-68 15 3,18-7 565,-33-1 41,-3 0-681,-14-5 211,-1 0 0,0 2 0,0 1 0,-13-2-139,10 3-168,0-1 0,0-1 0,-27-17 168,52 25 111,5 1-72,0 1 1,-1 0 0,1 1 0,0-1-1,-1 1 1,0-1 0,1 1-1,-1 0 1,-1 0-40,5 1-75,0 0-271,0 0-45,0 0 76,0 0 54,3 0 153,10 1 88,-1 0 0,1 1 0,0 0 0,-1 1 0,1 0 0,7 4 20,76 34-2,-15-6-28,60 17-86,-120-42 211,-19-9-89,-2-1 37,2 0 28,-1 0 0,0 0-1,0 0 1,1 0 0,-1 0 0,0 0-1,0-1 1,1 1 0,-1 0 0,0-1-1,0 1 1,0-1 0,1 1 0,-1-1-1,0 1 1,0-1-71,-20-43 400,3 6-406,-2 1-1,-3-3 7,10 25-15,0 0 0,-1 1-1,-1 0 1,-2 0 15,4 2-9,-2 2-8,1 0 0,-2 1 0,1 0 0,-1 1-1,0 1 1,-1 1 0,0 0 0,0 0-1,0 2 1,-1 0 0,1 0 0,-4 1 17,-2 3-596,26 14-132,2-1 848,5 5-183,-1-1 0,2 0 0,1-1 0,10 11 63,20 24-26,-15-18 16,-23-27 46,0 0-1,-1 1 1,0 0-1,0 0 1,0 0 0,-1 0-1,4 9-35,-6-5 546,-9-19 46,-2-1-677,-190-186 439,119 118-161,70 73 161,8 4-5520,2 0 5158,0 0-9950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58:16.084"/>
    </inkml:context>
    <inkml:brush xml:id="br0">
      <inkml:brushProperty name="width" value="0.05" units="cm"/>
      <inkml:brushProperty name="height" value="0.05" units="cm"/>
      <inkml:brushProperty name="color" value="#E71224"/>
    </inkml:brush>
  </inkml:definitions>
  <inkml:trace contextRef="#ctx0" brushRef="#br0">86 0 2872,'-1'6'15,"1"0"-1,-1-1 1,0 1 0,-1 0 0,0-1-1,0 1 1,0-1 0,0 0-15,-1 1-122,1 0 0,0 0 0,0 0 0,0 1-1,1-1 1,0 0 0,0 1 0,0 0 122,1-2 196,-1 0 0,1 0 0,-2 0 0,1 0 0,0 0 0,-1-1 0,0 1 0,0-1 0,0 1 0,-3 2-196,2 0 340,0 0-1,1 1 0,0-1 1,0 1-1,0-1 1,1 1-1,0 0 1,1-1-1,0 5-339,-2 10 116,1-12-73,0 0 1,0 0-1,1 0 0,0 0 1,1 0-1,0 0 0,1 0 1,0-1-1,1 1 1,0 0-1,0-1 0,1 0 1,0 1-1,1-2 0,5 10-43,2 6 208,0 0-1,-2 1 1,-1 0-1,0 1 1,-2 0-1,-2 1 0,3 21-207,11 79 204,-17-115-131,1-1 0,1 1-1,0-1 1,5 10-73,13 36 167,9 35-140,-17-57 731,8 37-758,-19-60 3,0 6-38,1 0 1,2 0-1,-1-1 1,2 1-1,0-1 1,1-1-1,1 0 1,7 11 34,79 119 495,-79-121-630,9 13 180,3-1-1,1-2 1,13 11-45,-6-6 63,-1 2 0,6 13-63,55 71-24,-75-101 97,1-1 0,12 9-73,-10-10 95,-1 1 1,8 11-96,1 3-190,2-1 1,6 3 189,-2-2-390,25 32 390,-33-34 176,0-1 1,3-2 0,24 19-177,-38-36 77,1-1 1,0-1-1,1-1 0,0-1 1,2 0-1,-1-2 1,16 5-78,-12-6 51,-2 2 1,0 1 0,0 1 0,-1 0 0,0 2-1,-2 1 1,15 13-52,-26-20 86,0 0-1,-1 1 0,0 0 1,2 4-86,-2-3 62,1 1 1,0-2 0,0 1-1,2-1-62,5 3 47,1-1 0,1-1 0,0-1 0,0 0 0,1-1 0,12 3-47,39 11-222,20 1 222,-19-5 228,-14-4-294,0 4 0,-1 1-1,0 4 1,24 15 66,56 28 631,-110-55-535,1-1 0,1-2 1,0-1-1,0-1 1,1-1-97,39 10-94,-23-4 76,-25-5-4,0-2-1,0 0 0,1-1 1,15 0 22,39-5 328,-50-1-404,0 2 0,0 1 1,8 2 75,128 30 453,-104-20-528,-49-9 104,1-2 1,0 1-1,-1-1 1,1-1-1,0 0 0,0 0 1,1-1-30,94-4 244,-102 4-223,-1 0 1,1-1-1,-1 1 1,1 0-1,-1 1 0,1-1 1,-1 0-1,1 1 1,-1-1-1,1 1 1,-1 0-1,0 0 0,1 0 1,-1 0-1,0 0-21,11 4 324,-13-5-301,0 0-1,1 0 1,-1 0 0,0 0-1,0 0 1,0 0-1,0 0 1,1 0-1,-1 0 1,0 0 0,0 0-1,0 0 1,0 0-1,1 0 1,-1 1 0,0-1-1,0 0 1,0 0-1,0 0 1,0 0-1,1 0 1,-1 0 0,0 0-1,0 1 1,0-1-1,0 0 1,0 0-1,0 0 1,0 0 0,1 0-1,-1 1 1,0-1-1,0 0 1,0 0 0,0 0-1,0 0 1,0 1-1,0-1 1,0 0-1,0 0 1,0 0 0,0 0-1,0 1 1,0-1-1,0 0 1,0 0 0,0 0-1,0 0 1,0 1-1,0-1 1,-1 0-1,1 0 1,0 0 0,0 0-1,0 0 1,0 1-1,0-1 1,0 0-23,-13 12 315,-22 9-413,33-20 174,-9 5-57,-1 0 0,1-1 0,-1-1 0,-1 0 0,1-1 0,0 0 0,-1-1 0,0 0 0,1-1 0,-1 0 0,-3-1-19,15 0 1,-29 3 29,24-1-30,0-1 0,-1-1 0,1 0 0,-1 1 0,1-2 0,0 1 0,-1-1 0,-5-1-49,0-1 0,0 0 1,0 0-1,0-1 0,1-1 1,-7-3 48,16 7-333,2 1-21,0 0 189,0 0 69,0 0 71,0 0 19,0 0 12,0 0-10,3-2-7,0 1 0,0 0 1,0 0-1,0 1 0,0-1 1,0 1-1,0-1 0,1 1 1,-1 0-1,1 0 11,6 1 2,-1 0 0,1 1 1,-1 0-1,1 0 0,-1 1 1,0 0-1,0 1 0,5 2-2,20 8-10,-29-13-2,1 0 1,-1 0-1,1-1 1,-1 0 0,1 0-1,0 0 1,-1-1-1,1 0 1,-1 0-1,1 0 1,-1 0-1,2-2 12,36-4-9,-144 13 1681,86-5-1557,1 0 1,-1 2-1,-7 1-115,7-1 115,0 0-1,1-2 0,-10 1-114,11-2 13,-1-1 0,1 0 0,0-1 0,0 0 0,0-1-1,0 0 1,1-1 0,-5-3-13,-17-2 2,0 1-1,-1 1 1,0 2-1,0 1 0,-6 2-1,-16-3 96,-8 2-84,41 2-16,1 0 0,-19-5 4,-59-13 102,-40 1-102,55 12-29,48 5-1,-1-1 0,1-3 0,0-1 0,0-1 0,1-3 0,-6-3 30,-79-30-57,47 17-30,1-2 0,-30-19 87,34 13-47,-9 1 47,14 7-89,-28-19 89,48 18 122,-27-21-122,-2-2 124,61 41-133,0-1 0,1 0 0,0 0 0,0-2 0,1 1 0,1-2 0,-5-6 9,-14-23-39,-16-32 39,-5-8-188,32 54 197,-1 1 0,-1 1 0,-1 1 0,-16-14-9,16 19-5,-32-30-146,-11-16 151,47 47-25,2-1 0,0 0 1,1-1-1,1-1 0,-6-13 25,-27-76 27,26 60 17,-3 0 0,-14-22-44,-127-187-99,156 243 88,0 0-1,1-1 0,0 0 0,2 0 0,0-1 0,1 1 0,0-6 12,1 4-13,-1 0 0,-1 1 1,-1 0-1,-1-1 0,0 2 0,-4-7 13,-4 2 7,-1 1 0,-1 0 0,0 1-1,-2 1 1,-2 0-7,-12-15-14,-3-16-124,13 16 94,5 9 38,2 1 1,1-2-1,-4-10 6,-1-2 94,10 19-68,2 0-1,1 0 1,0-1 0,1 0-1,2 0 1,-2-9-26,-2-37-123,1-25 123,7 61-238,0 1 1,3-9 237,2-33-40,-5 71-166,3-33-4855,-3 25 3712,0-6-4697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5:58:22.416"/>
    </inkml:context>
    <inkml:brush xml:id="br0">
      <inkml:brushProperty name="width" value="0.05" units="cm"/>
      <inkml:brushProperty name="height" value="0.05" units="cm"/>
      <inkml:brushProperty name="color" value="#E71224"/>
    </inkml:brush>
  </inkml:definitions>
  <inkml:trace contextRef="#ctx0" brushRef="#br0">355 313 1264,'-2'5'-169,"-5"10"764,0 0 1,1 0-1,0 1 1,2 0 0,0 0-1,0 0 1,0 14-596,2 3 340,2 15-272,1-30-100,1 64 492,-4 42-460,0-99-25,-1-1 0,-1 1 0,-1-1 0,-2 1 0,0-2 0,-6 13 25,12-34 114,-5 7 527,5-12-621,-1-1-1,1 0 1,0 1-1,0-1 1,0 0-1,0 0 1,0 0 0,1 0-1,0 0 1,0 0-1,0 0-19,3-53 4,-1 38 6,5-52 185,6-15 876,5-2-1071,-14 68-58,2-8 205,0 0-1,2 0 1,1 1-1,2 0 1,0 0-1,2 1 1,7-10-147,-9-17 146,-10 52 162,1 6-102,3 19-9,2 29-29,-6 25 558,-8 69-726,4-114 37,-20 190 137,18-193-35,2-25-140,-2-17 14,-3-25-76,2-2 0,2 1 0,1-1 0,2 1 1,2-1-1,3-17 63,2 18 137,2 2 1,1-1 0,13-31-138,-1 3 195,-10 27 90,4-8-454,-3-1 1,-2-1 0,-1-8 168,1-51 1241,-11 110-1269,1 1 0,-1-1 0,-1 1 0,1-1 0,0 0 0,-1 0 0,1 1 0,-1-1 0,0 0 0,0 0 28,-6 10 120,-26 66 309,22-48-262,-1-1 0,-8 11-167,-18 26 59,2 2 1,3 1-1,-22 68-59,22-14 25,5 3-25,15-64-9,11-49-27,0-2-19,0-1-1,1 1 1,1 0 0,0 3 55,21-38 91,-8 3-100,-1 0 0,0-1 1,-2 0-1,-1 0 1,0-1-1,-1-1 9,9-26-14,32-83 10,5 3 0,16-16 4,-69 143-3,3-2 13,0-1-1,-1 0 1,0 0 0,0 0-1,0 0 1,0-4-10,-2 7 67,-1-9 333,-5 21-410,2 0 0,-1 0 0,1 1 1,1-1-1,0 1 0,0 0 1,1 0-1,0 3 10,-10 40-2,-11 64 138,14-76 142,-4 34-278,9-41 48,-3 0-1,-1 0 1,-2 3-48,-8 7-9,-1-1 0,-2-1 0,-3 1 9,25-43 38,0 0 0,0-1 1,0 1-1,0 0 0,0-1 0,0 1 0,0 0 0,0-1 0,0 0 0,0 1 0,0-1 1,1 0-1,-1 1 0,0-1 0,0 0 0,1 0 0,-1 0 0,0 0 0,0 0 0,0 0 1,1-1-1,-1 1-38,49 0-224,-41 0 287,165-5-31,100-24 322,-204 25-238,-45 4-61,-1-2 1,0 0-1,0-1 0,-1-2 0,10-2-55,-17 5 54,-14 2 43,-1 0 0,1 0 0,-1 0 1,1 0-1,-1 0 0,1 0 0,-1 0 0,1 0 0,-1-1 0,1 1 1,-1-1-1,1 1 0,-1-1 0,0 0 0,1 1 0,-1-1 0,1-1-97,-6 0-3,-1 0-1,1 0 1,-1 0-1,1 0 1,-1 1-1,0-1 1,0 1-1,0 1 1,1-1-1,-1 0 1,-2 1 3,-20-4 5,6-2 73,1 0-1,0-1 1,0-1-1,0-1 1,1-1-1,-14-9-77,21 11 37,1-1-1,-1 0 0,1 0 0,1-1 0,0-1 0,0 1 1,1-2-1,-2-3-36,-39-53-108,30 42 89,0-2 0,2 1 0,0-2 0,-10-27 19,11 19-194,12 29 137,1-1 1,0 0-1,0 0 0,1 0 1,1 0-1,-1-1 0,1 1 1,1-1-1,0 1 0,0-1 0,1-6 57,3-30-910,17 62 875,3 6 6,-2 2 0,0 0 0,-1 1 0,-2 1 0,5 9 29,46 63-53,-64-93 104,-1 0 0,0 0 1,-1 1-1,1 0 0,-1-1 1,1 5-52,38 68 284,-41-78-282,-1 1 1,1-1 0,-1 0-1,1 1 1,-1-1 0,0 1 0,1-1-1,-1 1 1,0-1 0,1 1 0,-1-1-1,0 1 1,0-1 0,1 1-1,-1-1 1,0 1 0,0-1 0,0 1-1,0-1 1,0 1 0,0 0 0,0-1-1,0 1 1,0-1 0,0 1-1,0-1 1,0 1 0,0 0 0,0-1-1,-1 1-2,-14-9 180,-23-26 80,-14-35-167,-2-1 324,-39-38-417,19 24-282,72 82 228,2 2-47,0 0-148,3 0 219,-1 1 1,1-1 0,-1 1-1,1 0 1,-1 0-1,0 0 1,1 0-1,-1 0 1,0 0 0,0 1-1,0-1 1,0 1-1,0-1 1,0 1 29,-1-2-16,37 30-66,0 2 0,-2 1 0,-2 2 0,-1 1 1,17 25 81,81 98 349,-122-148-115,-11-17 114,-2-8-204,-2-3-136,-2 0-1,0 1 1,0 0-1,-2 0 1,0 1-1,-1 0 1,0 1-1,-1 0 1,-3-2-8,-38-49 20,24 27 150,-20-19-170,3 4 77,10 14-20,26 26-107,9 10-202,1 3-12,0 0 134,0 0 49,0 0 48,5 2 17,0 1-1,0-1 1,-1 1 0,1 0 0,0 0 0,-1 0 0,0 1-1,0-1 1,0 1 0,0 0 0,0 1 0,-1-1-1,1 1 17,4 5-61,9 8-35,3 2 88,-1 1 0,-2 0 1,0 2-1,-1 0 0,-1 0 0,-1 1 0,-2 2 8,21 61 1628,-62-133-1707,-2 2 0,-2 2 1,-21-20 78,-2-3-47,47 56 47,0 0 0,-1 0 0,0 1 0,0 0 0,-10-4 0,7 4 0,1-1 0,0 0 0,-6-7 0,12 12-11,1 0-1,-1 0 0,1 1 0,-1 0 0,0 0 0,0 0 0,-1 1 0,1 0 12,-27-13-81,31 14-39,2 1-16,0 0 32,0 0 30,0 0 86,0 0 18,-12 20-31,-3 5-57,2 1-1,1 1 1,1 0 0,1 0-1,-2 16 59,2 4 13,1 1-1,2 11-12,-1 9 12,0-9 18,3-14 64,-2-1-1,-1 0 1,-3 0-1,-1 0 1,-17 35-94,8-33 166,20-44-366,1-2 3,0 0 172,0 0 54,1-4-15,0 0 0,1 0 0,0-1 0,0 1 1,0 0-1,0 1 0,0-1 0,1-1-14,4-5-37,37-79-421,29-84 458,-37 84 1,19-56-67,-31 73 301,-24 70-87,0 2-67,0 0-31,-2 2-30,-5 3-19,0 1 1,1-1-1,0 2 0,0-1 1,1 1-1,-1-1 1,2 2-1,-2 0-1,-36 66-21,36-64 20,-35 75 115,-13 42-114,1 0 270,10-20-238,-8 18-25,41-108-2,-16 39 251,41-95-242,-9 21-27,0 1 0,2-1 0,0 1 0,0 0 0,2 1 0,6-8 13,-15 23-7,-1 1 7,4 0-13,0 0 0,0 0-1,0 1 1,0 0 0,0 0-1,-1 0 1,4 1 13,12 6-41,0-1 0,0-1 0,0 0 0,1-2 0,-1 0 0,1-2 0,0 0 0,0-1 0,0 0 0,3-2 41,38-5 41,0-2 0,38-11-41,-30 5 4,-58 11 17,1 0 0,-1-1 0,0-1 1,0 0-1,10-6-21,-11 6 22,1-1 0,-1 1 1,1 1-1,1 0 1,-1 0-1,1 1-22,21-6 1,-182 7 1170,118 2-947,-40-1-57,-1 4-1,-7 4-166,45-8-130,10-1-525,24 2 370,0 0-1,12-2-267,38-5 519,1 3 0,16 1 34,63-6-25,-86 5 41,-24 2 4,1 0-1,-1-2 1,0 0 0,0-1-1,13-6-19,1-3 759,-34 13-733,1 0 0,-1 0 0,0 0 0,0 0 0,0 0 0,-1 0-1,1 0 1,0 0 0,0 0 0,0 0 0,-1 0 0,1 0 0,-1 0 0,1 0 0,-1 0 0,1 0 0,-1 0 0,1 0-1,-1 0 1,0 1 0,1-1 0,-1 0 0,0 0 0,-1 0-26,-19-21-2,-13-8 4,1-2-1,1 0 1,2-2 0,2-1-1,1-2 1,2 0 0,1-2-1,-10-25-1,7 16-62,18 32 52,0 0 0,1 0 0,-1-5 10,-2 2 369,10 17-440,0 0-1,-1 0 0,1 0 1,0 0-1,0 0 0,0 0 1,0 0-1,0 0 0,1-1 1,-1 1-1,1 0 0,-1 0 0,1-1 1,0-1 71,18 2-300,-13 3 292,0-1-1,-1 1 1,1 1 0,-1-1 0,1 0 0,-1 1-1,1 0 1,-1 0 0,0 0 0,0 1 0,0-1-1,2 3 9,43 37 3,-36-28 16,15 12-112,-2 2 0,-1 1 0,17 26 93,-8-10-29,-22-31 30,-2-1-1,0 2 1,0-1-1,-1 2 1,-1-1-1,0 1 0,0 5 0,-45-101 481,-4 2 0,-17-21-481,-6-11 240,41 69-260,12 25-70,1-1 1,0-1-1,2 0 1,0 0-1,1-1 0,-3-11 90,7 15-1567,0-1 1,1 0-1,1-1 0,0-7 1567,1 6-7400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0:57.286"/>
    </inkml:context>
    <inkml:brush xml:id="br0">
      <inkml:brushProperty name="width" value="0.05" units="cm"/>
      <inkml:brushProperty name="height" value="0.05" units="cm"/>
      <inkml:brushProperty name="color" value="#E71224"/>
    </inkml:brush>
  </inkml:definitions>
  <inkml:trace contextRef="#ctx0" brushRef="#br0">1228 235 12280,'0'0'0,"0"0"0,19 58 0,-1 2-8736</inkml:trace>
  <inkml:trace contextRef="#ctx0" brushRef="#br0" timeOffset="336.19">579 1040 1440,'0'0'0,"-5"26"0,-3 21 0,-5 23-600</inkml:trace>
  <inkml:trace contextRef="#ctx0" brushRef="#br0" timeOffset="2504.42">405 1808 1712,'-1'4'-2,"-14"47"322,2 0-1,3 1 0,2-1 0,3 2 1,1 24-320,4-61 83,1 40 971,5 25-1054,-4-63 208,1 1 1,1-1-1,1 0 1,1 0-1,0-1 0,5 8-208,-3-7 146,26 56 530,3-2 0,4-2 0,46 62-676,-65-103 185,-9-10-10,1-2 1,1 1 0,11 8-176,-6-8-3,15 15 499,1-1 0,21 11-496,-44-34 135,1 0 0,0-1-1,1-1 1,-1-1 0,1 0 0,1 0 0,-1-2 0,1 0-1,7 1-134,28 0 285,0-3-1,0-1 1,0-3 0,0-2-1,-1-3 1,0-1-1,25-9-284,-15 4 70,-3 0 570,23-9-640,-17 0 153,0-2 0,-2-4 1,6-5-154,88-49 226,140-77 380,-272 145-490,-1 0 1,-1-1 0,0-1 0,-1-1-1,-1-1 1,0 0 0,-1-2 0,-2 0 0,0-1-1,-1-1 1,-1 0 0,1-3-117,29-62 802,-3-2-1,-4-2 1,22-88-802,-49 139 41,-1-1 0,-3-1 0,-1 1-1,-3-1 1,-1 1 0,-1-1 0,-3 0 0,-2 1 0,-1 0 0,-2 0-1,-12-36-40,-44-99-2,-89-223 52,134 361-33,-1 1-1,-1 1 0,-12-12-16,-80-102 139,72 99-65,38 46-69,-60-75-45,-15-9 40,56 65-144,-2 1 0,0 1 1,-2 2-1,0 0 0,-22-12 144,8 14-79,0 1 0,-1 1 0,-1 3 0,0 1 0,-26-3 79,2 0-33,15 2-125,-1 2-1,-1 3 1,0 2-1,0 2 1,-30 3 158,57 2-68,0 2 0,-1 0 1,1 2-1,0 1 0,1 1 0,0 1 1,0 1-1,0 1 0,1 1 1,1 1-1,0 2 0,-3 2 68,3 1-84,0 1 0,2 1 1,0 1-1,1 1 0,-15 20 84,3 3-200,1 2 1,-15 32 199,-9 19 72,5 3 0,4 1 0,-18 65-72,39-90-75,-6 20 9,-4 35 66,29-101 2,0 1 1,2 0-1,2 1 0,1-1 1,1 0-1,3 15-2,8 86 185,-5 69-185,-6-151 14,5 57 86,5 0 0,4-1 1,6 0-1,7 15-100,46 127 40,-53-192-130,3-1 0,2-1 1,12 17 89,-7-17 13,-14-22 104,2-1 0,1-1 0,1-1-1,2 0 1,0-2 0,8 6-117,-23-27 7,1 0-1,0 0 1,0-1-1,0 0 1,0-1-1,1 1 1,0-2-1,7 3-6,14 3-15,1-1-1,0-2 16,8 3-25,7-1-41,-1-1 1,1-3-1,-1-1 0,1-3 0,25-3 66,77-11 780,5-8-780,-97 14 196,-27 3-77,-1 0 1,0-1 0,0-2-1,-1-1 1,0-1-1,0-1 1,-2-2 0,1 0-1,-1-2 1,6-6-120,68-53 6,-3-4 1,-4-4 0,-3-4-1,-2-7-6,-53 53 47,-2-1 0,-3-2 0,-1-1 0,-1-1 0,-2-4-47,102-240 241,-115 255-236,-1-1-1,-2 0 0,-1 0 1,-2-1-1,-2 0 0,-1 0 1,-1 0-1,-3-9-4,-1-29 232,-4 0-1,-3 1 1,-14-52-232,-66-214 5,77 299-31,-1 0 0,-3 0 0,-1 2 0,-2 0 0,-8-10 26,15 29 49,-1 1 0,-1 0 0,0 1 0,-1 0 0,-1 1 0,-1 1 0,0 1 0,-1 0 0,0 1 0,-17-8-49,-46-21 161,18 9 115,-40-28-276,30 15-18,28 18-30,-28-23 48,40 28-102,0 2 0,-2 2-1,0 1 1,-36-12 102,69 29-2,-26-10-70,-1 1-1,1 2 1,-2 1-1,1 1 1,-1 1-1,0 2 1,-14 1 72,-2 1 62,-1 3 1,1 2 0,0 2 0,-24 6-63,35-2-4,1 2-1,0 1 1,0 1 0,1 2-1,1 2 1,1 0-1,-15 14 5,-29 26-154,2 3 1,4 3-1,-3 9 154,70-72-1,-44 48-25,2 3 1,2 1-1,2 1 1,3 3-1,2 1 1,3 1-1,3 2 1,-2 11 25,17-39 9,-4 8-55,1 1 0,2 0-1,2 1 1,2 1 0,2 4 46,-6 93-274,6 98 274,7-177-264,7 331-478,-1-325 760,3 1-1,15 63-17,-15-99 3,2-1-1,1 0 1,2-1 0,1 0 0,1 0 0,2-2 0,2 2-3,21 32 11,4 5 45,18 18-56,-46-66 5,2 0 1,1-1 0,0-1 0,2 0 0,0-2-1,3 1-5,-23-16 0,22 15 5,1-1-1,0-1 0,1-1 1,1-1-1,8 2-4,62 16 133,2-4 1,26 0-134,-79-19 2,0-2 0,1-2 0,-1-1 0,1-3 0,-1-2-1,16-3-1,-12-2 54,-1-2-1,0-2 1,-1-1-1,-1-3 0,7-5-53,-19 6-16,-1-2-1,-1-1 0,-1-1 0,0-2 0,-2 0 1,0-3-1,6-7 17,-27 24-14,51-51 469,3 2 0,67-46-455,-79 68 470,-2-3 1,39-38-471,-67 57 70,0-2 0,-2-1 1,0 0-1,-2-1 0,0 0 1,-2-1-1,8-17-70,46-125 313,-6-2-1,4-44-312,-48 147 26,-3-1 0,-3 0-1,-2-1 1,-3 0 0,-3-1-1,-3 1 1,-3 0 0,-6-27-26,-5 31 142,-2 1 0,-3 0 0,-2 2 0,-16-29-142,2 0-18,21 54 16,0 0 0,-3 0 0,0 2 0,-2 0 0,-2 1 0,0 1 0,-4-1 2,-198-222-136,175 200 177,-1 1 0,-3 3 0,-15-9-41,38 35-56,-2 1 0,-1 1 0,0 2 0,-1 1 1,-1 2-1,-36-12 56,-20 2-129,-1 3 0,-73-7 129,126 24-99,-1 2 0,-1 2 0,1 1 0,0 3 0,0 0 0,0 3 0,-2 2 99,8-1-83,2 3 1,-1 0-1,1 2 0,1 2 0,0 0 0,1 2 0,0 2 0,-14 10 83,20-10-11,1 1-1,1 1 1,0 0-1,-10 15 12,-65 90-94,48-61 14,-10 8 80,9-17-5,2 3 0,3 2 1,2 1-1,4 3 0,2 0 0,2 3 0,-14 44 5,29-54-36,1 1 1,3 1-1,3 0 0,2 1 1,3 1-1,3-1 1,2 1-1,2-1 0,4 1 1,2 3 35,2 11-50,4 0-1,2-1 1,5 1 50,-6-29-17,18 57 221,33 75-204,-49-144 78,1-1 0,1-1 0,1-1 0,2 0 0,1-2 0,1 0 0,9 6-78,14 10-47,3-1-1,1-3 1,2-3-1,1-1 0,2-3 1,2-2-1,23 8 48,51 29 27,-82-41-15,1-2-1,1-2 1,0-2-1,22 4-11,-47-20 39,1 0 0,-1-2 0,1-1 0,0-1 0,0-1 0,0-1 0,0-2 0,-1 0 0,1-2 0,4-2-39,36-10 142,-1-4 0,-1-3 0,15-9-142,8-10 195,-1-3 0,-3-4 0,-2-3 0,7-11-195,-53 36 67,-2-1 0,-1-1 0,-1-2 0,-2-1 0,-1-2-1,23-36-66,-14 11 92,-3-1-1,-2-2 1,-3-1-1,-2-3-91,-8 6-30,-2-1 0,-3 0 0,-3-1-1,-3 0 1,0-42 30,-6 66 40,-3 0-1,-1 0 1,-1 0-1,-4-5-39,1-6 72,-11-84 463,-6 0 0,-6-3-535,13 87 313,-2 0 0,-3 2-1,-8-13-312,22 45 30,-7-12-12,-1 0-1,-1 1 1,-2 1-1,0 0 1,-2 2-1,-1 0 1,0 1-1,-22-17-17,40 38 5,-70-62-259,-44-27 254,90 72-124,-1 1-1,-1 2 0,-1 1 0,0 1 1,-1 1-1,-13-2 125,-2 3-128,0 2 1,0 2-1,-16 0 128,-144-5-39,113 8-75,30 2 71,-1 2-1,1 3 1,0 3 0,-27 6 43,59-5-41,0 2 0,0 1 0,1 1-1,0 1 1,1 2 0,0 0 0,1 3 0,0 0 0,-19 16 41,-17 19-395,2 3 0,3 2 0,2 2 0,2 4-1,3 1 1,4 3 0,2 2 0,3 1 0,3 3-1,-1 10 396,-67 168-3882,18-40-5531</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47.926"/>
    </inkml:context>
    <inkml:brush xml:id="br0">
      <inkml:brushProperty name="width" value="0.05" units="cm"/>
      <inkml:brushProperty name="height" value="0.05" units="cm"/>
      <inkml:brushProperty name="color" value="#E71224"/>
    </inkml:brush>
  </inkml:definitions>
  <inkml:trace contextRef="#ctx0" brushRef="#br0">143 525 2336,'-9'49'310,"5"-32"227,1 0 0,0 1-1,1-1 1,1 1 0,1 0-1,0 4-536,5 19 373,-2-8 320,1 1 1,2-1 0,9 31-694,8 8 153,-10-26 88,2-1 1,21 42-242,8-10 633,-29-55-504,-1 1 0,-2 1 0,9 20-129,-16-27 167,1 0-1,2 0 1,-1 0 0,2-1 0,0 0 0,1 0-1,1-1 1,0-1 0,4 4-167,8 4 10,0-1 0,1-1-1,1-1 1,1-2 0,0 0 0,1-2-1,16 6-9,-27-14 70,1 0 0,1-2 0,-1 0 0,1 0 0,0-2 0,-1 0 0,2-1 0,-1-1 0,0-1 0,0-1-1,0 0 1,0-1 0,9-3-70,36-12 311,0-3 0,-2-3 0,3-4-311,53-20 567,-103 41-527,0 0-1,0-1 1,0 0 0,-1-1-1,-1 0 1,1-1-1,-1 0 1,-1-1-1,1-1 1,-2 0 0,0 0-1,0-1 1,-1 0-1,0-1 1,-1 0 0,4-9-40,95-182 908,-34 71-470,-62 112-427,-2 0 1,0 0-1,-1 0 0,-1-1 1,-1 0-1,0-1 0,-2 0 0,-1 1 1,-1-1-1,-1 0 0,-1 0 1,-1 0-1,-1 0 0,0 0 1,-4-10-12,2 18 52,-8-41-5,-2 1 1,-3 0-1,-18-36-47,0 21 249,-16-19-249,42 74 107,4 6-115,-1 1 0,0 1 1,-1-1-1,1 1 0,-1 0 0,-1 1 0,1 0 1,-1 0-1,-1 0 0,-6-3 8,-17-7-55,0 1-1,-14-4 56,3 2 36,11 5-17,-1 1-1,0 1-18,-56-18 29,75 23-31,0 0-1,-1 1 0,1 1 0,-1 1 0,1 0 0,-1 0 0,0 2 0,-13 0 3,-17 4-20,0 2-1,-11 4 21,-61 8-14,90-16 42,1 2 0,0 1-1,0 1 1,1 1 0,0 2 0,-20 9-28,31-12 2,0 2 0,0 0 0,0 0 1,1 1-1,1 1 0,0 0 0,0 1 0,1 0 1,0 1-1,1 0 0,0 0 0,1 2-2,-62 83-167,30-55 195,7-7-13,-23 19-12,37-35 137,0 0 0,-7 11-140,19-21 0,1-1 1,0 1-1,1 0 0,0 1 1,0 0-1,1-1 1,0 2-1,1-1 1,0 1-1,1-1 0,0 1 1,1 0-1,0 2 0,-3 17-9,3 0-1,0 0 1,2 0 0,1 0-1,1 0 1,2 0 0,1 0-1,2-1 1,0 0 0,2 0-1,2 2 10,-5-16 1,66 155 9,-54-134-5,1-1 1,1-2-1,19 23-5,23 18 92,3-4-1,61 51-91,-40-39-95,-70-68 83,1-1 0,0 0 0,0-1-1,1-2 1,1 0 0,0 0 0,0-2 0,1 0-1,0-1 1,0-2 0,0 0 0,1-1 0,0 0 0,18-1 11,-7-1 29,-1-2-1,1-1 0,-1-1 0,1-2 1,-1-1-1,0-2 0,19-6-27,9-3 57,-8 2 94,45-18-151,-79 25 2,-1 0 1,0-2-1,0 0 0,0-1 1,-2 0-1,1-1 0,6-8-2,29-27 178,-2-2 0,38-53-178,-75 84-26,0 0-1,-1-1 0,-1-1 1,-1 1-1,0-2 1,-1-1 26,9-33 56,5-36-56,-16 63 82,-2 0 0,-1 0-1,-2 0 1,0 0-1,-2-1 1,-1-2-82,-6-35 486,-17-62-486,19 100-2,-1 0 0,0 0 0,-2 1-1,-1 0 1,-2 0 0,0 2 0,-1-1-1,-2 2 1,0 0 0,-19-20 2,32 40 14,-31-32 21,-1 1 0,-35-25-35,-43-36 23,57 46 23,-4 0-46,40 35 5,0 0 0,-2 1 0,0 1 0,0 1 0,-3 0-5,6 5-3,0 0-1,0 1 1,-1 1-1,1 1 0,-10 0 4,-102-1-32,22 1 18,89 1-4,1 2 0,0 0 0,0 1-1,0 1 1,0 1 0,0 0-1,0 2 1,0 0 0,1 1-1,0 1 1,1 0 0,-1 2-1,1 0 1,1 0 0,-11 9 18,3 2-11,1 0 1,1 1-1,-12 16 11,5-6-16,-25 21-99,40-41 96,0 2 1,1 0-1,1 0 0,0 1 0,1 1 0,0-1 0,-7 17 19,5-4-46,2 0 0,1 1 0,1 1-1,2-1 1,1 1 0,1 1 0,1-1 0,1 14 46,2 14 71,3-1 0,2 1 1,2-1-1,3 0-71,-3-21-51,-3-9-8,1-1-1,2 0 1,0 0 0,2-1-1,9 21 60,28 45-6484,-31-67-262</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47.926"/>
    </inkml:context>
    <inkml:brush xml:id="br0">
      <inkml:brushProperty name="width" value="0.05" units="cm"/>
      <inkml:brushProperty name="height" value="0.05" units="cm"/>
      <inkml:brushProperty name="color" value="#E71224"/>
    </inkml:brush>
  </inkml:definitions>
  <inkml:trace contextRef="#ctx0" brushRef="#br0">143 525 2336,'-9'49'310,"5"-32"227,1 0 0,0 1-1,1-1 1,1 1 0,1 0-1,0 4-536,5 19 373,-2-8 320,1 1 1,2-1 0,9 31-694,8 8 153,-10-26 88,2-1 1,21 42-242,8-10 633,-29-55-504,-1 1 0,-2 1 0,9 20-129,-16-27 167,1 0-1,2 0 1,-1 0 0,2-1 0,0 0 0,1 0-1,1-1 1,0-1 0,4 4-167,8 4 10,0-1 0,1-1-1,1-1 1,1-2 0,0 0 0,1-2-1,16 6-9,-27-14 70,1 0 0,1-2 0,-1 0 0,1 0 0,0-2 0,-1 0 0,2-1 0,-1-1 0,0-1 0,0-1-1,0 0 1,0-1 0,9-3-70,36-12 311,0-3 0,-2-3 0,3-4-311,53-20 567,-103 41-527,0 0-1,0-1 1,0 0 0,-1-1-1,-1 0 1,1-1-1,-1 0 1,-1-1-1,1-1 1,-2 0 0,0 0-1,0-1 1,-1 0-1,0-1 1,-1 0 0,4-9-40,95-182 908,-34 71-470,-62 112-427,-2 0 1,0 0-1,-1 0 0,-1-1 1,-1 0-1,0-1 0,-2 0 0,-1 1 1,-1-1-1,-1 0 0,-1 0 1,-1 0-1,-1 0 0,0 0 1,-4-10-12,2 18 52,-8-41-5,-2 1 1,-3 0-1,-18-36-47,0 21 249,-16-19-249,42 74 107,4 6-115,-1 1 0,0 1 1,-1-1-1,1 1 0,-1 0 0,-1 1 0,1 0 1,-1 0-1,-1 0 0,-6-3 8,-17-7-55,0 1-1,-14-4 56,3 2 36,11 5-17,-1 1-1,0 1-18,-56-18 29,75 23-31,0 0-1,-1 1 0,1 1 0,-1 1 0,1 0 0,-1 0 0,0 2 0,-13 0 3,-17 4-20,0 2-1,-11 4 21,-61 8-14,90-16 42,1 2 0,0 1-1,0 1 1,1 1 0,0 2 0,-20 9-28,31-12 2,0 2 0,0 0 0,0 0 1,1 1-1,1 1 0,0 0 0,0 1 0,1 0 1,0 1-1,1 0 0,0 0 0,1 2-2,-62 83-167,30-55 195,7-7-13,-23 19-12,37-35 137,0 0 0,-7 11-140,19-21 0,1-1 1,0 1-1,1 0 0,0 1 1,0 0-1,1-1 1,0 2-1,1-1 1,0 1-1,1-1 0,0 1 1,1 0-1,0 2 0,-3 17-9,3 0-1,0 0 1,2 0 0,1 0-1,1 0 1,2 0 0,1 0-1,2-1 1,0 0 0,2 0-1,2 2 10,-5-16 1,66 155 9,-54-134-5,1-1 1,1-2-1,19 23-5,23 18 92,3-4-1,61 51-91,-40-39-95,-70-68 83,1-1 0,0 0 0,0-1-1,1-2 1,1 0 0,0 0 0,0-2 0,1 0-1,0-1 1,0-2 0,0 0 0,1-1 0,0 0 0,18-1 11,-7-1 29,-1-2-1,1-1 0,-1-1 0,1-2 1,-1-1-1,0-2 0,19-6-27,9-3 57,-8 2 94,45-18-151,-79 25 2,-1 0 1,0-2-1,0 0 0,0-1 1,-2 0-1,1-1 0,6-8-2,29-27 178,-2-2 0,38-53-178,-75 84-26,0 0-1,-1-1 0,-1-1 1,-1 1-1,0-2 1,-1-1 26,9-33 56,5-36-56,-16 63 82,-2 0 0,-1 0-1,-2 0 1,0 0-1,-2-1 1,-1-2-82,-6-35 486,-17-62-486,19 100-2,-1 0 0,0 0 0,-2 1-1,-1 0 1,-2 0 0,0 2 0,-1-1-1,-2 2 1,0 0 0,-19-20 2,32 40 14,-31-32 21,-1 1 0,-35-25-35,-43-36 23,57 46 23,-4 0-46,40 35 5,0 0 0,-2 1 0,0 1 0,0 1 0,-3 0-5,6 5-3,0 0-1,0 1 1,-1 1-1,1 1 0,-10 0 4,-102-1-32,22 1 18,89 1-4,1 2 0,0 0 0,0 1-1,0 1 1,0 1 0,0 0-1,0 2 1,0 0 0,1 1-1,0 1 1,1 0 0,-1 2-1,1 0 1,1 0 0,-11 9 18,3 2-11,1 0 1,1 1-1,-12 16 11,5-6-16,-25 21-99,40-41 96,0 2 1,1 0-1,1 0 0,0 1 0,1 1 0,0-1 0,-7 17 19,5-4-46,2 0 0,1 1 0,1 1-1,2-1 1,1 1 0,1 1 0,1-1 0,1 14 46,2 14 71,3-1 0,2 1 1,2-1-1,3 0-71,-3-21-51,-3-9-8,1-1-1,2 0 1,0 0 0,2-1-1,9 21 60,28 45-6484,-31-67-262</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53.240"/>
    </inkml:context>
    <inkml:brush xml:id="br0">
      <inkml:brushProperty name="width" value="0.05" units="cm"/>
      <inkml:brushProperty name="height" value="0.05" units="cm"/>
      <inkml:brushProperty name="color" value="#E71224"/>
    </inkml:brush>
  </inkml:definitions>
  <inkml:trace contextRef="#ctx0" brushRef="#br0">189 911 3504,'1'7'740,"1"16"-442,6 52 1867,4 6-2165,-7-57 500,1-1-1,0 0 0,2 0 0,0-1 1,9 15-500,-12-27 258,1-1 0,0 1 0,1-1 1,0 0-1,0-1 0,1 1 0,0-1 0,1-1 1,3 3-259,8 5 147,1-1 0,1-1 0,0 0 0,0-2 0,15 5-147,40 13 394,4-3-394,-45-15 263,0-1 0,37 4-263,-55-12 148,1 0 0,0-2 0,-1 0 0,1-1 0,-1-1 1,19-4-149,12-5 482,0-3 1,-1-1 0,0-3 0,-1-1 0,-1-3 0,13-10-483,-28 14 61,-2-1 1,0-2 0,-1-1-1,4-6-61,-18 15 28,0-2 0,-1 1 0,-1-2 0,0 0 0,-1 0-1,-1-1 1,-1 0 0,3-7-28,0-5 55,10-19 147,-2-2 1,-2 0 0,9-44-203,17-71 509,-41 146-480,-1-1 0,-1 1 0,0-1 0,-2 1 0,0-1 0,-3-13-29,0-1-6,2 20 0,0 0 0,-1 0 0,-1 0 0,0 0 1,-1 0-1,0 1 0,-1 0 0,-1-1 6,-14-23-14,-2 1-1,-2 0 15,-1-2-12,9 17 56,-1 1 1,0 0-1,-2 1 0,0 2 0,-1 0 1,-14-8-45,8 5-254,14 11 244,0 1 0,0 1 0,-1 0 0,1 1 0,-2 1-1,1 0 1,-1 1 0,1 0 0,-1 1 0,-15-1 10,-13 0-56,-1 3-1,1 1 0,-11 3 57,18 0-32,-1 1 0,1 2-1,0 2 1,1 1 0,-1 2-1,2 1 1,0 2 0,0 2 32,-9 3-69,1 3 0,1 1 0,1 1 0,1 3 0,1 1 0,-25 26 69,45-36-4,1 1 0,1 1 0,1 0-1,-12 22 5,-8 22-35,1 4 35,-35 63-29,44-87 11,2 2 0,2 1 0,1 1 1,3 0-1,2 1 0,2 1 0,1 11 18,7-34 4,2 0 1,1 1-1,2-1 1,0 1-1,2-1 0,4 25-4,-2-37 7,1 0 0,0-1-1,7 14-6,-2-5 2,-7-16-1,1-1 0,-1 0 0,2 0 0,-1 0 0,0-1 0,1 0 0,0 0 0,1 0 0,-1 0 0,1-1-1,25 27 7,-19-17-1,-7-7 18,0-1-1,0 1 1,1-1-1,0 0 1,0-1 0,0 0-1,1 0 1,0 0 0,0-1-1,0 1 1,0-2-1,7 3-23,46 17-1,2-4 0,13 1 1,-48-14 6,1-1-1,1-1 1,-1-2-1,0-1 1,1-1-1,7-2-5,59-12-38,0-3 0,68-25 38,-63 16 171,-79 20-158,0-1-1,-1-1 1,0-1 0,0-1 0,-1-1 0,0-1-1,-1 0 1,1-2-13,39-33 146,38-41-146,-35 30 572,-49 47-574,0-1 0,-2-1 1,0 0-1,0 0 1,-1-1-1,-1 0 0,0-1 1,-1 0-1,5-14 2,1-10-5,-2 0-1,-1-1 1,0-16 5,7-12 111,-11 46 45,0-1-1,0-15-155,-5 29-12,0 1 1,-1-1 0,0 0 0,-1 1-1,0-1 1,0 1 0,-1-1-1,0 1 1,-1-2 11,-18-54-3,-4 2 0,-10-17 3,22 53 1,-2 0 0,-1 0 1,-1 2-1,-1 0 0,-1 1 0,-11-9-1,16 17 22,-2 0 0,1 1 0,-2 1 0,0 1 0,0 0 0,-1 1 0,-1 1 0,1 0 0,-5 0-22,-46-13-27,0 3 0,-2 3 0,0 3 0,-1 4 0,-43-1 27,92 11-31,0 1-1,0 1 0,0 1 1,0 1-1,1 1 1,0 1-1,-19 7 32,6 1-127,0 1-1,1 1 0,1 2 0,-12 10 128,30-17-25,1 0 1,0 1-1,1 0 0,0 1 1,1 1-1,0 0 0,1 1 1,1 0-1,1 0 0,-8 16 25,-8 25 1,2 1-1,-9 37 0,-10 26-35,15-40 77,3 0 0,4 2 0,3 0 0,4 1 0,-1 65-42,14-87-855,5-15-4273,1-1 1,4 5 5127,-5-22-135,11 58-3271</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6T14:22:20.296"/>
    </inkml:context>
    <inkml:brush xml:id="br0">
      <inkml:brushProperty name="width" value="0.05" units="cm"/>
      <inkml:brushProperty name="height" value="0.05" units="cm"/>
      <inkml:brushProperty name="color" value="#E71224"/>
    </inkml:brush>
  </inkml:definitions>
  <inkml:trace contextRef="#ctx0" brushRef="#br0">882 1858 816,'-21'292'1761,"21"-262"-1269,0-28-384,0-9-28,0-37 159,2 25-2,-1 17 34,1 9 149,1 32 615,-3-33-61,0-3 5,11-52 301,-2-1 1,-2-4-1281,-4-1 49,-3 1-1,-1-1 1,-4-5-49,-25-168 1071,12 103 284,1-63-1355,19-10 52,0 140 112,-5-549-131,1 490-35,-3 61 38,-2 1 0,-2 0 1,-9-23-37,11 56-5,6 22 5,1 0-1,0 0 0,-1 0 0,1 0 0,0 1 1,0-1-1,-1 0 0,1 0 0,0 0 0,0 0 1,0 0-1,-1 1 0,1-1 0,0 0 0,0 0 0,0 0 1,-1 1-1,1-1 0,0 0 0,0 0 0,0 1 1,0-1-1,0 0 0,0 0 0,0 1 0,-1-1 1,1 0-1,0 1 0,0-1 0,0 0 0,0 0 1,0 1-1,0-1 0,0 0 0,0 1 0,0-1 1,1 0 0,-6 52-69,5-40 63,-5 144 144,7 11-138,1-15 215,-9 28-215,-2-54 180,5 0 0,6 8-180,5 301 35,-5-337 8,3 0 0,16 69-43,-7-57 128,1 95-128,-15-141 173,1 30 1324,-5 15-1497,4-86 270,7-33-22,9-37-185,-8 3-80,-2 0 0,-2-1 1,-2 0-1,-2 0 0,-3-24 17,1 2-5,-11-972 130,10 949-40,-1-168 76,6 196-159,2-1 0,3 1 0,4-4-2,22-144-44,-37 182 70,2 26-60,0 0-1,1 1 1,0-1 0,-1 0-1,1 0 1,0 1 0,0-1-1,0 0 1,0 0-1,0 0 1,0 1 0,0-1-1,1 0 1,-1 0 0,1 1-1,-1-1 1,1 0 0,0 1-1,0-2 35,0 1-421,-3 77-629,-6 14 1050,-2 67-17,19 183-28,0-132-4,-10 15 49,-3-55 179,-8 117 227,9-253-134,2-1 0,1 1 0,1-1 0,2 11-272,5-97 1024,16-491-1256,-3 292-306,8-110 416,-29 56 273,-2 285-180,-1 0 0,-1 0 0,0 1 0,-9-23 29,-25-34-742,25 60 1048,11 19-96,2 1-144,-1 3-53,-10 20-25,2 0 1,1 1-1,1 0 0,1 0 1,1 1-1,1-1 0,2 1 1,-1 24 11,3 169-128,-3-84 81,9 28 47,4 201 20,-8-177-24,8 280 207,-5-359-132,3 99 163,-10 35-234,0-138 158,4-70-25,-2 0 0,-2-1 1,-1 1-1,-1-1 0,-2 1 0,-5 15-133,11-48 11,-1 1 0,1 0 0,0-1-1,-1 1 1,1 0 0,-1-1 0,1 1 0,-1-1-1,1 1 1,-1-1 0,0 1 0,1-1 0,-1 1-1,1-1 1,-1 1 0,0-1 0,0 0 0,1 1-1,-1-1 1,0 0 0,1 0 0,-1 0 0,0 1-1,0-1 1,0 0 0,1 0 0,-1 0 0,-1 0-11,-30-7 146,20 3-90,0-1 0,0-1-1,-8-5-55,-3-6 169,1-1-1,1-1 1,0 0 0,2-2-1,-7-9-168,-43-44 177,17 25-227,-102-100-100,118 110 95,1-2 1,2-1-1,1-4 55,5 4-79,1-2-1,2 0 0,-16-45 80,36 80 34,0 1-1,0 0 0,-1 0 0,1 1 1,-2-1-1,1 1 0,-1 0 0,-1 1 0,1-1 1,-1 1-1,0 0 0,-1 1-33,4 3 139,-7 0-155,8 1-236,6 2 4,5 2 249,0 0 0,-1 1 1,1-1-1,-1 2 0,0-1 1,0 1-1,-1 0 0,1 1 1,3 3-2,52 62-117,-33-36 38,223 261-175,-236-277 268,1-1 0,11 8-14,19 21 11,55 56 40,-47-49 25,18 26-76,-45-47 26,-12-15 253,-2 0 0,7 11-279,-19-27 278,-2-2-126,0 0-70,-3-1-83,0 1 1,0-1 0,0 0-1,0 1 1,0-1-1,1-1 1,-1 1 0,0 0-1,1-1 1,-1 1-1,1-1 1,-1 0 0,-1-2 0,-32-30-31,24 21 25,-40-45 9,2-1 0,-26-44-3,-51-63 7,104 140-6,-2 0 1,-1 1 0,0 2-1,-27-18-1,22 22 10,22 15-15,0-1-1,1-1 1,-1 1-1,2-1 1,-2-2 5,3 2-136,9 11-302,13 11 285,77 58 234,98 85-104,-159-128 16,-1 1 0,-1 1 1,-2 1-1,13 22 7,6 18 0,-22-32 5,1-1 0,3-2 1,1 0-1,2-2 0,11 8-5,-25-29 67,0-1-1,1 0 0,11 5-66,-28-19 117,20 5 367,-15-9-447,0 1-1,-1-1 0,1 0 0,0 0 1,-1-1-1,0 1 0,0-2 0,0 1 0,0-1 1,-1 1-1,1-1 0,-1-1 0,0 1 0,2-6-36,11-12-3,-2-2-1,-1 0 0,1-4 4,18-42 31,-3-1 0,7-34-31,-12 32 256,4 2 0,18-32-256,-15 48-202,28-36 202,-52 79 54,-2-1 0,1 0 0,-2 0 0,0 0 0,1-3-54,-7 15 168,0 2-190,0 0-80,-5 12-272,-144 374 398,39-94-26,89-244 124,-17 26-122,8-17 62,22-43-130,-1 0 1,-1-1 0,0 0-1,0 0 1,-2-1 67,3-2 18,43-123 126,-8 30-117,55-157-154,-57 179-60,2 0 1,29-45 186,-33 71-20,2 2 0,9-9 20,-9 12-17,-2 0 0,15-28 17,-15 17 7,-12 19 4,1 1 1,12-14-12,-23 54 493,-5 16-685,0-14 137,-1 0 0,-2 0 0,1-1 0,-2 1 0,-9 12 55,-20 32 34,-4 0-34,6-9-4,12-17 10,2 2 0,2 0 0,1 2 0,3 0 0,0 3-6,4-6 10,1-4-75,-1-1 0,-13 28 65,59-202-618,22-59 526,-43 160 75,2 1-1,2 0 1,1 1-1,4-3 18,80-146-28,-39 68 24,-54 99 30,-6 13-18,-1 0 1,1 0 0,0 0-1,0 0 1,1 1 0,0-1-9,-3 3 8,-1 2-70,0 0-74,-1 9 37,-1 0 0,1 0 0,-2 0 0,0-1-1,0 1 1,0-1 0,-4 6 99,0 3-74,-12 20 81,-1-1 0,-1-1 0,-2 0 0,-2-2 0,-11 11-7,-52 73 49,67-84 132,1 1 0,1 1 0,-8 25-181,25-56 143,2-4-87,0 0-54,0 0-108,0 0 99,1 1 1,-1-1-1,0 0 0,0 0 1,1 1-1,-1-1 1,0 0-1,1 0 0,-1 1 1,0-1-1,1 0 1,-1 0-1,0 0 0,1 0 1,-1 0-1,1 0 0,-1 1 1,0-1-1,1 0 1,-1 0-1,1 0 0,-1 0 1,0 0-1,1-1 1,-1 1-1,1 0 0,-1 0 1,0 0-1,1 0 1,-1 0-1,0 0 0,1-1 1,-1 1-1,0 0 1,1 0-1,-1 0 0,0-1 1,1 1-1,-1 0 1,0-1 6,18-9-118,5-13 75,-2-1-1,0-1 1,-2-1-1,0-1 1,2-8 43,-13 23-15,26-48-201,-3-1-1,-3-1 0,-2-2 0,4-25 217,14-31 95,37-66 829,-112 251-1620,-41 71 575,-43 71-82,-194 335 71,281-486 372,-3-2 0,-2 0-1,-5 1-239,27-39 344,2-6-329,12-32-74,9-34-82,7-33-72,4 1 0,10-17 213,11-4-252,25-38 252,-16 36-615,6-30 615,-58 138 126,1-1 1,-1 0 0,-1 0-1,1 1 1,0-1-1,-1 0 1,0 0 0,0-2-127,0 4 8,-3 6 4,-16 20-163,2 0-1,0 2 1,2 0 0,-2 6 151,-53 117-101,63-133 115,-74 180-261,7 8 247,69-192 24,1 0-1,1 0 1,0 0-1,1 1 1,1-1 0,-1 4-24,4-16-48,0 0 1,0 0 0,1-1 0,-1 1-1,0-1 1,-1 0 0,1 0 0,0 0 0,0 0-1,0 0 1,0 0 0,1-1 47,5-6-31,-1-1 0,0 0 0,0 0 0,-1 0 0,0-1 1,-1 0-1,0 0 0,-1-1 0,1-2 31,11-22-87,42-87 76,-22 41 88,5 2-1,45-67-76,-28 56 431,-56 88-216,-2 2 224,-6 32-184,-7 21-468,-12 26 213,8-25-146,-5 28 146,-2 39 77,-37 157 172,57-263-173,-1-1-1,0 0 1,-1 0 0,-1 0 0,0-1-1,-6 9-75,12-22-1,0 1-1,0 0 1,0 0-1,0-1 0,0 1 1,0 0-1,0-1 0,0 1 1,0-1-1,-1 0 0,1 1 1,0-1-1,0 0 0,0 0 1,-1 0-1,1 0 0,0 0 1,0 0-1,-1 0 1,1 0-1,0 0 0,0 0 1,0-1-1,-1 1 0,1-1 1,0 1-1,0-1 0,0 1 1,-1-1 1,-32-19 2,21 9 50,2 0-1,-1-1 1,1-1 0,1 1-1,0-2 1,1 1 0,0-1-1,0-3-51,-1 0 68,0 0 0,-2 1 0,0 0 0,0 0 0,-13-10-68,-64-60-248,-49-66 248,64 67-140,-5 4-1,-13-7 141,80 78-28,1 1-1,-2 1 1,1 0-1,-1 1 1,0 0-1,-1 1 1,0 0-1,0 1 1,0 1-1,0 0 0,-1 1 1,1 1-1,-5 0 29,-4-4-124,11 4-426,11 2 543,1 1 1,0 0-1,0-1 0,-1 1 0,1-1 1,0 1-1,0-1 0,0 1 1,0 0-1,0-1 0,0 1 0,0 0 1,0-1-1,0 1 0,0-1 0,0 1 1,1-1-1,-1 1 0,0 0 0,0-1 1,1 1-1,-1-1 0,0 1 0,0-1 7,3 7-8,0 0-1,0-1 0,0 0 1,1 0-1,0 0 0,0 0 1,0 0-1,1-1 0,4 5 9,52 41-92,-31-28 8,13 17 67,-2 1 0,33 43 17,-3-4-6,12 23-31,-59-84 261,-17-15 254,-17-13-390,-18-15-239,2-2 0,1-1 0,0-2 0,3 0 1,-11-18 150,-2-1-223,-22-23 223,38 50 10,11 10 1,-1 1-1,-1 0 1,0 0 0,0 1 0,-1 0 0,-11-7-11,-8-2 35,21 12 0,0 1 0,0 0 0,-1 1 0,0-1 0,-5 0-35,13 4-1,6 9-372,15 10 283,22 17 84,52 44-10,-40-32 8,3-2 0,1-3 0,4-2 8,-47-32 0,0 0 1,-1 1 0,0 0 0,0 1 0,-1 1 0,0 0 0,-1 0 0,0 1 0,5 9-1,-14-16 22,1-1 1,0 1 0,0-1 0,0 1 0,1-1 0,-1 0 0,1 0 0,0-1 0,0 1 0,0-1 0,0 0 0,1 0 0,0 0-23,-1-2 45,-1 4 32,5 18-32,-7-20-277,-1-3-9,0 0 129,18-5 30,-13 5 79,-1-1-1,1 1 1,0 0-1,-1 0 1,1 0-1,0 0 1,-1 1-1,1 0 1,-1 0-1,1 0 1,-1 1-1,0 0 1,1-1-1,-1 1 1,0 1-1,0-1 1,0 1-1,0-1 1,-1 1-1,1 0 1,-1 1-1,0-1 1,0 0 0,0 1-1,0 0 4,9 12-17,-1 1-1,-1-1 1,-1 2-1,0 0 1,0 3 17,-8-20 0,0 2 12,0-1 1,0 0-1,0 0 0,1-1 1,-1 1-1,1 0 1,-1 0-1,1 0 1,0-1-1,-1 1 1,1-1-1,0 0 1,0 1-1,0-1 1,0 0-1,0 0 1,1 0-1,-1-1 1,0 1-1,0 0 1,1-1-1,-1 1 1,0-1-1,1 0 1,-1 0-1,0 0 1,1 0-1,-1 0 1,0-1-1,1 1 1,-1 0-1,0-1 1,1 0-13,3-1 37,1 0 0,0 0 1,-1-1-1,0 0 1,0 0-1,0 0 1,0-1-1,0 0 1,-1 0-1,1-1 1,-1 0-38,17-20-11,-2-2 1,-1 0 0,0-1-1,-3-1 1,5-10 10,13-23-27,56-79-86,-39 64-27,19-42 140,-22 25-177,-4-1 0,-5-2 0,2-19 177,-30 86-28,1-9 1,-12 36 1,-4 4-10,-1 0 0,0 0 1,1 1-1,0 0 0,-1 0 1,1 0-1,0 0 1,0 1-1,0-1 0,0 1 1,1 0-1,-1 0 1,1 1-1,0-1 0,-1 2 36,-10 11-69,1 1 0,-9 18 69,0-2-57,-53 75-100,-35 71 157,76-117 200,4 2 0,1 1 0,-15 59-200,29-76 38,-49 173-75,65-229-316,-1-1-1,0 0 0,0 1 1,-2-10 353,-1-22 12,7-39-57,5-26 45,-1 26 255,-3-29-255,-5 108 614,0 0-28,-7 12-730,-19 32 275,2 1-1,3 0 0,-1 7-130,-49 146-235,43-117 346,14-40-10,-21 53-255,35-93 122,0-1 0,0 1 1,0 0-1,0 0 1,-1-1-1,1 1 1,0 0-1,-1 0 1,1-1-1,0 1 1,-1 0-1,1-1 1,-1 1-1,1-1 0,-1 1 1,1 0-1,-1-1 1,0 1-1,1-1 1,-1 0-1,0 1 1,1-1-1,-1 1 1,0-1-1,0 0 1,1 0-1,-1 1 0,0-1 1,0 0-1,1 0 1,-1 0-1,0 0 1,0 0-1,1 0 1,-1 0-1,-1 0 32,0-2-16,-1 0 0,0 0 0,0 0 0,1 0 1,-1 0-1,1-1 0,0 1 0,-2-3 16,0 1 141,-2-4-24,0 0-1,1-1 0,0 1 0,1-1 1,0 0-1,0 0 0,1-1 0,0 1 1,0 0-1,1-2-116,-5-22 403,2-1-1,1-7-402,-6-188 1129,6 112-861,-9-625-97,30 439-312,-17 296 141,3-48-21,-3-1 0,-4-32 21,0 67-48,0 0 0,-1 1 0,-1-1-1,-1 1 1,-1 0 0,0 0 0,-4-3 48,-10-27-112,21 47 40,0 1 0,0-1 0,0 0 0,-1 1 0,1-1 0,0 1 0,-1 0 0,0-1 0,0 1 0,0 0 0,-1-1 72,3 3-14,-1-1 0,1 1 1,0 0-1,0 0 0,0 0 0,-1 0 0,1 0 1,0 0-1,0 0 0,-1 0 0,1 0 0,0 0 1,0 0-1,-1 0 0,1 0 0,0 0 1,0 0-1,0 0 0,-1 0 0,1 1 0,0-1 1,0 0-1,0 0 0,-1 0 0,1 0 1,0 0-1,0 0 0,0 1 0,-1-1 0,1 0 1,0 0-1,0 0 0,0 1 0,0-1 0,0 0 1,-1 0 13,-4 18-222,0 27 181,2 0 1,2 0 0,2 0 0,2 3 40,25 183-263,-10-96 192,-9-62 52,33 343-129,-16-45 295,-26-275 1014,0-94-851,0-2-106,-5-12-43,2 4-160,1-1 0,0 1-1,0-1 1,1 0 0,0 0 0,0 0 0,1-7-1,7-68 7,-2 40-6,41-408-907,-28 286 798,-7-1 0,-7 0 0,-8-14 108,1 97 436,-9-47-436,-4 48-235,16 80-121,0 3 47,-2 29-39,3 23 236,48 214-65,-5-33 179,-23-79 229,-1 99-231,-15-139 85,1 12-62,-9 85-23,2-203 126,1 1 0,-2-1 1,1 0-1,-1 0 0,0-1 1,-1 1-1,0 0 0,0-1 1,0 1-1,-1-1 0,-4 5-126,7-10 227,-2-5-131,-13-17 23,1-2 0,1 0 0,0-1 0,2 0 0,1-1 0,-4-14-119,-13-45-70,5-1-1,3 0 0,4-2 1,4 0-1,3-1 1,4 0-1,4 0 0,8-56 71,-2 61-236,4-1 0,4 1 0,14-46 236,6-7-266,-30 118 260,-2 15-20,-1 2 22,0 0 0,0 0 1,0 0-1,0 0 1,-1 0-1,1 0 1,0 0-1,0 1 0,0-1 1,0 0-1,0 0 1,0 0-1,0 0 1,0 0-1,0 0 1,0 0-1,0 0 0,0 0 1,0 0-1,0 0 1,0 0-1,0 0 1,0 0-1,-1 1 1,1-1-1,0 0 0,0 0 1,0 0-1,0 0 1,0 0-1,0 0 1,0 0-1,0 0 1,0 0-1,0 0 0,-1 0 1,1 0-1,0 0 1,0 0-1,0 0 1,0 0-1,0 0 0,0 0 1,0 0-1,0 0 1,0 0-1,0-1 1,0 1-1,-1 0 1,1 0-1,0 0 0,0 0 1,0 0 3,-8 16-101,-6 25-176,7 20 47,2 0 1,3 57 229,1-34 12,-60 957 710,60-1037-670,1 0 0,0 0 0,0 0 0,0 0 0,0-1 0,1 1 0,-1 0 1,2 3-53,-2-7 12,0 1 1,1-1 0,-1 1 0,0-1 0,1 1 0,-1-1-1,0 1 1,1-1 0,-1 1 0,1-1 0,-1 1 0,0-1 0,1 0-1,-1 1 1,1-1 0,-1 0 0,1 1 0,0-1 0,-1 0 0,1 0-1,-1 0 1,1 1-13,1-1 9,-1 0 1,0 0-1,1 0 0,-1-1 0,1 1 0,-1 0 0,0 0 1,1-1-1,-1 1 0,0-1 0,1 1 0,-1-1 0,0 0 1,1 0-10,1-1-12,1-1 1,-1 0 0,0 0-1,0 0 1,-1 0-1,1 0 1,0-1 0,-1 1-1,0-1 1,0 0 0,0 0-1,0 1 1,-1-1 0,0 0-1,1 0 1,-1-3 11,4-13-125,-1-1-1,1-16 126,-5 33-7,72-891-6493,-68 745 5230,3-88-3296</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47.926"/>
    </inkml:context>
    <inkml:brush xml:id="br0">
      <inkml:brushProperty name="width" value="0.05" units="cm"/>
      <inkml:brushProperty name="height" value="0.05" units="cm"/>
      <inkml:brushProperty name="color" value="#E71224"/>
    </inkml:brush>
  </inkml:definitions>
  <inkml:trace contextRef="#ctx0" brushRef="#br0">143 525 2336,'-9'49'310,"5"-32"227,1 0 0,0 1-1,1-1 1,1 1 0,1 0-1,0 4-536,5 19 373,-2-8 320,1 1 1,2-1 0,9 31-694,8 8 153,-10-26 88,2-1 1,21 42-242,8-10 633,-29-55-504,-1 1 0,-2 1 0,9 20-129,-16-27 167,1 0-1,2 0 1,-1 0 0,2-1 0,0 0 0,1 0-1,1-1 1,0-1 0,4 4-167,8 4 10,0-1 0,1-1-1,1-1 1,1-2 0,0 0 0,1-2-1,16 6-9,-27-14 70,1 0 0,1-2 0,-1 0 0,1 0 0,0-2 0,-1 0 0,2-1 0,-1-1 0,0-1 0,0-1-1,0 0 1,0-1 0,9-3-70,36-12 311,0-3 0,-2-3 0,3-4-311,53-20 567,-103 41-527,0 0-1,0-1 1,0 0 0,-1-1-1,-1 0 1,1-1-1,-1 0 1,-1-1-1,1-1 1,-2 0 0,0 0-1,0-1 1,-1 0-1,0-1 1,-1 0 0,4-9-40,95-182 908,-34 71-470,-62 112-427,-2 0 1,0 0-1,-1 0 0,-1-1 1,-1 0-1,0-1 0,-2 0 0,-1 1 1,-1-1-1,-1 0 0,-1 0 1,-1 0-1,-1 0 0,0 0 1,-4-10-12,2 18 52,-8-41-5,-2 1 1,-3 0-1,-18-36-47,0 21 249,-16-19-249,42 74 107,4 6-115,-1 1 0,0 1 1,-1-1-1,1 1 0,-1 0 0,-1 1 0,1 0 1,-1 0-1,-1 0 0,-6-3 8,-17-7-55,0 1-1,-14-4 56,3 2 36,11 5-17,-1 1-1,0 1-18,-56-18 29,75 23-31,0 0-1,-1 1 0,1 1 0,-1 1 0,1 0 0,-1 0 0,0 2 0,-13 0 3,-17 4-20,0 2-1,-11 4 21,-61 8-14,90-16 42,1 2 0,0 1-1,0 1 1,1 1 0,0 2 0,-20 9-28,31-12 2,0 2 0,0 0 0,0 0 1,1 1-1,1 1 0,0 0 0,0 1 0,1 0 1,0 1-1,1 0 0,0 0 0,1 2-2,-62 83-167,30-55 195,7-7-13,-23 19-12,37-35 137,0 0 0,-7 11-140,19-21 0,1-1 1,0 1-1,1 0 0,0 1 1,0 0-1,1-1 1,0 2-1,1-1 1,0 1-1,1-1 0,0 1 1,1 0-1,0 2 0,-3 17-9,3 0-1,0 0 1,2 0 0,1 0-1,1 0 1,2 0 0,1 0-1,2-1 1,0 0 0,2 0-1,2 2 10,-5-16 1,66 155 9,-54-134-5,1-1 1,1-2-1,19 23-5,23 18 92,3-4-1,61 51-91,-40-39-95,-70-68 83,1-1 0,0 0 0,0-1-1,1-2 1,1 0 0,0 0 0,0-2 0,1 0-1,0-1 1,0-2 0,0 0 0,1-1 0,0 0 0,18-1 11,-7-1 29,-1-2-1,1-1 0,-1-1 0,1-2 1,-1-1-1,0-2 0,19-6-27,9-3 57,-8 2 94,45-18-151,-79 25 2,-1 0 1,0-2-1,0 0 0,0-1 1,-2 0-1,1-1 0,6-8-2,29-27 178,-2-2 0,38-53-178,-75 84-26,0 0-1,-1-1 0,-1-1 1,-1 1-1,0-2 1,-1-1 26,9-33 56,5-36-56,-16 63 82,-2 0 0,-1 0-1,-2 0 1,0 0-1,-2-1 1,-1-2-82,-6-35 486,-17-62-486,19 100-2,-1 0 0,0 0 0,-2 1-1,-1 0 1,-2 0 0,0 2 0,-1-1-1,-2 2 1,0 0 0,-19-20 2,32 40 14,-31-32 21,-1 1 0,-35-25-35,-43-36 23,57 46 23,-4 0-46,40 35 5,0 0 0,-2 1 0,0 1 0,0 1 0,-3 0-5,6 5-3,0 0-1,0 1 1,-1 1-1,1 1 0,-10 0 4,-102-1-32,22 1 18,89 1-4,1 2 0,0 0 0,0 1-1,0 1 1,0 1 0,0 0-1,0 2 1,0 0 0,1 1-1,0 1 1,1 0 0,-1 2-1,1 0 1,1 0 0,-11 9 18,3 2-11,1 0 1,1 1-1,-12 16 11,5-6-16,-25 21-99,40-41 96,0 2 1,1 0-1,1 0 0,0 1 0,1 1 0,0-1 0,-7 17 19,5-4-46,2 0 0,1 1 0,1 1-1,2-1 1,1 1 0,1 1 0,1-1 0,1 14 46,2 14 71,3-1 0,2 1 1,2-1-1,3 0-71,-3-21-51,-3-9-8,1-1-1,2 0 1,0 0 0,2-1-1,9 21 60,28 45-6484,-31-67-262</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53.240"/>
    </inkml:context>
    <inkml:brush xml:id="br0">
      <inkml:brushProperty name="width" value="0.05" units="cm"/>
      <inkml:brushProperty name="height" value="0.05" units="cm"/>
      <inkml:brushProperty name="color" value="#E71224"/>
    </inkml:brush>
  </inkml:definitions>
  <inkml:trace contextRef="#ctx0" brushRef="#br0">189 911 3504,'1'7'740,"1"16"-442,6 52 1867,4 6-2165,-7-57 500,1-1-1,0 0 0,2 0 0,0-1 1,9 15-500,-12-27 258,1-1 0,0 1 0,1-1 1,0 0-1,0-1 0,1 1 0,0-1 0,1-1 1,3 3-259,8 5 147,1-1 0,1-1 0,0 0 0,0-2 0,15 5-147,40 13 394,4-3-394,-45-15 263,0-1 0,37 4-263,-55-12 148,1 0 0,0-2 0,-1 0 0,1-1 0,-1-1 1,19-4-149,12-5 482,0-3 1,-1-1 0,0-3 0,-1-1 0,-1-3 0,13-10-483,-28 14 61,-2-1 1,0-2 0,-1-1-1,4-6-61,-18 15 28,0-2 0,-1 1 0,-1-2 0,0 0 0,-1 0-1,-1-1 1,-1 0 0,3-7-28,0-5 55,10-19 147,-2-2 1,-2 0 0,9-44-203,17-71 509,-41 146-480,-1-1 0,-1 1 0,0-1 0,-2 1 0,0-1 0,-3-13-29,0-1-6,2 20 0,0 0 0,-1 0 0,-1 0 0,0 0 1,-1 0-1,0 1 0,-1 0 0,-1-1 6,-14-23-14,-2 1-1,-2 0 15,-1-2-12,9 17 56,-1 1 1,0 0-1,-2 1 0,0 2 0,-1 0 1,-14-8-45,8 5-254,14 11 244,0 1 0,0 1 0,-1 0 0,1 1 0,-2 1-1,1 0 1,-1 1 0,1 0 0,-1 1 0,-15-1 10,-13 0-56,-1 3-1,1 1 0,-11 3 57,18 0-32,-1 1 0,1 2-1,0 2 1,1 1 0,-1 2-1,2 1 1,0 2 0,0 2 32,-9 3-69,1 3 0,1 1 0,1 1 0,1 3 0,1 1 0,-25 26 69,45-36-4,1 1 0,1 1 0,1 0-1,-12 22 5,-8 22-35,1 4 35,-35 63-29,44-87 11,2 2 0,2 1 0,1 1 1,3 0-1,2 1 0,2 1 0,1 11 18,7-34 4,2 0 1,1 1-1,2-1 1,0 1-1,2-1 0,4 25-4,-2-37 7,1 0 0,0-1-1,7 14-6,-2-5 2,-7-16-1,1-1 0,-1 0 0,2 0 0,-1 0 0,0-1 0,1 0 0,0 0 0,1 0 0,-1 0 0,1-1-1,25 27 7,-19-17-1,-7-7 18,0-1-1,0 1 1,1-1-1,0 0 1,0-1 0,0 0-1,1 0 1,0 0 0,0-1-1,0 1 1,0-2-1,7 3-23,46 17-1,2-4 0,13 1 1,-48-14 6,1-1-1,1-1 1,-1-2-1,0-1 1,1-1-1,7-2-5,59-12-38,0-3 0,68-25 38,-63 16 171,-79 20-158,0-1-1,-1-1 1,0-1 0,0-1 0,-1-1 0,0-1-1,-1 0 1,1-2-13,39-33 146,38-41-146,-35 30 572,-49 47-574,0-1 0,-2-1 1,0 0-1,0 0 1,-1-1-1,-1 0 0,0-1 1,-1 0-1,5-14 2,1-10-5,-2 0-1,-1-1 1,0-16 5,7-12 111,-11 46 45,0-1-1,0-15-155,-5 29-12,0 1 1,-1-1 0,0 0 0,-1 1-1,0-1 1,0 1 0,-1-1-1,0 1 1,-1-2 11,-18-54-3,-4 2 0,-10-17 3,22 53 1,-2 0 0,-1 0 1,-1 2-1,-1 0 0,-1 1 0,-11-9-1,16 17 22,-2 0 0,1 1 0,-2 1 0,0 1 0,0 0 0,-1 1 0,-1 1 0,1 0 0,-5 0-22,-46-13-27,0 3 0,-2 3 0,0 3 0,-1 4 0,-43-1 27,92 11-31,0 1-1,0 1 0,0 1 1,0 1-1,1 1 1,0 1-1,-19 7 32,6 1-127,0 1-1,1 1 0,1 2 0,-12 10 128,30-17-25,1 0 1,0 1-1,1 0 0,0 1 1,1 1-1,0 0 0,1 1 1,1 0-1,1 0 0,-8 16 25,-8 25 1,2 1-1,-9 37 0,-10 26-35,15-40 77,3 0 0,4 2 0,3 0 0,4 1 0,-1 65-42,14-87-855,5-15-4273,1-1 1,4 5 5127,-5-22-135,11 58-3271</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9:02.091"/>
    </inkml:context>
    <inkml:brush xml:id="br0">
      <inkml:brushProperty name="width" value="0.05" units="cm"/>
      <inkml:brushProperty name="height" value="0.05" units="cm"/>
      <inkml:brushProperty name="color" value="#E71224"/>
    </inkml:brush>
  </inkml:definitions>
  <inkml:trace contextRef="#ctx0" brushRef="#br0">243 385 12376,'0'0'0,"27"3"0,14 2 0,28 5-8808</inkml:trace>
  <inkml:trace contextRef="#ctx0" brushRef="#br0" timeOffset="1568.96">147 675 3504,'-5'46'572,"-3"20"801,4 0 1,2 5-1374,3-49 258,0 1 1,2-1 0,0 0 0,2 0 0,0-1-1,1 1 1,2-1 0,1 3-259,13 24 765,2-1 1,2 0-766,-16-31-24,0 0 0,1-1 0,1 0 0,0-1 1,1-1-1,1 0 0,7 5 24,-11-12-15,0 0-1,1-1 1,0 0-1,0-1 1,0 0-1,0-1 1,1 0 0,-1-1-1,10 1 16,21 5-5,-22-4 237,0-1 0,0-1 0,0 0 0,0-2 0,0 0 0,0-2 0,0 0 0,0-1 0,0-1 0,3-1-232,39-9 264,0 3 0,0 3 0,9 3-264,-59 4 24,0-1 0,0 1-1,0-2 1,0 0 0,-1 0 0,1-1 0,-1 0 0,0-1-1,0 0 1,7-5-24,-3 0 70,-1 0-1,0-1 1,-1-1-1,0 0 0,-1 0 1,0-1-1,0-2-69,9-14 193,-2-1-1,0 0 0,-3-2 1,0 0-1,-2 0 0,-1-1 1,-1-5-193,-8 23 255,-1-1 0,0 0 0,-1-1 0,-1 1 0,0-16-255,-8-86 377,4 81-330,1 9-43,-2 1 0,0-1 0,-2 1 0,-1 1 0,-1-1 0,-1 1 0,-1 1 0,-2-1 0,-2-1-4,-2 0-37,0 2 0,-2 0 0,0 1 0,-11-10 37,-3 0 26,2-1 0,-6-11-26,14 17 4,-2 1 0,-1 0-1,-1 2 1,-29-22-4,44 41 2,0 1 0,0-1 0,0 2 0,-1 0 0,1 0 0,-1 1 0,0 0 0,-1 1 0,1 1 0,-1 0 0,-5 0-2,-11-1 21,0 2 0,1 2 1,-1 0-1,-15 4-21,18-2-5,-1 2 1,1 1 0,-20 7 4,34-9-16,1 1 0,0 0 1,0 1-1,1 0 1,-1 1-1,1 0 1,1 0-1,-1 1 0,-4 6 16,-34 41-95,2 3-1,3 1 0,-29 54 96,48-75-9,1 5 35,2 1-1,1 1 0,3 1 0,2 1 0,-3 17-25,3-8-11,2 2 0,3-1 1,0 21 10,10-61-21,1 1-1,0-1 1,1 1 0,1-1 0,1 0-1,0 0 1,1-1 0,1 1 0,0-1-1,2 0 1,1 3 21,16 26 12,1-2-1,2-1 1,8 8-12,-25-37-6,1-1 1,0 0-1,0-1 0,1-1 0,0 0 0,1-1 1,0 0-1,1-1 0,0 0 0,0-2 0,0 0 1,1 0-1,0-1 0,15 2 6,31 4-78,1-2 1,-1-3-1,18-2 78,-63-3 13,13-1-51,1-1-1,-1-1 1,1-1 0,7-4 38,119-30 487,-138 32-415,6-2-60,-1-1-1,0-1 0,-1-1 0,0-2 0,-1 0 0,0-1 0,12-10-11,2-5 126,-1-2 0,-1-2-1,20-25-125,-8 9 32,-18 19-38,-1-1 1,-1-1-1,11-20 6,-17 21-95,-3 0 0,0-1 0,12-33 95,-24 51-4,-1 0 0,-1 0 0,0 0 1,0-1-1,-2 1 0,1-1 0,-2 1 0,0-1 1,0 1-1,-1-1 0,-3-10 4,-2-6 26,-1 1 1,-1 0-1,-12-26-26,13 40 88,-1 0 0,0 0 0,-1 1 0,0 0 0,-2 0 0,1 1 0,-12-10-88,-45-40 116,-25-26-459,69 69 331,0 0-1,-2 2 0,0 0 1,-1 2-1,-1 1 1,-18-7 12,10 4 2,18 10 2,0 2 0,0 0 0,-1 0-1,0 2 1,0 0 0,-1 1 0,1 1 0,0 1 0,-1 1 0,1 0 0,-1 1 0,1 1 0,0 1-1,-6 2-3,-15 0-5,29-4 3,1 0-1,-1 1 0,0 0 0,1 0 0,-1 1 0,-6 3 3,-68 38-327,53-26 114,-2-1 1,-6 1 212,10-6-14,0 1 0,0 1 0,2 1 1,0 2-1,0 1 0,-10 11 14,25-19 2,0 1 1,1 1-1,0-1 0,1 2 0,0 0 1,1 0-1,1 0 0,0 1 0,1 0 1,0 1-1,1 0 0,1 0 1,-3 15-3,0 2-30,3 0 0,0 0 1,2 1-1,2 0 1,0-1-1,3 1 0,0-1 1,2 1-1,2-1 1,1 0-1,1 0 1,2-1-1,1 0 0,1-1 1,2-1-1,9 16 30,-3-12-39,2 0 0,1-1-1,1-1 1,2-1 0,1-1-1,1-2 1,26 20 39,-34-32 68,1 0 0,0-2 0,2 0 1,-1-1-1,1-2 0,1 0 0,0-2 0,0 0 0,1-2 1,0 0-1,0-2 0,16 1-68,-24-4 45,36 3 277,1-2-1,45-5-321,-83 1 26,-1 0-1,0 0 1,1-2 0,-1 1-1,-1-2 1,1 0 0,-1-1-1,0-1 1,0 0-1,0-1 1,-1 0 0,1-2-26,-3 0 3,-1 0 0,0 0 0,0-2 1,-1 1-1,0-1 0,-1 0 0,5-11-3,6-14 156,-2-1-1,1-5-155,-8 14 53,-1-1 1,-1 0-1,-2 0 0,-1 0 0,-1-1 1,-2 0-1,-1-20-53,-3-9 123,-3-1 0,-3 1 1,-7-23-124,10 60 17,-1-1 0,-1 1 0,-2 0 0,0 1 0,-1 0 0,-1 0 0,-2 1 0,0 1 0,0 0 0,-2 1 0,-1 0 0,0 1 0,-1 1 0,-1 0 0,-1 2 0,-9-7-17,-48-37 16,-42-32-118,98 78 90,0 0 0,0 2 1,-1 0-1,-1 2 1,-3-1 11,15 7-11,0 1 0,0 0 0,-1 1 0,1 0 0,0 1 0,-1 0 0,1 0 0,0 1 0,-1 1 0,1 0 0,0 0 0,0 1 0,0 0 1,0 1-1,1 0 0,-1 0 0,-6 5 11,-14 9-64,0 1 0,1 2 0,1 0 0,-14 16 64,17-13-38,1 0-1,1 1 1,1 2-1,1 0 0,2 1 1,1 1-1,1 1 1,-9 22 38,11-18-1119,3 1 0,0 0 0,2 1 1,-4 35 1118,1 40-3842,3-17-1764</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37.117"/>
    </inkml:context>
    <inkml:brush xml:id="br0">
      <inkml:brushProperty name="width" value="0.05" units="cm"/>
      <inkml:brushProperty name="height" value="0.05" units="cm"/>
      <inkml:brushProperty name="color" value="#E71224"/>
    </inkml:brush>
  </inkml:definitions>
  <inkml:trace contextRef="#ctx0" brushRef="#br0">278 497 3864,'1'0'34,"0"-1"0,0 0 0,-1 1 0,1-1 0,0 1 0,0 0 0,0-1 0,0 1 0,0 0 0,0-1 0,0 1 0,0 0 0,0 0 0,-1 0 0,1 0 0,0 0 0,0 0 0,0 0 0,0 0 0,0 0 0,0 0 0,0 1-34,0-1 28,-1 1 0,0 0 0,0 0 0,0-1 0,1 1 0,-1 0 0,0-1 0,0 1 0,0 0 0,0-1 0,0 1 0,0 0 0,-1 0 0,1-1 1,0 1-1,0 0 0,0-1 0,-1 1 0,1-1 0,0 1 0,-1 0 0,1 0-28,-31 48 603,26-43-615,-12 17 201,1 1 1,2 0-1,0 1 1,1 0-1,2 1 1,0 1-1,1 4-189,6-17 90,-27 99 3142,-5 59-3232,34-154 189,0 1-1,1 0 1,1 1 0,1-1 0,1 0 0,2 12-189,4-5 104,0-1 1,2 0-1,1 0 1,1-1-1,0-1 1,2 0-1,10 13-104,22 39 65,-38-63 83,0 0-1,1-1 1,0 1 0,1-1 0,0-1-1,0 0 1,1-1 0,1 0 0,8 5-148,9 4 164,1-1 0,1-1 1,15 4-165,8 0 26,54 12-26,-47-15 495,20 11-495,-60-21 29,-1-1 0,1-1 0,-1-1 0,1-1 1,1-1-1,-1 0 0,18-2-29,32-4 192,47-9-192,-66 6 15,-33 5 29,0-1 0,0-1 0,0-1 1,-1-1-1,1 0 0,-1-1 1,-1-1-1,0-1 0,0 0 1,0-1-1,-1-1 0,-1-1 1,0 0-1,-1-1 0,0 0 1,0-1-1,2-6-44,43-60 618,-5-4 0,36-71-618,-13 19-3,-69 123 24,0-1 1,-1 0-1,0 0 0,-1 0 1,-1-1-1,-1 0 0,0 0 1,0 0-1,-2 0 0,0-1 1,0-9-22,-5-152-54,2 168 78,0-1 0,-1 1 0,0-1 0,-1 1 0,0 0 0,0-1 0,-1 2 0,0-1 0,-1 0 0,-2-3-24,-13-18 108,-1 0 0,-6-3-108,25 30-2,-58-67-224,31 39 228,2-3-1,1 0 0,-3-9-1,4 2 128,6 7-66,-2 1 0,-15-16-62,28 38-8,-1 1 0,0 0 1,-1 1-1,0 1 0,-1-1 0,0 1 0,0 1 1,-1 0-1,-6-2 8,-55-24-56,-3 3 1,0 3-1,-76-15 56,132 39-53,0 1 0,-1 0 0,0 1 0,1 2 0,-1 0 0,1 1 0,-1 1-1,-7 2 54,-24 8 38,1 1 0,-32 15-38,64-22-2,1 1 1,-1 0 0,1 1-1,1 2 1,0-1 0,1 2-1,0 0 1,0 1 0,1 1-1,1 0 1,1 1 0,0 0-1,-11 17 2,-5 15-124,-10 22 124,-5 9-214,34-57 227,-1-1 1,-10 15-14,-9 16-115,11-15 16,2 2 0,1-1 0,-5 24 99,16-41-34,0-1-1,1 1 0,1 0 1,1 0-1,1 1 1,1-1-1,1 0 1,1 4 34,0-5-2,-1-7 4,0 1 0,1-1 0,0 0 0,1 0 0,1 0 0,0 0 0,0 0 0,2 0-2,70 149 32,-56-111-35,-3 0-1,-2 2 1,3 19 3,5 22-8,-19-81-17,1-1 1,0 1-1,1-1 1,0 0-1,1 0 1,0-1 0,0 0-1,1 0 1,1-1-1,1 1 25,14 14 7,2-1 1,0-2-1,7 3-7,-7-8 76,1-2-1,1 0 1,-1-2-1,2-2 1,9 3-76,3 1 30,-18-7 14,0 0-1,0-2 1,1-1 0,-1-1 0,1-1 0,0-1 0,0 0-1,22-4-43,12-4 61,-1-3-1,-1-2 1,4-4-61,31-6 52,-52 15-92,-2-3-1,0-1 0,0-1 1,-1-2-1,18-10 41,-48 20-11,12-5 85,0-1-1,-1 0 0,0-2 1,-1 0-1,0-1 0,12-13-73,-2-3-6,-3 0 0,0-2 0,-2-1 0,-1 0 0,-2-1 0,6-17 6,-14 28 8,15-34 291,17-56-299,-37 92 31,0 1 0,-1-1 1,-1 1-1,-1-1 0,0 0 0,-2 0 0,0 0 0,-1-2-31,-3-17 42,-2-1-1,-2 1 1,-1 1-1,-2 0 1,-2 0-1,-1 1 1,-2 1-1,-1 0 1,-2 1-1,-17-23-41,-36-45-57,-62-64 57,92 116-19,28 32 24,-1 1 0,-1 0 1,0 1-1,-1 1 1,-1 1-1,-3-1-5,-6-2 4,-1 1-1,0 2 1,-1 1-1,-1 1 0,-29-8-3,38 15-49,0 1-1,-1 0 1,1 2-1,-1 1 0,0 1 1,0 1-1,1 0 0,-1 2 1,-9 2 49,-37 4 182,-19-2-182,14-1 111,1 4-111,47-6-28,1 2 0,-1 1 0,1 2 0,-20 8 28,21-5-27,1 0 1,1 2-1,0 0 0,1 1 0,0 2 1,1 0-1,1 0 0,0 2 0,2 1 1,0 0-1,1 0 0,1 2 0,0 0 0,-8 20 27,-3 1-124,-3 0 0,-3 1 124,22-30-4,2 0-1,-1 1 0,2 0 0,0 0 0,1 0 0,0 1 5,-16 40 61,10-29-61,1 0 0,2 0 0,1 1 0,1 1-1,-1 15 1,1 5-9,3 0-1,2 41 10,5-51-32,1 0 0,2 0 0,2-1 0,4 8 32,-3-12-105,3 0-1,8 15 106,-5-12-189,10 35 189,-18-44 4,1 0-1,1-1 0,1 0 0,1-1 1,2-1-1,0 0 0,8 8-3,0-3 32,1-1-1,1-2 1,2 0-1,0-1 1,13 7-32,-20-18 12,1 0-1,0-2 1,0 0 0,2-2 0,-1 0 0,1-1-1,0-1 1,19 3-12,15 2 13,1-3-1,0-2 1,25-1-13,-54-6 1,0-2-1,0-1 0,0-1 1,-1-1-1,1-1 1,-1-2-1,0 0 0,1-3 0,17-7 92,-1-2-1,-2-3 0,0 0 0,-1-3 0,-1-2 0,-2-1 1,-1-2-1,9-10-91,-30 23-5,0 0 0,-2-1 0,0-1 0,0-1 0,-2 0 0,0-1 5,20-44 4,6-20-4,5-13 18,-28 67 4,8-17 10,-1-1 0,-2-5-32,-14 37 18,-1-1-1,-1 0 0,-1-1 1,0 1-1,-2-1 0,0 1 1,-1-17-18,-2 6 20,-1 0 0,-2 0 1,-1 1-1,-1 0 0,-1 0 1,-1 0-1,-2 1 0,0 1 1,-2 0-1,-1 0 0,-1 2 1,-9-10-21,-46-50 362,40 51-316,-21-31-46,26 26-53,10 14 28,-1 1 1,-2 0-1,0 2 0,-1 0 1,-13-11 24,-3 6-11,0 1 0,-2 2 0,-1 2 0,0 1 0,-2 2 0,0 2 0,-1 1 0,0 2 0,-1 2 0,-16-1 11,41 10-48,0 1 0,1 0 0,-1 2-1,0 0 1,-13 2 48,-82 20-360,101-21 353,-31 8 161,0 2-1,-35 15-153,62-20-228,0 0 0,0 0-1,1 1 1,0 1 0,1 1-1,-1 0 1,2 0 0,0 2 0,-2 2 228,-43 52-4027,34-39-3546</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6-25T12:38:43.1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47.926"/>
    </inkml:context>
    <inkml:brush xml:id="br0">
      <inkml:brushProperty name="width" value="0.05" units="cm"/>
      <inkml:brushProperty name="height" value="0.05" units="cm"/>
      <inkml:brushProperty name="color" value="#E71224"/>
    </inkml:brush>
  </inkml:definitions>
  <inkml:trace contextRef="#ctx0" brushRef="#br0">143 525 2336,'-9'49'310,"5"-32"227,1 0 0,0 1-1,1-1 1,1 1 0,1 0-1,0 4-536,5 19 373,-2-8 320,1 1 1,2-1 0,9 31-694,8 8 153,-10-26 88,2-1 1,21 42-242,8-10 633,-29-55-504,-1 1 0,-2 1 0,9 20-129,-16-27 167,1 0-1,2 0 1,-1 0 0,2-1 0,0 0 0,1 0-1,1-1 1,0-1 0,4 4-167,8 4 10,0-1 0,1-1-1,1-1 1,1-2 0,0 0 0,1-2-1,16 6-9,-27-14 70,1 0 0,1-2 0,-1 0 0,1 0 0,0-2 0,-1 0 0,2-1 0,-1-1 0,0-1 0,0-1-1,0 0 1,0-1 0,9-3-70,36-12 311,0-3 0,-2-3 0,3-4-311,53-20 567,-103 41-527,0 0-1,0-1 1,0 0 0,-1-1-1,-1 0 1,1-1-1,-1 0 1,-1-1-1,1-1 1,-2 0 0,0 0-1,0-1 1,-1 0-1,0-1 1,-1 0 0,4-9-40,95-182 908,-34 71-470,-62 112-427,-2 0 1,0 0-1,-1 0 0,-1-1 1,-1 0-1,0-1 0,-2 0 0,-1 1 1,-1-1-1,-1 0 0,-1 0 1,-1 0-1,-1 0 0,0 0 1,-4-10-12,2 18 52,-8-41-5,-2 1 1,-3 0-1,-18-36-47,0 21 249,-16-19-249,42 74 107,4 6-115,-1 1 0,0 1 1,-1-1-1,1 1 0,-1 0 0,-1 1 0,1 0 1,-1 0-1,-1 0 0,-6-3 8,-17-7-55,0 1-1,-14-4 56,3 2 36,11 5-17,-1 1-1,0 1-18,-56-18 29,75 23-31,0 0-1,-1 1 0,1 1 0,-1 1 0,1 0 0,-1 0 0,0 2 0,-13 0 3,-17 4-20,0 2-1,-11 4 21,-61 8-14,90-16 42,1 2 0,0 1-1,0 1 1,1 1 0,0 2 0,-20 9-28,31-12 2,0 2 0,0 0 0,0 0 1,1 1-1,1 1 0,0 0 0,0 1 0,1 0 1,0 1-1,1 0 0,0 0 0,1 2-2,-62 83-167,30-55 195,7-7-13,-23 19-12,37-35 137,0 0 0,-7 11-140,19-21 0,1-1 1,0 1-1,1 0 0,0 1 1,0 0-1,1-1 1,0 2-1,1-1 1,0 1-1,1-1 0,0 1 1,1 0-1,0 2 0,-3 17-9,3 0-1,0 0 1,2 0 0,1 0-1,1 0 1,2 0 0,1 0-1,2-1 1,0 0 0,2 0-1,2 2 10,-5-16 1,66 155 9,-54-134-5,1-1 1,1-2-1,19 23-5,23 18 92,3-4-1,61 51-91,-40-39-95,-70-68 83,1-1 0,0 0 0,0-1-1,1-2 1,1 0 0,0 0 0,0-2 0,1 0-1,0-1 1,0-2 0,0 0 0,1-1 0,0 0 0,18-1 11,-7-1 29,-1-2-1,1-1 0,-1-1 0,1-2 1,-1-1-1,0-2 0,19-6-27,9-3 57,-8 2 94,45-18-151,-79 25 2,-1 0 1,0-2-1,0 0 0,0-1 1,-2 0-1,1-1 0,6-8-2,29-27 178,-2-2 0,38-53-178,-75 84-26,0 0-1,-1-1 0,-1-1 1,-1 1-1,0-2 1,-1-1 26,9-33 56,5-36-56,-16 63 82,-2 0 0,-1 0-1,-2 0 1,0 0-1,-2-1 1,-1-2-82,-6-35 486,-17-62-486,19 100-2,-1 0 0,0 0 0,-2 1-1,-1 0 1,-2 0 0,0 2 0,-1-1-1,-2 2 1,0 0 0,-19-20 2,32 40 14,-31-32 21,-1 1 0,-35-25-35,-43-36 23,57 46 23,-4 0-46,40 35 5,0 0 0,-2 1 0,0 1 0,0 1 0,-3 0-5,6 5-3,0 0-1,0 1 1,-1 1-1,1 1 0,-10 0 4,-102-1-32,22 1 18,89 1-4,1 2 0,0 0 0,0 1-1,0 1 1,0 1 0,0 0-1,0 2 1,0 0 0,1 1-1,0 1 1,1 0 0,-1 2-1,1 0 1,1 0 0,-11 9 18,3 2-11,1 0 1,1 1-1,-12 16 11,5-6-16,-25 21-99,40-41 96,0 2 1,1 0-1,1 0 0,0 1 0,1 1 0,0-1 0,-7 17 19,5-4-46,2 0 0,1 1 0,1 1-1,2-1 1,1 1 0,1 1 0,1-1 0,1 14 46,2 14 71,3-1 0,2 1 1,2-1-1,3 0-71,-3-21-51,-3-9-8,1-1-1,2 0 1,0 0 0,2-1-1,9 21 60,28 45-6484,-31-67-262</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8:53.240"/>
    </inkml:context>
    <inkml:brush xml:id="br0">
      <inkml:brushProperty name="width" value="0.05" units="cm"/>
      <inkml:brushProperty name="height" value="0.05" units="cm"/>
      <inkml:brushProperty name="color" value="#E71224"/>
    </inkml:brush>
  </inkml:definitions>
  <inkml:trace contextRef="#ctx0" brushRef="#br0">189 911 3504,'1'7'740,"1"16"-442,6 52 1867,4 6-2165,-7-57 500,1-1-1,0 0 0,2 0 0,0-1 1,9 15-500,-12-27 258,1-1 0,0 1 0,1-1 1,0 0-1,0-1 0,1 1 0,0-1 0,1-1 1,3 3-259,8 5 147,1-1 0,1-1 0,0 0 0,0-2 0,15 5-147,40 13 394,4-3-394,-45-15 263,0-1 0,37 4-263,-55-12 148,1 0 0,0-2 0,-1 0 0,1-1 0,-1-1 1,19-4-149,12-5 482,0-3 1,-1-1 0,0-3 0,-1-1 0,-1-3 0,13-10-483,-28 14 61,-2-1 1,0-2 0,-1-1-1,4-6-61,-18 15 28,0-2 0,-1 1 0,-1-2 0,0 0 0,-1 0-1,-1-1 1,-1 0 0,3-7-28,0-5 55,10-19 147,-2-2 1,-2 0 0,9-44-203,17-71 509,-41 146-480,-1-1 0,-1 1 0,0-1 0,-2 1 0,0-1 0,-3-13-29,0-1-6,2 20 0,0 0 0,-1 0 0,-1 0 0,0 0 1,-1 0-1,0 1 0,-1 0 0,-1-1 6,-14-23-14,-2 1-1,-2 0 15,-1-2-12,9 17 56,-1 1 1,0 0-1,-2 1 0,0 2 0,-1 0 1,-14-8-45,8 5-254,14 11 244,0 1 0,0 1 0,-1 0 0,1 1 0,-2 1-1,1 0 1,-1 1 0,1 0 0,-1 1 0,-15-1 10,-13 0-56,-1 3-1,1 1 0,-11 3 57,18 0-32,-1 1 0,1 2-1,0 2 1,1 1 0,-1 2-1,2 1 1,0 2 0,0 2 32,-9 3-69,1 3 0,1 1 0,1 1 0,1 3 0,1 1 0,-25 26 69,45-36-4,1 1 0,1 1 0,1 0-1,-12 22 5,-8 22-35,1 4 35,-35 63-29,44-87 11,2 2 0,2 1 0,1 1 1,3 0-1,2 1 0,2 1 0,1 11 18,7-34 4,2 0 1,1 1-1,2-1 1,0 1-1,2-1 0,4 25-4,-2-37 7,1 0 0,0-1-1,7 14-6,-2-5 2,-7-16-1,1-1 0,-1 0 0,2 0 0,-1 0 0,0-1 0,1 0 0,0 0 0,1 0 0,-1 0 0,1-1-1,25 27 7,-19-17-1,-7-7 18,0-1-1,0 1 1,1-1-1,0 0 1,0-1 0,0 0-1,1 0 1,0 0 0,0-1-1,0 1 1,0-2-1,7 3-23,46 17-1,2-4 0,13 1 1,-48-14 6,1-1-1,1-1 1,-1-2-1,0-1 1,1-1-1,7-2-5,59-12-38,0-3 0,68-25 38,-63 16 171,-79 20-158,0-1-1,-1-1 1,0-1 0,0-1 0,-1-1 0,0-1-1,-1 0 1,1-2-13,39-33 146,38-41-146,-35 30 572,-49 47-574,0-1 0,-2-1 1,0 0-1,0 0 1,-1-1-1,-1 0 0,0-1 1,-1 0-1,5-14 2,1-10-5,-2 0-1,-1-1 1,0-16 5,7-12 111,-11 46 45,0-1-1,0-15-155,-5 29-12,0 1 1,-1-1 0,0 0 0,-1 1-1,0-1 1,0 1 0,-1-1-1,0 1 1,-1-2 11,-18-54-3,-4 2 0,-10-17 3,22 53 1,-2 0 0,-1 0 1,-1 2-1,-1 0 0,-1 1 0,-11-9-1,16 17 22,-2 0 0,1 1 0,-2 1 0,0 1 0,0 0 0,-1 1 0,-1 1 0,1 0 0,-5 0-22,-46-13-27,0 3 0,-2 3 0,0 3 0,-1 4 0,-43-1 27,92 11-31,0 1-1,0 1 0,0 1 1,0 1-1,1 1 1,0 1-1,-19 7 32,6 1-127,0 1-1,1 1 0,1 2 0,-12 10 128,30-17-25,1 0 1,0 1-1,1 0 0,0 1 1,1 1-1,0 0 0,1 1 1,1 0-1,1 0 0,-8 16 25,-8 25 1,2 1-1,-9 37 0,-10 26-35,15-40 77,3 0 0,4 2 0,3 0 0,4 1 0,-1 65-42,14-87-855,5-15-4273,1-1 1,4 5 5127,-5-22-135,11 58-3271</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5T12:39:02.091"/>
    </inkml:context>
    <inkml:brush xml:id="br0">
      <inkml:brushProperty name="width" value="0.05" units="cm"/>
      <inkml:brushProperty name="height" value="0.05" units="cm"/>
      <inkml:brushProperty name="color" value="#E71224"/>
    </inkml:brush>
  </inkml:definitions>
  <inkml:trace contextRef="#ctx0" brushRef="#br0">243 385 12376,'0'0'0,"27"3"0,14 2 0,28 5-8808</inkml:trace>
  <inkml:trace contextRef="#ctx0" brushRef="#br0" timeOffset="1568.96">147 675 3504,'-5'46'572,"-3"20"801,4 0 1,2 5-1374,3-49 258,0 1 1,2-1 0,0 0 0,2 0 0,0-1-1,1 1 1,2-1 0,1 3-259,13 24 765,2-1 1,2 0-766,-16-31-24,0 0 0,1-1 0,1 0 0,0-1 1,1-1-1,1 0 0,7 5 24,-11-12-15,0 0-1,1-1 1,0 0-1,0-1 1,0 0-1,0-1 1,1 0 0,-1-1-1,10 1 16,21 5-5,-22-4 237,0-1 0,0-1 0,0 0 0,0-2 0,0 0 0,0-2 0,0 0 0,0-1 0,0-1 0,3-1-232,39-9 264,0 3 0,0 3 0,9 3-264,-59 4 24,0-1 0,0 1-1,0-2 1,0 0 0,-1 0 0,1-1 0,-1 0 0,0-1-1,0 0 1,7-5-24,-3 0 70,-1 0-1,0-1 1,-1-1-1,0 0 0,-1 0 1,0-1-1,0-2-69,9-14 193,-2-1-1,0 0 0,-3-2 1,0 0-1,-2 0 0,-1-1 1,-1-5-193,-8 23 255,-1-1 0,0 0 0,-1-1 0,-1 1 0,0-16-255,-8-86 377,4 81-330,1 9-43,-2 1 0,0-1 0,-2 1 0,-1 1 0,-1-1 0,-1 1 0,-1 1 0,-2-1 0,-2-1-4,-2 0-37,0 2 0,-2 0 0,0 1 0,-11-10 37,-3 0 26,2-1 0,-6-11-26,14 17 4,-2 1 0,-1 0-1,-1 2 1,-29-22-4,44 41 2,0 1 0,0-1 0,0 2 0,-1 0 0,1 0 0,-1 1 0,0 0 0,-1 1 0,1 1 0,-1 0 0,-5 0-2,-11-1 21,0 2 0,1 2 1,-1 0-1,-15 4-21,18-2-5,-1 2 1,1 1 0,-20 7 4,34-9-16,1 1 0,0 0 1,0 1-1,1 0 1,-1 1-1,1 0 1,1 0-1,-1 1 0,-4 6 16,-34 41-95,2 3-1,3 1 0,-29 54 96,48-75-9,1 5 35,2 1-1,1 1 0,3 1 0,2 1 0,-3 17-25,3-8-11,2 2 0,3-1 1,0 21 10,10-61-21,1 1-1,0-1 1,1 1 0,1-1 0,1 0-1,0 0 1,1-1 0,1 1 0,0-1-1,2 0 1,1 3 21,16 26 12,1-2-1,2-1 1,8 8-12,-25-37-6,1-1 1,0 0-1,0-1 0,1-1 0,0 0 0,1-1 1,0 0-1,1-1 0,0 0 0,0-2 0,0 0 1,1 0-1,0-1 0,15 2 6,31 4-78,1-2 1,-1-3-1,18-2 78,-63-3 13,13-1-51,1-1-1,-1-1 1,1-1 0,7-4 38,119-30 487,-138 32-415,6-2-60,-1-1-1,0-1 0,-1-1 0,0-2 0,-1 0 0,0-1 0,12-10-11,2-5 126,-1-2 0,-1-2-1,20-25-125,-8 9 32,-18 19-38,-1-1 1,-1-1-1,11-20 6,-17 21-95,-3 0 0,0-1 0,12-33 95,-24 51-4,-1 0 0,-1 0 0,0 0 1,0-1-1,-2 1 0,1-1 0,-2 1 0,0-1 1,0 1-1,-1-1 0,-3-10 4,-2-6 26,-1 1 1,-1 0-1,-12-26-26,13 40 88,-1 0 0,0 0 0,-1 1 0,0 0 0,-2 0 0,1 1 0,-12-10-88,-45-40 116,-25-26-459,69 69 331,0 0-1,-2 2 0,0 0 1,-1 2-1,-1 1 1,-18-7 12,10 4 2,18 10 2,0 2 0,0 0 0,-1 0-1,0 2 1,0 0 0,-1 1 0,1 1 0,0 1 0,-1 1 0,1 0 0,-1 1 0,1 1 0,0 1-1,-6 2-3,-15 0-5,29-4 3,1 0-1,-1 1 0,0 0 0,1 0 0,-1 1 0,-6 3 3,-68 38-327,53-26 114,-2-1 1,-6 1 212,10-6-14,0 1 0,0 1 0,2 1 1,0 2-1,0 1 0,-10 11 14,25-19 2,0 1 1,1 1-1,0-1 0,1 2 0,0 0 1,1 0-1,1 0 0,0 1 0,1 0 1,0 1-1,1 0 0,1 0 1,-3 15-3,0 2-30,3 0 0,0 0 1,2 1-1,2 0 1,0-1-1,3 1 0,0-1 1,2 1-1,2-1 1,1 0-1,1 0 1,2-1-1,1 0 0,1-1 1,2-1-1,9 16 30,-3-12-39,2 0 0,1-1-1,1-1 1,2-1 0,1-1-1,1-2 1,26 20 39,-34-32 68,1 0 0,0-2 0,2 0 1,-1-1-1,1-2 0,1 0 0,0-2 0,0 0 0,1-2 1,0 0-1,0-2 0,16 1-68,-24-4 45,36 3 277,1-2-1,45-5-321,-83 1 26,-1 0-1,0 0 1,1-2 0,-1 1-1,-1-2 1,1 0 0,-1-1-1,0-1 1,0 0-1,0-1 1,-1 0 0,1-2-26,-3 0 3,-1 0 0,0 0 0,0-2 1,-1 1-1,0-1 0,-1 0 0,5-11-3,6-14 156,-2-1-1,1-5-155,-8 14 53,-1-1 1,-1 0-1,-2 0 0,-1 0 0,-1-1 1,-2 0-1,-1-20-53,-3-9 123,-3-1 0,-3 1 1,-7-23-124,10 60 17,-1-1 0,-1 1 0,-2 0 0,0 1 0,-1 0 0,-1 0 0,-2 1 0,0 1 0,0 0 0,-2 1 0,-1 0 0,0 1 0,-1 1 0,-1 0 0,-1 2 0,-9-7-17,-48-37 16,-42-32-118,98 78 90,0 0 0,0 2 1,-1 0-1,-1 2 1,-3-1 11,15 7-11,0 1 0,0 0 0,-1 1 0,1 0 0,0 1 0,-1 0 0,1 0 0,0 1 0,-1 1 0,1 0 0,0 0 0,0 1 0,0 0 1,0 1-1,1 0 0,-1 0 0,-6 5 11,-14 9-64,0 1 0,1 2 0,1 0 0,-14 16 64,17-13-38,1 0-1,1 1 1,1 2-1,1 0 0,2 1 1,1 1-1,1 1 1,-9 22 38,11-18-1119,3 1 0,0 0 0,2 1 1,-4 35 1118,1 40-3842,3-17-1764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6-24T13:55:33.828"/>
    </inkml:context>
    <inkml:brush xml:id="br0">
      <inkml:brushProperty name="width" value="0.05" units="cm"/>
      <inkml:brushProperty name="height" value="0.05" units="cm"/>
    </inkml:brush>
  </inkml:definitions>
  <inkml:trace contextRef="#ctx0" brushRef="#br0">0 169 6368,'0'0'0,"13"6"0,7 9 0,11 7-4296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078106-B65F-43E8-A71B-7BD329C1C63F}" type="datetimeFigureOut">
              <a:rPr lang="pt-BR" smtClean="0"/>
              <a:t>24/10/2021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53393-13CE-4499-BAF4-56965DB09707}" type="slidenum">
              <a:rPr lang="pt-BR" smtClean="0"/>
              <a:t>‹nº›</a:t>
            </a:fld>
            <a:endParaRPr lang="pt-BR"/>
          </a:p>
        </p:txBody>
      </p:sp>
    </p:spTree>
    <p:extLst>
      <p:ext uri="{BB962C8B-B14F-4D97-AF65-F5344CB8AC3E}">
        <p14:creationId xmlns:p14="http://schemas.microsoft.com/office/powerpoint/2010/main" val="4182773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Hola, muy buenas noches a todos, mi nombre es Marília Melo Favalesso, soy brasileña - ni se da cuenta por el </a:t>
            </a:r>
            <a:r>
              <a:rPr lang="es-ES" dirty="0" err="1"/>
              <a:t>accento</a:t>
            </a:r>
            <a:r>
              <a:rPr lang="es-ES" dirty="0"/>
              <a:t>, no? -, y actualmente estoy aquí en Argentina cursando un doctorado.</a:t>
            </a:r>
          </a:p>
          <a:p>
            <a:endParaRPr lang="es-ES" dirty="0"/>
          </a:p>
          <a:p>
            <a:r>
              <a:rPr lang="es-ES" dirty="0"/>
              <a:t>Ya voy a decir también que ustedes pueden interrumpir la conferencia si no están entendiendo lo que estoy diciendo. Voy a tratar de hablar bien despacio, pero puede que mi </a:t>
            </a:r>
            <a:r>
              <a:rPr lang="es-ES" dirty="0" err="1"/>
              <a:t>portunhol</a:t>
            </a:r>
            <a:r>
              <a:rPr lang="es-ES" dirty="0"/>
              <a:t> estorba un poco.</a:t>
            </a:r>
          </a:p>
          <a:p>
            <a:endParaRPr lang="es-ES" dirty="0"/>
          </a:p>
          <a:p>
            <a:r>
              <a:rPr lang="es-ES" dirty="0"/>
              <a:t>Hoy he venido a conversar un poquito con ustedes sobre las orugas de interés de la salud pública. Mi principal objetivo aquí es dar un panorama general de cómo reconocer esas orugas, los síntomas, qué hacer en casos de accidentes y las especies más comunes aquí en Misiones.</a:t>
            </a:r>
          </a:p>
          <a:p>
            <a:endParaRPr lang="es-ES" dirty="0"/>
          </a:p>
          <a:p>
            <a:r>
              <a:rPr lang="es-ES" dirty="0"/>
              <a:t>Así, el título de mi charla 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a:t>
            </a:fld>
            <a:endParaRPr lang="pt-BR"/>
          </a:p>
        </p:txBody>
      </p:sp>
    </p:spTree>
    <p:extLst>
      <p:ext uri="{BB962C8B-B14F-4D97-AF65-F5344CB8AC3E}">
        <p14:creationId xmlns:p14="http://schemas.microsoft.com/office/powerpoint/2010/main" val="29687064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en la primera parte de esta conferencia voy a necesitar hablar un poquito sobre </a:t>
            </a:r>
            <a:r>
              <a:rPr lang="es-ES" dirty="0" err="1"/>
              <a:t>nomeclatura</a:t>
            </a:r>
            <a:r>
              <a:rPr lang="es-ES" dirty="0"/>
              <a:t> taxonómica. Usted no está obligado a saberlo, pero es sólo para ustedes tener una noción cuando hable en "orden" o "familia" o "género" de orugas, ok?</a:t>
            </a:r>
          </a:p>
          <a:p>
            <a:endParaRPr lang="es-ES" dirty="0"/>
          </a:p>
          <a:p>
            <a:r>
              <a:rPr lang="es-ES" dirty="0"/>
              <a:t>Bien, nosotros separamos los seres vivos por las siguientes clasificaciones: Reino, Filo, Clase, Orden, Familia, Género y Especies.</a:t>
            </a:r>
          </a:p>
          <a:p>
            <a:endParaRPr lang="es-ES" dirty="0"/>
          </a:p>
          <a:p>
            <a:r>
              <a:rPr lang="es-ES" dirty="0"/>
              <a:t>En el tiempo de la escuela decíamos REI-FI-C-O-FA-G-E para recordar todas las clasificaciones existentes.</a:t>
            </a:r>
          </a:p>
          <a:p>
            <a:endParaRPr lang="es-ES" dirty="0"/>
          </a:p>
          <a:p>
            <a:endParaRPr lang="es-ES" dirty="0"/>
          </a:p>
          <a:p>
            <a:r>
              <a:rPr lang="es-ES" dirty="0"/>
              <a:t>Dentro del reino tenemos una mayor diversidad de especies, es decir, un número mayor de especies, mientras que la especie -como el propio nombre dice- abarca un solo tipo de especies.</a:t>
            </a:r>
          </a:p>
          <a:p>
            <a:endParaRPr lang="es-ES" dirty="0"/>
          </a:p>
          <a:p>
            <a:endParaRPr lang="es-ES" dirty="0"/>
          </a:p>
          <a:p>
            <a:endParaRPr lang="es-ES" dirty="0"/>
          </a:p>
          <a:p>
            <a:endParaRPr lang="es-ES" dirty="0"/>
          </a:p>
          <a:p>
            <a:endParaRPr lang="es-ES"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12</a:t>
            </a:fld>
            <a:endParaRPr lang="pt-BR"/>
          </a:p>
        </p:txBody>
      </p:sp>
    </p:spTree>
    <p:extLst>
      <p:ext uri="{BB962C8B-B14F-4D97-AF65-F5344CB8AC3E}">
        <p14:creationId xmlns:p14="http://schemas.microsoft.com/office/powerpoint/2010/main" val="983577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Un ejemplo que puede ayudar:</a:t>
            </a:r>
          </a:p>
          <a:p>
            <a:endParaRPr lang="es-ES" dirty="0"/>
          </a:p>
          <a:p>
            <a:r>
              <a:rPr lang="es-ES" dirty="0"/>
              <a:t>El perro domestico está insertado en el reino animalia, reino que nosotros, seres humanos, también estamos insertos. Después tenemos el filo que es </a:t>
            </a:r>
            <a:r>
              <a:rPr lang="es-ES" dirty="0" err="1"/>
              <a:t>chordata</a:t>
            </a:r>
            <a:r>
              <a:rPr lang="es-ES" dirty="0"/>
              <a:t>, que son los animales que poseen sistema nervioso.</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13</a:t>
            </a:fld>
            <a:endParaRPr lang="pt-BR"/>
          </a:p>
        </p:txBody>
      </p:sp>
    </p:spTree>
    <p:extLst>
      <p:ext uri="{BB962C8B-B14F-4D97-AF65-F5344CB8AC3E}">
        <p14:creationId xmlns:p14="http://schemas.microsoft.com/office/powerpoint/2010/main" val="424285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Un ejemplo que puede ayudar:</a:t>
            </a:r>
          </a:p>
          <a:p>
            <a:endParaRPr lang="es-ES" dirty="0"/>
          </a:p>
          <a:p>
            <a:r>
              <a:rPr lang="es-ES" dirty="0"/>
              <a:t>El perro domestico está insertado en el reino animalia, reino que nosotros, seres humanos, también estamos insertos.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14</a:t>
            </a:fld>
            <a:endParaRPr lang="pt-BR"/>
          </a:p>
        </p:txBody>
      </p:sp>
    </p:spTree>
    <p:extLst>
      <p:ext uri="{BB962C8B-B14F-4D97-AF65-F5344CB8AC3E}">
        <p14:creationId xmlns:p14="http://schemas.microsoft.com/office/powerpoint/2010/main" val="20832449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tenemos el filo que es </a:t>
            </a:r>
            <a:r>
              <a:rPr lang="es-ES" dirty="0" err="1"/>
              <a:t>chordata</a:t>
            </a:r>
            <a:r>
              <a:rPr lang="es-ES" dirty="0"/>
              <a:t>, que son los animales que poseen sistema nervioso.</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15</a:t>
            </a:fld>
            <a:endParaRPr lang="pt-BR"/>
          </a:p>
        </p:txBody>
      </p:sp>
    </p:spTree>
    <p:extLst>
      <p:ext uri="{BB962C8B-B14F-4D97-AF65-F5344CB8AC3E}">
        <p14:creationId xmlns:p14="http://schemas.microsoft.com/office/powerpoint/2010/main" val="3334196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tenemos la clase </a:t>
            </a:r>
            <a:r>
              <a:rPr lang="es-ES" dirty="0" err="1"/>
              <a:t>mamalia</a:t>
            </a:r>
            <a:r>
              <a:rPr lang="es-ES" dirty="0"/>
              <a:t>, que son los animales que tienen glándulas para la producción de leche.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16</a:t>
            </a:fld>
            <a:endParaRPr lang="pt-BR"/>
          </a:p>
        </p:txBody>
      </p:sp>
    </p:spTree>
    <p:extLst>
      <p:ext uri="{BB962C8B-B14F-4D97-AF65-F5344CB8AC3E}">
        <p14:creationId xmlns:p14="http://schemas.microsoft.com/office/powerpoint/2010/main" val="229131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tenemos la orden carnívora, que son todos los que comen carne.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17</a:t>
            </a:fld>
            <a:endParaRPr lang="pt-BR"/>
          </a:p>
        </p:txBody>
      </p:sp>
    </p:spTree>
    <p:extLst>
      <p:ext uri="{BB962C8B-B14F-4D97-AF65-F5344CB8AC3E}">
        <p14:creationId xmlns:p14="http://schemas.microsoft.com/office/powerpoint/2010/main" val="196175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la familia </a:t>
            </a:r>
            <a:r>
              <a:rPr lang="es-ES" dirty="0" err="1"/>
              <a:t>Canidae</a:t>
            </a:r>
            <a:r>
              <a:rPr lang="es-ES" dirty="0"/>
              <a:t>, que son los animales que posen caudas y </a:t>
            </a:r>
            <a:r>
              <a:rPr lang="es-ES" dirty="0" err="1"/>
              <a:t>dentes</a:t>
            </a:r>
            <a:r>
              <a:rPr lang="es-ES" dirty="0"/>
              <a:t> para esmerar </a:t>
            </a:r>
            <a:r>
              <a:rPr lang="es-ES" dirty="0" err="1"/>
              <a:t>ossos</a:t>
            </a:r>
            <a:r>
              <a:rPr lang="es-ES" dirty="0"/>
              <a:t>.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18</a:t>
            </a:fld>
            <a:endParaRPr lang="pt-BR"/>
          </a:p>
        </p:txBody>
      </p:sp>
    </p:spTree>
    <p:extLst>
      <p:ext uri="{BB962C8B-B14F-4D97-AF65-F5344CB8AC3E}">
        <p14:creationId xmlns:p14="http://schemas.microsoft.com/office/powerpoint/2010/main" val="3641508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tenemos el genero Canis, que hay ya son características muy peculiares y, por fin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19</a:t>
            </a:fld>
            <a:endParaRPr lang="pt-BR"/>
          </a:p>
        </p:txBody>
      </p:sp>
    </p:spTree>
    <p:extLst>
      <p:ext uri="{BB962C8B-B14F-4D97-AF65-F5344CB8AC3E}">
        <p14:creationId xmlns:p14="http://schemas.microsoft.com/office/powerpoint/2010/main" val="203999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 la especie de los perros domésticos: Canis </a:t>
            </a:r>
            <a:r>
              <a:rPr lang="es-ES" dirty="0" err="1"/>
              <a:t>familiaris</a:t>
            </a:r>
            <a:r>
              <a:rPr lang="es-ES" dirty="0"/>
              <a:t>.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20</a:t>
            </a:fld>
            <a:endParaRPr lang="pt-BR"/>
          </a:p>
        </p:txBody>
      </p:sp>
    </p:spTree>
    <p:extLst>
      <p:ext uri="{BB962C8B-B14F-4D97-AF65-F5344CB8AC3E}">
        <p14:creationId xmlns:p14="http://schemas.microsoft.com/office/powerpoint/2010/main" val="709452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Un ejemplo que puede ayudar:</a:t>
            </a:r>
          </a:p>
          <a:p>
            <a:endParaRPr lang="es-ES" dirty="0"/>
          </a:p>
          <a:p>
            <a:r>
              <a:rPr lang="es-ES" dirty="0"/>
              <a:t>El perro domestico está insertado en el reino animalia, reino que nosotros, seres humanos, también estamos insertos. Después tenemos el filo que es </a:t>
            </a:r>
            <a:r>
              <a:rPr lang="es-ES" dirty="0" err="1"/>
              <a:t>chordata</a:t>
            </a:r>
            <a:r>
              <a:rPr lang="es-ES" dirty="0"/>
              <a:t>, que son los animales que poseen sistema nervioso.</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21</a:t>
            </a:fld>
            <a:endParaRPr lang="pt-BR"/>
          </a:p>
        </p:txBody>
      </p:sp>
    </p:spTree>
    <p:extLst>
      <p:ext uri="{BB962C8B-B14F-4D97-AF65-F5344CB8AC3E}">
        <p14:creationId xmlns:p14="http://schemas.microsoft.com/office/powerpoint/2010/main" val="1735376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Mi grupo de trabajo está formado por la Dra. </a:t>
            </a:r>
            <a:r>
              <a:rPr lang="es-ES" dirty="0" err="1"/>
              <a:t>Maria</a:t>
            </a:r>
            <a:r>
              <a:rPr lang="es-ES" dirty="0"/>
              <a:t> Elisa </a:t>
            </a:r>
            <a:r>
              <a:rPr lang="es-ES" dirty="0" err="1"/>
              <a:t>Peichoto</a:t>
            </a:r>
            <a:r>
              <a:rPr lang="es-ES" dirty="0"/>
              <a:t>, que es nuestra jefa en nuestro grupo de trabajo; seguido por la Lic. Milena </a:t>
            </a:r>
            <a:r>
              <a:rPr lang="es-ES" dirty="0" err="1"/>
              <a:t>Casafús</a:t>
            </a:r>
            <a:r>
              <a:rPr lang="es-ES" dirty="0"/>
              <a:t>, bióloga que trabaja con muestreo y cría de orugas de interés en salud pública; también tenemos la Bq. Micaela - que está hoy aquí, mi personal traductora para caso de que hable alguna tontería -, Micaela trabaja con la caracterización de los venenosos de las orugas venenosas, siendo un trabajo extremadamente importante, pues es a partir de esa caracterización que conseguimos desarrollar </a:t>
            </a:r>
            <a:r>
              <a:rPr lang="es-ES" dirty="0" err="1"/>
              <a:t>anti-veneno</a:t>
            </a:r>
            <a:r>
              <a:rPr lang="es-ES" dirty="0"/>
              <a:t> y también medicamentos y otros productores.</a:t>
            </a:r>
          </a:p>
          <a:p>
            <a:endParaRPr lang="es-ES" dirty="0"/>
          </a:p>
          <a:p>
            <a:r>
              <a:rPr lang="es-ES" dirty="0"/>
              <a:t>Por último, yo también forma parte, yo trabajo con epidemiología panorámica, yo desarrollo mapas de distribución y también mapas de riesgo de accidentes con esas orugas en América del Sur.</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a:t>
            </a:fld>
            <a:endParaRPr lang="pt-BR"/>
          </a:p>
        </p:txBody>
      </p:sp>
    </p:spTree>
    <p:extLst>
      <p:ext uri="{BB962C8B-B14F-4D97-AF65-F5344CB8AC3E}">
        <p14:creationId xmlns:p14="http://schemas.microsoft.com/office/powerpoint/2010/main" val="4953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esta presentación voy a usar solamente las nomenclaturas de orden, familia, género y especie.</a:t>
            </a:r>
          </a:p>
          <a:p>
            <a:endParaRPr lang="es-ES" dirty="0"/>
          </a:p>
          <a:p>
            <a:r>
              <a:rPr lang="es-ES" dirty="0"/>
              <a:t>Lo siento haber hablado todos estos temas muy técnicos, no es la intención de la conferencia, pero creo que es importante que ustedes entiendan sobre qué grupo estoy hablando cuando estoy hablando.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22</a:t>
            </a:fld>
            <a:endParaRPr lang="pt-BR"/>
          </a:p>
        </p:txBody>
      </p:sp>
    </p:spTree>
    <p:extLst>
      <p:ext uri="{BB962C8B-B14F-4D97-AF65-F5344CB8AC3E}">
        <p14:creationId xmlns:p14="http://schemas.microsoft.com/office/powerpoint/2010/main" val="2332437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voy a empezar con el orden que abarca las mariposas y las mariposas, y que se llama "</a:t>
            </a:r>
            <a:r>
              <a:rPr lang="es-ES" dirty="0" err="1"/>
              <a:t>Lepidoptera</a:t>
            </a:r>
            <a:r>
              <a:rPr lang="es-ES" dirty="0"/>
              <a:t>".</a:t>
            </a:r>
          </a:p>
          <a:p>
            <a:endParaRPr lang="es-ES" dirty="0"/>
          </a:p>
          <a:p>
            <a:r>
              <a:rPr lang="es-ES" dirty="0"/>
              <a:t>Este orden es una de las más diversas en número de especies en el mundo, con cerca de 500 mil conocidas; y con cerca de 26 mil solamente en la región neotropical (que es desde la </a:t>
            </a:r>
            <a:r>
              <a:rPr lang="es-ES" dirty="0" err="1"/>
              <a:t>america</a:t>
            </a:r>
            <a:r>
              <a:rPr lang="es-ES" dirty="0"/>
              <a:t> central hasta el </a:t>
            </a:r>
            <a:r>
              <a:rPr lang="es-ES" dirty="0" err="1"/>
              <a:t>sul</a:t>
            </a:r>
            <a:r>
              <a:rPr lang="es-ES" dirty="0"/>
              <a:t> de la América del </a:t>
            </a:r>
            <a:r>
              <a:rPr lang="es-ES" dirty="0" err="1"/>
              <a:t>sul</a:t>
            </a:r>
            <a:r>
              <a:rPr lang="es-ES" dirty="0"/>
              <a:t>). </a:t>
            </a:r>
          </a:p>
          <a:p>
            <a:endParaRPr lang="es-ES" dirty="0"/>
          </a:p>
          <a:p>
            <a:r>
              <a:rPr lang="es-ES" dirty="0"/>
              <a:t>Dentro del orden, clasificamos como mariposa las especies que son diurnas y como polillas las que son nocturnas.</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23</a:t>
            </a:fld>
            <a:endParaRPr lang="pt-BR"/>
          </a:p>
        </p:txBody>
      </p:sp>
    </p:spTree>
    <p:extLst>
      <p:ext uri="{BB962C8B-B14F-4D97-AF65-F5344CB8AC3E}">
        <p14:creationId xmlns:p14="http://schemas.microsoft.com/office/powerpoint/2010/main" val="2037782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voy a empezar con el orden que abarca las mariposas y las mariposas, y que se llama "</a:t>
            </a:r>
            <a:r>
              <a:rPr lang="es-ES" dirty="0" err="1"/>
              <a:t>Lepidoptera</a:t>
            </a:r>
            <a:r>
              <a:rPr lang="es-ES" dirty="0"/>
              <a:t>".</a:t>
            </a:r>
          </a:p>
          <a:p>
            <a:endParaRPr lang="es-ES" dirty="0"/>
          </a:p>
          <a:p>
            <a:r>
              <a:rPr lang="es-ES" dirty="0"/>
              <a:t>Este orden es una de las más diversas en número de especies en el mundo, con cerca de 500 mil conocidas; y con cerca de 26 mil solamente en la región neotropical (que es desde la </a:t>
            </a:r>
            <a:r>
              <a:rPr lang="es-ES" dirty="0" err="1"/>
              <a:t>america</a:t>
            </a:r>
            <a:r>
              <a:rPr lang="es-ES" dirty="0"/>
              <a:t> central hasta el </a:t>
            </a:r>
            <a:r>
              <a:rPr lang="es-ES" dirty="0" err="1"/>
              <a:t>sul</a:t>
            </a:r>
            <a:r>
              <a:rPr lang="es-ES" dirty="0"/>
              <a:t> de la América del </a:t>
            </a:r>
            <a:r>
              <a:rPr lang="es-ES" dirty="0" err="1"/>
              <a:t>sul</a:t>
            </a:r>
            <a:r>
              <a:rPr lang="es-ES" dirty="0"/>
              <a:t>). </a:t>
            </a:r>
          </a:p>
          <a:p>
            <a:endParaRPr lang="es-ES" dirty="0"/>
          </a:p>
          <a:p>
            <a:r>
              <a:rPr lang="es-ES" dirty="0"/>
              <a:t>Dentro del orden, clasificamos como mariposa las especies que son diurnas y como polillas las que son nocturnas.</a:t>
            </a:r>
          </a:p>
          <a:p>
            <a:endParaRPr lang="es-ES" dirty="0"/>
          </a:p>
          <a:p>
            <a:r>
              <a:rPr lang="es-ES" dirty="0"/>
              <a:t>Este orden es de extrema importancia en términos ambientales y económicos, ya que son responsables de servicios ambientales realmente importantes para nuestra especie, como la polinización, el control biológico y hasta la producción de tejidos, como es el caso del bicho de la seda.</a:t>
            </a:r>
          </a:p>
          <a:p>
            <a:endParaRPr lang="es-ES" dirty="0"/>
          </a:p>
          <a:p>
            <a:r>
              <a:rPr lang="es-ES" dirty="0"/>
              <a:t>A pesar de lo colocado, existe un pequeño grupo de </a:t>
            </a:r>
            <a:r>
              <a:rPr lang="es-ES" dirty="0" err="1"/>
              <a:t>lepidopteros</a:t>
            </a:r>
            <a:r>
              <a:rPr lang="es-ES" dirty="0"/>
              <a:t> que son considerados como perjudiciales al </a:t>
            </a:r>
            <a:r>
              <a:rPr lang="es-ES" dirty="0" err="1"/>
              <a:t>homen</a:t>
            </a:r>
            <a:r>
              <a:rPr lang="es-ES" dirty="0"/>
              <a:t>, con destaque para las plagas </a:t>
            </a:r>
            <a:r>
              <a:rPr lang="es-ES" dirty="0" err="1"/>
              <a:t>agriculas</a:t>
            </a:r>
            <a:r>
              <a:rPr lang="es-ES" dirty="0"/>
              <a:t> y el tema de nuestra charla, las orugas de interés en salud pública.</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24</a:t>
            </a:fld>
            <a:endParaRPr lang="pt-BR"/>
          </a:p>
        </p:txBody>
      </p:sp>
    </p:spTree>
    <p:extLst>
      <p:ext uri="{BB962C8B-B14F-4D97-AF65-F5344CB8AC3E}">
        <p14:creationId xmlns:p14="http://schemas.microsoft.com/office/powerpoint/2010/main" val="40425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general, el ciclo de vida de los </a:t>
            </a:r>
            <a:r>
              <a:rPr lang="es-ES" dirty="0" err="1"/>
              <a:t>lepidopteros</a:t>
            </a:r>
            <a:r>
              <a:rPr lang="es-ES" dirty="0"/>
              <a:t> está constituido por una fase de huevo, después larvas; orugas, una fase como pupa </a:t>
            </a:r>
            <a:r>
              <a:rPr lang="es-ES" dirty="0" err="1"/>
              <a:t>ou</a:t>
            </a:r>
            <a:r>
              <a:rPr lang="es-ES" dirty="0"/>
              <a:t> crisálida y por </a:t>
            </a:r>
            <a:r>
              <a:rPr lang="es-ES" dirty="0" err="1"/>
              <a:t>fim</a:t>
            </a:r>
            <a:r>
              <a:rPr lang="es-ES" dirty="0"/>
              <a:t> la fase como adulto. </a:t>
            </a:r>
          </a:p>
          <a:p>
            <a:endParaRPr lang="es-ES" dirty="0"/>
          </a:p>
          <a:p>
            <a:r>
              <a:rPr lang="es-ES" dirty="0"/>
              <a:t>Generalmente los huevos son </a:t>
            </a:r>
            <a:r>
              <a:rPr lang="es-ES" dirty="0" err="1"/>
              <a:t>ovopositados</a:t>
            </a:r>
            <a:r>
              <a:rPr lang="es-ES" dirty="0"/>
              <a:t> por las hembras en alguna superficie que luego va a albergar las orugas, generalmente un hospedaje </a:t>
            </a:r>
            <a:r>
              <a:rPr lang="es-ES" dirty="0" err="1"/>
              <a:t>arboreo</a:t>
            </a:r>
            <a:r>
              <a:rPr lang="es-ES" dirty="0"/>
              <a:t> y sobre hojas. En general esta fase ocurre al inicio de la primavera.</a:t>
            </a:r>
          </a:p>
          <a:p>
            <a:endParaRPr lang="es-ES" dirty="0"/>
          </a:p>
          <a:p>
            <a:r>
              <a:rPr lang="es-ES" dirty="0"/>
              <a:t>Pasados algunos días los huevos van a chocar (o eclosionar) dando origen a las larvas, que pueden pasar por varias etapas de vida. En general, aparecen muy pequeñitas y, con el paso de las etapas, se van haciendo más grandes.</a:t>
            </a:r>
          </a:p>
          <a:p>
            <a:endParaRPr lang="es-ES" dirty="0"/>
          </a:p>
          <a:p>
            <a:r>
              <a:rPr lang="es-ES" dirty="0"/>
              <a:t>la fase adulta, que suele ser alada y puede/o no alimentarse. Es una fase que suele durar pocos días, principalmente para las especies de interés en salud. Generalmente la fase adulta sólo aparece para la cópula y la ovoposición de individuos.</a:t>
            </a:r>
          </a:p>
          <a:p>
            <a:endParaRPr lang="es-ES"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25</a:t>
            </a:fld>
            <a:endParaRPr lang="pt-BR"/>
          </a:p>
        </p:txBody>
      </p:sp>
    </p:spTree>
    <p:extLst>
      <p:ext uri="{BB962C8B-B14F-4D97-AF65-F5344CB8AC3E}">
        <p14:creationId xmlns:p14="http://schemas.microsoft.com/office/powerpoint/2010/main" val="3173213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general, el ciclo de vida de los </a:t>
            </a:r>
            <a:r>
              <a:rPr lang="es-ES" dirty="0" err="1"/>
              <a:t>lepidopteros</a:t>
            </a:r>
            <a:r>
              <a:rPr lang="es-ES" dirty="0"/>
              <a:t> está constituido por una fase de huevo, después larvas; orugas, una fase como pupa </a:t>
            </a:r>
            <a:r>
              <a:rPr lang="es-ES" dirty="0" err="1"/>
              <a:t>ou</a:t>
            </a:r>
            <a:r>
              <a:rPr lang="es-ES" dirty="0"/>
              <a:t> crisálida y por </a:t>
            </a:r>
            <a:r>
              <a:rPr lang="es-ES" dirty="0" err="1"/>
              <a:t>fim</a:t>
            </a:r>
            <a:r>
              <a:rPr lang="es-ES" dirty="0"/>
              <a:t> la fase como adulto. </a:t>
            </a:r>
          </a:p>
          <a:p>
            <a:endParaRPr lang="es-ES" dirty="0"/>
          </a:p>
          <a:p>
            <a:r>
              <a:rPr lang="es-ES" dirty="0"/>
              <a:t>Generalmente los huevos son </a:t>
            </a:r>
            <a:r>
              <a:rPr lang="es-ES" dirty="0" err="1"/>
              <a:t>ovopositados</a:t>
            </a:r>
            <a:r>
              <a:rPr lang="es-ES" dirty="0"/>
              <a:t> por las hembras en alguna superficie que luego va a albergar las orugas, generalmente un hospedaje </a:t>
            </a:r>
            <a:r>
              <a:rPr lang="es-ES" dirty="0" err="1"/>
              <a:t>arboreo</a:t>
            </a:r>
            <a:r>
              <a:rPr lang="es-ES" dirty="0"/>
              <a:t> y sobre hojas. En general esta fase ocurre al inicio de la primavera.</a:t>
            </a:r>
          </a:p>
          <a:p>
            <a:endParaRPr lang="es-ES" dirty="0"/>
          </a:p>
          <a:p>
            <a:r>
              <a:rPr lang="es-ES" dirty="0"/>
              <a:t>Pasados algunos días los huevos van a chocar (o eclosionar) dando origen a las larvas, que pueden pasar por varias etapas de vida. En general, aparecen muy pequeñitas y, con el paso de las etapas, se van haciendo más grandes.</a:t>
            </a:r>
          </a:p>
          <a:p>
            <a:endParaRPr lang="es-ES" dirty="0"/>
          </a:p>
          <a:p>
            <a:r>
              <a:rPr lang="es-ES" dirty="0"/>
              <a:t>la fase adulta, que suele ser alada y puede/o no alimentarse. Es una fase que suele durar pocos días, principalmente para las especies de interés en salud. Generalmente la fase adulta sólo aparece para la cópula y la ovoposición de individuos.</a:t>
            </a:r>
          </a:p>
          <a:p>
            <a:endParaRPr lang="es-ES"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26</a:t>
            </a:fld>
            <a:endParaRPr lang="pt-BR"/>
          </a:p>
        </p:txBody>
      </p:sp>
    </p:spTree>
    <p:extLst>
      <p:ext uri="{BB962C8B-B14F-4D97-AF65-F5344CB8AC3E}">
        <p14:creationId xmlns:p14="http://schemas.microsoft.com/office/powerpoint/2010/main" val="467632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Al final del verano van a pasar a la etapa de adormecimiento, fabricando un capullo donde se van a albergar por todos los meses más fríos y, al </a:t>
            </a:r>
            <a:r>
              <a:rPr lang="es-ES" dirty="0" err="1"/>
              <a:t>comezo</a:t>
            </a:r>
            <a:r>
              <a:rPr lang="es-ES" dirty="0"/>
              <a:t> de los meses mas calientes, </a:t>
            </a:r>
          </a:p>
          <a:p>
            <a:r>
              <a:rPr lang="es-ES" dirty="0"/>
              <a:t>Van a eclosionar como adultos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27</a:t>
            </a:fld>
            <a:endParaRPr lang="pt-BR"/>
          </a:p>
        </p:txBody>
      </p:sp>
    </p:spTree>
    <p:extLst>
      <p:ext uri="{BB962C8B-B14F-4D97-AF65-F5344CB8AC3E}">
        <p14:creationId xmlns:p14="http://schemas.microsoft.com/office/powerpoint/2010/main" val="3591333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Dentro de los </a:t>
            </a:r>
            <a:r>
              <a:rPr lang="es-ES" dirty="0" err="1"/>
              <a:t>lepidopteros</a:t>
            </a:r>
            <a:r>
              <a:rPr lang="es-ES" dirty="0"/>
              <a:t> de interés en salud pública tenemos dos clasificaciones:</a:t>
            </a:r>
          </a:p>
          <a:p>
            <a:endParaRPr lang="es-ES" dirty="0"/>
          </a:p>
          <a:p>
            <a:r>
              <a:rPr lang="es-ES" dirty="0"/>
              <a:t>los accidentes con adultos se llaman '</a:t>
            </a:r>
            <a:r>
              <a:rPr lang="es-ES" dirty="0" err="1"/>
              <a:t>lepidopterismo</a:t>
            </a:r>
            <a:r>
              <a:rPr lang="es-ES" dirty="0"/>
              <a:t>' y con las orugas llamamos '</a:t>
            </a:r>
            <a:r>
              <a:rPr lang="es-ES" dirty="0" err="1"/>
              <a:t>erucismo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28</a:t>
            </a:fld>
            <a:endParaRPr lang="pt-BR"/>
          </a:p>
        </p:txBody>
      </p:sp>
    </p:spTree>
    <p:extLst>
      <p:ext uri="{BB962C8B-B14F-4D97-AF65-F5344CB8AC3E}">
        <p14:creationId xmlns:p14="http://schemas.microsoft.com/office/powerpoint/2010/main" val="4262941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Los adultos de </a:t>
            </a:r>
            <a:r>
              <a:rPr lang="es-ES" dirty="0" err="1"/>
              <a:t>lepidoptera</a:t>
            </a:r>
            <a:r>
              <a:rPr lang="es-ES" dirty="0"/>
              <a:t> de interés por la salud pública poseen las siguientes características que facilitan su identificación:</a:t>
            </a:r>
          </a:p>
          <a:p>
            <a:endParaRPr lang="es-ES" dirty="0"/>
          </a:p>
          <a:p>
            <a:r>
              <a:rPr lang="es-ES" dirty="0"/>
              <a:t>Ellos poseen alas escamosas - que en realidad es una característica del orden como un todo – y que </a:t>
            </a:r>
            <a:r>
              <a:rPr lang="es-ES" dirty="0" err="1"/>
              <a:t>difere</a:t>
            </a:r>
            <a:r>
              <a:rPr lang="es-ES" dirty="0"/>
              <a:t> mucho de las otras </a:t>
            </a:r>
            <a:r>
              <a:rPr lang="es-ES" dirty="0" err="1"/>
              <a:t>ordens</a:t>
            </a:r>
            <a:r>
              <a:rPr lang="es-ES" dirty="0"/>
              <a:t> de </a:t>
            </a:r>
            <a:r>
              <a:rPr lang="es-ES" dirty="0" err="1"/>
              <a:t>isectos</a:t>
            </a:r>
            <a:r>
              <a:rPr lang="es-ES" dirty="0"/>
              <a:t>.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29</a:t>
            </a:fld>
            <a:endParaRPr lang="pt-BR"/>
          </a:p>
        </p:txBody>
      </p:sp>
    </p:spTree>
    <p:extLst>
      <p:ext uri="{BB962C8B-B14F-4D97-AF65-F5344CB8AC3E}">
        <p14:creationId xmlns:p14="http://schemas.microsoft.com/office/powerpoint/2010/main" val="2609547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Si ustedes observan bien el ala de los otros insectos, no son tan escamosos y son más transparentes que de los lepidópteros. </a:t>
            </a:r>
          </a:p>
          <a:p>
            <a:endParaRPr lang="es-ES" dirty="0"/>
          </a:p>
          <a:p>
            <a:r>
              <a:rPr lang="es-ES" dirty="0"/>
              <a:t>Mira las abejas, los escarabajos, mosca, mosquito y la libélula.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30</a:t>
            </a:fld>
            <a:endParaRPr lang="pt-BR"/>
          </a:p>
        </p:txBody>
      </p:sp>
    </p:spTree>
    <p:extLst>
      <p:ext uri="{BB962C8B-B14F-4D97-AF65-F5344CB8AC3E}">
        <p14:creationId xmlns:p14="http://schemas.microsoft.com/office/powerpoint/2010/main" val="889569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Poseen por los que, al volar cerca de lámparas, se sueltan y entran en contacto con la piel humana, causando algún tipo de reacción, siendo las más graves las </a:t>
            </a:r>
            <a:r>
              <a:rPr lang="es-ES" dirty="0" err="1"/>
              <a:t>alergicas</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32</a:t>
            </a:fld>
            <a:endParaRPr lang="pt-BR"/>
          </a:p>
        </p:txBody>
      </p:sp>
    </p:spTree>
    <p:extLst>
      <p:ext uri="{BB962C8B-B14F-4D97-AF65-F5344CB8AC3E}">
        <p14:creationId xmlns:p14="http://schemas.microsoft.com/office/powerpoint/2010/main" val="3985812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Hoy he venido a hablar con ustedes sobre aquellos animales, aquellas orugas -que muchos encuentran grotescas-, que la madre alertaba cuando </a:t>
            </a:r>
            <a:r>
              <a:rPr lang="es-ES" dirty="0" err="1"/>
              <a:t>eramos</a:t>
            </a:r>
            <a:r>
              <a:rPr lang="es-ES" dirty="0"/>
              <a:t> niño: "no se encuentra en la oruga porque ella se quema!“</a:t>
            </a:r>
          </a:p>
          <a:p>
            <a:endParaRPr lang="es-ES" dirty="0"/>
          </a:p>
          <a:p>
            <a:r>
              <a:rPr lang="es-ES" dirty="0"/>
              <a:t>Y, a pesar de las alertas de nuestras madres, muchos de nuestros hicimos lo que?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a:t>
            </a:fld>
            <a:endParaRPr lang="pt-BR"/>
          </a:p>
        </p:txBody>
      </p:sp>
    </p:spTree>
    <p:extLst>
      <p:ext uri="{BB962C8B-B14F-4D97-AF65-F5344CB8AC3E}">
        <p14:creationId xmlns:p14="http://schemas.microsoft.com/office/powerpoint/2010/main" val="21919403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Pero, ¿cuáles son las características de las orugas venenosas?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34</a:t>
            </a:fld>
            <a:endParaRPr lang="pt-BR"/>
          </a:p>
        </p:txBody>
      </p:sp>
    </p:spTree>
    <p:extLst>
      <p:ext uri="{BB962C8B-B14F-4D97-AF65-F5344CB8AC3E}">
        <p14:creationId xmlns:p14="http://schemas.microsoft.com/office/powerpoint/2010/main" val="32595707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La primera </a:t>
            </a:r>
            <a:r>
              <a:rPr lang="es-ES" dirty="0" err="1"/>
              <a:t>caracteristica</a:t>
            </a:r>
            <a:r>
              <a:rPr lang="es-ES" dirty="0"/>
              <a:t> -y muy interesante- son los colores de esos animales. Generalmente los colores están asociados a un proceso de protección: o ellos tienen colores muy parecidos al huésped en que se quedan, por ejemplo: </a:t>
            </a:r>
          </a:p>
          <a:p>
            <a:endParaRPr lang="es-ES" dirty="0"/>
          </a:p>
          <a:p>
            <a:r>
              <a:rPr lang="es-ES" dirty="0"/>
              <a:t>este </a:t>
            </a:r>
            <a:r>
              <a:rPr lang="es-ES" dirty="0" err="1"/>
              <a:t>automeris</a:t>
            </a:r>
            <a:r>
              <a:rPr lang="es-ES" dirty="0"/>
              <a:t> posee colores verdes muy parecidos a los colores de las hojas que pasa el día alimentándose.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35</a:t>
            </a:fld>
            <a:endParaRPr lang="pt-BR"/>
          </a:p>
        </p:txBody>
      </p:sp>
    </p:spTree>
    <p:extLst>
      <p:ext uri="{BB962C8B-B14F-4D97-AF65-F5344CB8AC3E}">
        <p14:creationId xmlns:p14="http://schemas.microsoft.com/office/powerpoint/2010/main" val="962760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este </a:t>
            </a:r>
            <a:r>
              <a:rPr lang="es-ES" dirty="0" err="1"/>
              <a:t>automeris</a:t>
            </a:r>
            <a:r>
              <a:rPr lang="es-ES" dirty="0"/>
              <a:t> posee colores verdes muy parecidos a los colores de las hojas que pasa el día alimentándose.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36</a:t>
            </a:fld>
            <a:endParaRPr lang="pt-BR"/>
          </a:p>
        </p:txBody>
      </p:sp>
    </p:spTree>
    <p:extLst>
      <p:ext uri="{BB962C8B-B14F-4D97-AF65-F5344CB8AC3E}">
        <p14:creationId xmlns:p14="http://schemas.microsoft.com/office/powerpoint/2010/main" val="16676303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Otros individuos pueden poseer colores que lo camuflan en otras situaciones, como es el caso de esas orugas del género </a:t>
            </a:r>
            <a:r>
              <a:rPr lang="es-ES" dirty="0" err="1"/>
              <a:t>lonomia</a:t>
            </a:r>
            <a:r>
              <a:rPr lang="es-ES" dirty="0"/>
              <a:t> que poseen el color de los troncos en que se hospedan.</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37</a:t>
            </a:fld>
            <a:endParaRPr lang="pt-BR"/>
          </a:p>
        </p:txBody>
      </p:sp>
    </p:spTree>
    <p:extLst>
      <p:ext uri="{BB962C8B-B14F-4D97-AF65-F5344CB8AC3E}">
        <p14:creationId xmlns:p14="http://schemas.microsoft.com/office/powerpoint/2010/main" val="3666826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hay también las que tienen colores de alertas, para evitar que sean predadas por otros animales.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38</a:t>
            </a:fld>
            <a:endParaRPr lang="pt-BR"/>
          </a:p>
        </p:txBody>
      </p:sp>
    </p:spTree>
    <p:extLst>
      <p:ext uri="{BB962C8B-B14F-4D97-AF65-F5344CB8AC3E}">
        <p14:creationId xmlns:p14="http://schemas.microsoft.com/office/powerpoint/2010/main" val="27684400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Ellas poseen 4 </a:t>
            </a:r>
            <a:r>
              <a:rPr lang="es-ES" dirty="0" err="1"/>
              <a:t>pseudo-patas</a:t>
            </a:r>
            <a:r>
              <a:rPr lang="es-ES" dirty="0"/>
              <a:t> en la parte del abdomen</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40</a:t>
            </a:fld>
            <a:endParaRPr lang="pt-BR"/>
          </a:p>
        </p:txBody>
      </p:sp>
    </p:spTree>
    <p:extLst>
      <p:ext uri="{BB962C8B-B14F-4D97-AF65-F5344CB8AC3E}">
        <p14:creationId xmlns:p14="http://schemas.microsoft.com/office/powerpoint/2010/main" val="2580249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 </a:t>
            </a:r>
            <a:r>
              <a:rPr lang="es-ES" dirty="0"/>
              <a:t>Estas </a:t>
            </a:r>
            <a:r>
              <a:rPr lang="es-ES" dirty="0" err="1"/>
              <a:t>pseudo-patas</a:t>
            </a:r>
            <a:r>
              <a:rPr lang="es-ES" dirty="0"/>
              <a:t> poseen ventosas que les ayudan a fijarse en las superficies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44</a:t>
            </a:fld>
            <a:endParaRPr lang="pt-BR"/>
          </a:p>
        </p:txBody>
      </p:sp>
    </p:spTree>
    <p:extLst>
      <p:ext uri="{BB962C8B-B14F-4D97-AF65-F5344CB8AC3E}">
        <p14:creationId xmlns:p14="http://schemas.microsoft.com/office/powerpoint/2010/main" val="2312909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 y están ubicadas en la parte trasera de la oruga, contrario a la cabeza.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45</a:t>
            </a:fld>
            <a:endParaRPr lang="pt-BR"/>
          </a:p>
        </p:txBody>
      </p:sp>
    </p:spTree>
    <p:extLst>
      <p:ext uri="{BB962C8B-B14F-4D97-AF65-F5344CB8AC3E}">
        <p14:creationId xmlns:p14="http://schemas.microsoft.com/office/powerpoint/2010/main" val="649199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Ellas también poseen tres pares de patas verdaderas, y que son llamados así </a:t>
            </a:r>
            <a:r>
              <a:rPr lang="es-ES" dirty="0" err="1"/>
              <a:t>pq</a:t>
            </a:r>
            <a:r>
              <a:rPr lang="es-ES" dirty="0"/>
              <a:t> se mantienen a la llegada de la fase adulta.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46</a:t>
            </a:fld>
            <a:endParaRPr lang="pt-BR"/>
          </a:p>
        </p:txBody>
      </p:sp>
    </p:spTree>
    <p:extLst>
      <p:ext uri="{BB962C8B-B14F-4D97-AF65-F5344CB8AC3E}">
        <p14:creationId xmlns:p14="http://schemas.microsoft.com/office/powerpoint/2010/main" val="30560381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la </a:t>
            </a:r>
            <a:r>
              <a:rPr lang="es-ES" dirty="0" err="1"/>
              <a:t>caracteristica</a:t>
            </a:r>
            <a:r>
              <a:rPr lang="es-ES" dirty="0"/>
              <a:t> más destacada de las especies venenosas, es la presencia de espinas que cuando entran en contacto con la dermis humana se rompen y liberan veneno.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50</a:t>
            </a:fld>
            <a:endParaRPr lang="pt-BR"/>
          </a:p>
        </p:txBody>
      </p:sp>
    </p:spTree>
    <p:extLst>
      <p:ext uri="{BB962C8B-B14F-4D97-AF65-F5344CB8AC3E}">
        <p14:creationId xmlns:p14="http://schemas.microsoft.com/office/powerpoint/2010/main" val="3869101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 Y después de toque, sentimos el infierno en nuestras manos, ¿no?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a:t>
            </a:fld>
            <a:endParaRPr lang="pt-BR"/>
          </a:p>
        </p:txBody>
      </p:sp>
    </p:spTree>
    <p:extLst>
      <p:ext uri="{BB962C8B-B14F-4D97-AF65-F5344CB8AC3E}">
        <p14:creationId xmlns:p14="http://schemas.microsoft.com/office/powerpoint/2010/main" val="39772699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la </a:t>
            </a:r>
            <a:r>
              <a:rPr lang="es-ES" dirty="0" err="1"/>
              <a:t>caracteristica</a:t>
            </a:r>
            <a:r>
              <a:rPr lang="es-ES" dirty="0"/>
              <a:t> más destacada de las especies venenosas, es la presencia de espinas que cuando entran en contacto con la dermis humana se rompen y liberan veneno.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51</a:t>
            </a:fld>
            <a:endParaRPr lang="pt-BR"/>
          </a:p>
        </p:txBody>
      </p:sp>
    </p:spTree>
    <p:extLst>
      <p:ext uri="{BB962C8B-B14F-4D97-AF65-F5344CB8AC3E}">
        <p14:creationId xmlns:p14="http://schemas.microsoft.com/office/powerpoint/2010/main" val="6468355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la </a:t>
            </a:r>
            <a:r>
              <a:rPr lang="es-ES" dirty="0" err="1"/>
              <a:t>caracteristica</a:t>
            </a:r>
            <a:r>
              <a:rPr lang="es-ES" dirty="0"/>
              <a:t> más destacada de las especies venenosas, es la presencia de espinas que cuando entran en contacto con la dermis humana se rompen y liberan veneno.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52</a:t>
            </a:fld>
            <a:endParaRPr lang="pt-BR"/>
          </a:p>
        </p:txBody>
      </p:sp>
    </p:spTree>
    <p:extLst>
      <p:ext uri="{BB962C8B-B14F-4D97-AF65-F5344CB8AC3E}">
        <p14:creationId xmlns:p14="http://schemas.microsoft.com/office/powerpoint/2010/main" val="11244625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piensen conmigo si no la naturaleza no es sorprendente:</a:t>
            </a:r>
          </a:p>
          <a:p>
            <a:endParaRPr lang="es-ES" dirty="0"/>
          </a:p>
          <a:p>
            <a:r>
              <a:rPr lang="es-ES" dirty="0"/>
              <a:t>Imagen en el género </a:t>
            </a:r>
            <a:r>
              <a:rPr lang="es-ES" dirty="0" err="1"/>
              <a:t>Lonomía</a:t>
            </a:r>
            <a:r>
              <a:rPr lang="es-ES" dirty="0"/>
              <a:t>, que poseen colores que la camuflan en los árboles, pero con veneno tan poderoso que puede llevar al paciente a muerte en pocos días. Este camuflaje imposibilita la localización de esos animales, al mismo tiempo que propician los accidentes.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53</a:t>
            </a:fld>
            <a:endParaRPr lang="pt-BR"/>
          </a:p>
        </p:txBody>
      </p:sp>
    </p:spTree>
    <p:extLst>
      <p:ext uri="{BB962C8B-B14F-4D97-AF65-F5344CB8AC3E}">
        <p14:creationId xmlns:p14="http://schemas.microsoft.com/office/powerpoint/2010/main" val="5535508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piensen conmigo si no la naturaleza no es sorprendente:</a:t>
            </a:r>
          </a:p>
          <a:p>
            <a:endParaRPr lang="es-ES" dirty="0"/>
          </a:p>
          <a:p>
            <a:r>
              <a:rPr lang="es-ES" dirty="0"/>
              <a:t>Imagen en el género </a:t>
            </a:r>
            <a:r>
              <a:rPr lang="es-ES" dirty="0" err="1"/>
              <a:t>Lonomía</a:t>
            </a:r>
            <a:r>
              <a:rPr lang="es-ES" dirty="0"/>
              <a:t>, que poseen colores que la camuflan en los árboles, pero con veneno tan poderoso que puede llevar al paciente a muerte en pocos días. Este camuflaje imposibilita la localización de esos animales, al mismo tiempo que propician los accidentes.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55</a:t>
            </a:fld>
            <a:endParaRPr lang="pt-BR"/>
          </a:p>
        </p:txBody>
      </p:sp>
    </p:spTree>
    <p:extLst>
      <p:ext uri="{BB962C8B-B14F-4D97-AF65-F5344CB8AC3E}">
        <p14:creationId xmlns:p14="http://schemas.microsoft.com/office/powerpoint/2010/main" val="3904763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Al caminar en bosques, plazas o huertos acabamos recostando sin querer en esos animales. Esta forma de accidente es la más común que tienen.</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56</a:t>
            </a:fld>
            <a:endParaRPr lang="pt-BR"/>
          </a:p>
        </p:txBody>
      </p:sp>
    </p:spTree>
    <p:extLst>
      <p:ext uri="{BB962C8B-B14F-4D97-AF65-F5344CB8AC3E}">
        <p14:creationId xmlns:p14="http://schemas.microsoft.com/office/powerpoint/2010/main" val="41215029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general, tenemos dos tipos de orugas venenosas:</a:t>
            </a:r>
          </a:p>
          <a:p>
            <a:endParaRPr lang="es-ES" dirty="0"/>
          </a:p>
          <a:p>
            <a:r>
              <a:rPr lang="es-ES" dirty="0"/>
              <a:t>Las que poseen espinas evidentes,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57</a:t>
            </a:fld>
            <a:endParaRPr lang="pt-BR"/>
          </a:p>
        </p:txBody>
      </p:sp>
    </p:spTree>
    <p:extLst>
      <p:ext uri="{BB962C8B-B14F-4D97-AF65-F5344CB8AC3E}">
        <p14:creationId xmlns:p14="http://schemas.microsoft.com/office/powerpoint/2010/main" val="4090661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 y las que son "cabelludas".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58</a:t>
            </a:fld>
            <a:endParaRPr lang="pt-BR"/>
          </a:p>
        </p:txBody>
      </p:sp>
    </p:spTree>
    <p:extLst>
      <p:ext uri="{BB962C8B-B14F-4D97-AF65-F5344CB8AC3E}">
        <p14:creationId xmlns:p14="http://schemas.microsoft.com/office/powerpoint/2010/main" val="39062653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Las que poseen espinas evidentes me recuerdan mucho los árboles de navidad, ya que sus espinas por las cuales ellas liberan venenos se parecen a ramas de árboles, ustedes no lo creen?</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59</a:t>
            </a:fld>
            <a:endParaRPr lang="pt-BR"/>
          </a:p>
        </p:txBody>
      </p:sp>
    </p:spTree>
    <p:extLst>
      <p:ext uri="{BB962C8B-B14F-4D97-AF65-F5344CB8AC3E}">
        <p14:creationId xmlns:p14="http://schemas.microsoft.com/office/powerpoint/2010/main" val="30021322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¿No tiene ganas de colgar algunas bolitas de navidad en ella? Jaja</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61</a:t>
            </a:fld>
            <a:endParaRPr lang="pt-BR"/>
          </a:p>
        </p:txBody>
      </p:sp>
    </p:spTree>
    <p:extLst>
      <p:ext uri="{BB962C8B-B14F-4D97-AF65-F5344CB8AC3E}">
        <p14:creationId xmlns:p14="http://schemas.microsoft.com/office/powerpoint/2010/main" val="18625928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las orugas peludas poseen largos por los y, entre esos pelos, poseen las espinas que quedan escasas. Cuando tocamos en ellas acabando rompiendo esas espinas y </a:t>
            </a:r>
            <a:r>
              <a:rPr lang="es-ES" dirty="0" err="1"/>
              <a:t>envenenandas</a:t>
            </a:r>
            <a:r>
              <a:rPr lang="es-ES" dirty="0"/>
              <a:t>. </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62</a:t>
            </a:fld>
            <a:endParaRPr lang="pt-BR"/>
          </a:p>
        </p:txBody>
      </p:sp>
    </p:spTree>
    <p:extLst>
      <p:ext uri="{BB962C8B-B14F-4D97-AF65-F5344CB8AC3E}">
        <p14:creationId xmlns:p14="http://schemas.microsoft.com/office/powerpoint/2010/main" val="800068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a:t>
            </a:r>
          </a:p>
          <a:p>
            <a:endParaRPr lang="es-ES" dirty="0"/>
          </a:p>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ustedes toquen tocando una oruga urticante.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a:t>
            </a:fld>
            <a:endParaRPr lang="pt-BR"/>
          </a:p>
        </p:txBody>
      </p:sp>
    </p:spTree>
    <p:extLst>
      <p:ext uri="{BB962C8B-B14F-4D97-AF65-F5344CB8AC3E}">
        <p14:creationId xmlns:p14="http://schemas.microsoft.com/office/powerpoint/2010/main" val="28833351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Ya las orugas peludas poseen largos por los y, entre esos pelos, poseen las espinas que quedan escasas. Cuando tocamos en ellas acabando rompiendo esas espinas y </a:t>
            </a:r>
            <a:r>
              <a:rPr lang="es-ES" dirty="0" err="1"/>
              <a:t>envenenandas</a:t>
            </a:r>
            <a:r>
              <a:rPr lang="es-ES" dirty="0"/>
              <a:t>. </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63</a:t>
            </a:fld>
            <a:endParaRPr lang="pt-BR"/>
          </a:p>
        </p:txBody>
      </p:sp>
    </p:spTree>
    <p:extLst>
      <p:ext uri="{BB962C8B-B14F-4D97-AF65-F5344CB8AC3E}">
        <p14:creationId xmlns:p14="http://schemas.microsoft.com/office/powerpoint/2010/main" val="2616874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Ya las orugas peludas poseen largos por los y, entre esos pelos, poseen las espinas que quedan escasas. Cuando tocamos en ellas acabando rompiendo esas espinas y </a:t>
            </a:r>
            <a:r>
              <a:rPr lang="es-ES" dirty="0" err="1"/>
              <a:t>envenenandas</a:t>
            </a:r>
            <a:r>
              <a:rPr lang="es-ES" dirty="0"/>
              <a:t>.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64</a:t>
            </a:fld>
            <a:endParaRPr lang="pt-BR"/>
          </a:p>
        </p:txBody>
      </p:sp>
    </p:spTree>
    <p:extLst>
      <p:ext uri="{BB962C8B-B14F-4D97-AF65-F5344CB8AC3E}">
        <p14:creationId xmlns:p14="http://schemas.microsoft.com/office/powerpoint/2010/main" val="1209953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Muchas personas llaman a esas orugas peludas de “perrito", pues recuerdan a esos animales.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65</a:t>
            </a:fld>
            <a:endParaRPr lang="pt-BR"/>
          </a:p>
        </p:txBody>
      </p:sp>
    </p:spTree>
    <p:extLst>
      <p:ext uri="{BB962C8B-B14F-4D97-AF65-F5344CB8AC3E}">
        <p14:creationId xmlns:p14="http://schemas.microsoft.com/office/powerpoint/2010/main" val="15330414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66</a:t>
            </a:fld>
            <a:endParaRPr lang="pt-BR"/>
          </a:p>
        </p:txBody>
      </p:sp>
    </p:spTree>
    <p:extLst>
      <p:ext uri="{BB962C8B-B14F-4D97-AF65-F5344CB8AC3E}">
        <p14:creationId xmlns:p14="http://schemas.microsoft.com/office/powerpoint/2010/main" val="3895290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aquí en Argentina es común que las personas sufren accidentes con esos animales y decir "bien, yo toqué en una oruga que más parecía un miembro de la banda </a:t>
            </a:r>
            <a:r>
              <a:rPr lang="es-ES" dirty="0" err="1"/>
              <a:t>Wachiturros</a:t>
            </a:r>
            <a:r>
              <a:rPr lang="es-ES" dirty="0"/>
              <a:t>".</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67</a:t>
            </a:fld>
            <a:endParaRPr lang="pt-BR"/>
          </a:p>
        </p:txBody>
      </p:sp>
    </p:spTree>
    <p:extLst>
      <p:ext uri="{BB962C8B-B14F-4D97-AF65-F5344CB8AC3E}">
        <p14:creationId xmlns:p14="http://schemas.microsoft.com/office/powerpoint/2010/main" val="16603316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Para mí también parecen el tío cosa </a:t>
            </a:r>
            <a:r>
              <a:rPr lang="es-ES" dirty="0" err="1"/>
              <a:t>haha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68</a:t>
            </a:fld>
            <a:endParaRPr lang="pt-BR"/>
          </a:p>
        </p:txBody>
      </p:sp>
    </p:spTree>
    <p:extLst>
      <p:ext uri="{BB962C8B-B14F-4D97-AF65-F5344CB8AC3E}">
        <p14:creationId xmlns:p14="http://schemas.microsoft.com/office/powerpoint/2010/main" val="6889922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lo</a:t>
            </a:r>
            <a:r>
              <a:rPr lang="pt-BR" dirty="0"/>
              <a:t> Chewbacca de Star Wars (...)</a:t>
            </a:r>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69</a:t>
            </a:fld>
            <a:endParaRPr lang="pt-BR"/>
          </a:p>
        </p:txBody>
      </p:sp>
    </p:spTree>
    <p:extLst>
      <p:ext uri="{BB962C8B-B14F-4D97-AF65-F5344CB8AC3E}">
        <p14:creationId xmlns:p14="http://schemas.microsoft.com/office/powerpoint/2010/main" val="3537639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mismo</a:t>
            </a:r>
            <a:r>
              <a:rPr lang="pt-BR" dirty="0"/>
              <a:t> Goku de Dragon </a:t>
            </a:r>
            <a:r>
              <a:rPr lang="pt-BR" dirty="0" err="1"/>
              <a:t>ball</a:t>
            </a:r>
            <a:r>
              <a:rPr lang="pt-BR" dirty="0"/>
              <a:t> </a:t>
            </a:r>
            <a:r>
              <a:rPr lang="pt-BR" dirty="0" err="1"/>
              <a:t>rsrs</a:t>
            </a:r>
            <a:r>
              <a:rPr lang="pt-BR" dirty="0"/>
              <a:t> um </a:t>
            </a:r>
            <a:r>
              <a:rPr lang="pt-BR" dirty="0" err="1"/>
              <a:t>gran</a:t>
            </a:r>
            <a:r>
              <a:rPr lang="pt-BR" dirty="0"/>
              <a:t> numero de referencias, no?</a:t>
            </a:r>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70</a:t>
            </a:fld>
            <a:endParaRPr lang="pt-BR"/>
          </a:p>
        </p:txBody>
      </p:sp>
    </p:spTree>
    <p:extLst>
      <p:ext uri="{BB962C8B-B14F-4D97-AF65-F5344CB8AC3E}">
        <p14:creationId xmlns:p14="http://schemas.microsoft.com/office/powerpoint/2010/main" val="42760949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un hecho interesante para ustedes es que hay cabelleras de las orugas ha indiferente al tipo de oruga, hay que cortar los pelos y espinas para estudiar el veneno inoculado por las especies.</a:t>
            </a:r>
          </a:p>
          <a:p>
            <a:endParaRPr lang="es-ES" dirty="0"/>
          </a:p>
          <a:p>
            <a:r>
              <a:rPr lang="es-ES" dirty="0"/>
              <a:t>¿Qué crees de esa profesión? ¿Quisiera ser un peluquero?</a:t>
            </a:r>
          </a:p>
          <a:p>
            <a:endParaRPr lang="es-ES" dirty="0"/>
          </a:p>
          <a:p>
            <a:r>
              <a:rPr lang="es-ES" dirty="0"/>
              <a:t>Pasar algunos días cortando por los de orugas.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71</a:t>
            </a:fld>
            <a:endParaRPr lang="pt-BR"/>
          </a:p>
        </p:txBody>
      </p:sp>
    </p:spTree>
    <p:extLst>
      <p:ext uri="{BB962C8B-B14F-4D97-AF65-F5344CB8AC3E}">
        <p14:creationId xmlns:p14="http://schemas.microsoft.com/office/powerpoint/2010/main" val="3695620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cuanto a los síntomas, indiferente a la oruga, serán prácticamente los mismos.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72</a:t>
            </a:fld>
            <a:endParaRPr lang="pt-BR"/>
          </a:p>
        </p:txBody>
      </p:sp>
    </p:spTree>
    <p:extLst>
      <p:ext uri="{BB962C8B-B14F-4D97-AF65-F5344CB8AC3E}">
        <p14:creationId xmlns:p14="http://schemas.microsoft.com/office/powerpoint/2010/main" val="172492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a:t>
            </a:r>
          </a:p>
          <a:p>
            <a:endParaRPr lang="es-ES" dirty="0"/>
          </a:p>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ustedes toquen tocando una oruga urticante.</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a:t>
            </a:fld>
            <a:endParaRPr lang="pt-BR"/>
          </a:p>
        </p:txBody>
      </p:sp>
    </p:spTree>
    <p:extLst>
      <p:ext uri="{BB962C8B-B14F-4D97-AF65-F5344CB8AC3E}">
        <p14:creationId xmlns:p14="http://schemas.microsoft.com/office/powerpoint/2010/main" val="4001767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el primer momento después de tocar las orugas, el paciente siente un dolor local que puede extenderse a otros miembros.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73</a:t>
            </a:fld>
            <a:endParaRPr lang="pt-BR"/>
          </a:p>
        </p:txBody>
      </p:sp>
    </p:spTree>
    <p:extLst>
      <p:ext uri="{BB962C8B-B14F-4D97-AF65-F5344CB8AC3E}">
        <p14:creationId xmlns:p14="http://schemas.microsoft.com/office/powerpoint/2010/main" val="39451213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de unas horas, se observan algunos puntos rojos en el lugar donde se apoyó en la oruga, enrojecimiento, hinchazón y ampollas.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74</a:t>
            </a:fld>
            <a:endParaRPr lang="pt-BR"/>
          </a:p>
        </p:txBody>
      </p:sp>
    </p:spTree>
    <p:extLst>
      <p:ext uri="{BB962C8B-B14F-4D97-AF65-F5344CB8AC3E}">
        <p14:creationId xmlns:p14="http://schemas.microsoft.com/office/powerpoint/2010/main" val="22884043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Inguas</a:t>
            </a:r>
            <a:r>
              <a:rPr lang="pt-BR" dirty="0"/>
              <a:t> </a:t>
            </a:r>
            <a:r>
              <a:rPr lang="pt-BR" dirty="0" err="1"/>
              <a:t>también</a:t>
            </a:r>
            <a:r>
              <a:rPr lang="pt-BR" dirty="0"/>
              <a:t> </a:t>
            </a:r>
            <a:r>
              <a:rPr lang="pt-BR" dirty="0" err="1"/>
              <a:t>son</a:t>
            </a:r>
            <a:r>
              <a:rPr lang="pt-BR" dirty="0"/>
              <a:t> </a:t>
            </a:r>
            <a:r>
              <a:rPr lang="pt-BR" dirty="0" err="1"/>
              <a:t>comunes</a:t>
            </a:r>
            <a:r>
              <a:rPr lang="pt-BR" dirty="0"/>
              <a:t>.</a:t>
            </a:r>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75</a:t>
            </a:fld>
            <a:endParaRPr lang="pt-BR"/>
          </a:p>
        </p:txBody>
      </p:sp>
    </p:spTree>
    <p:extLst>
      <p:ext uri="{BB962C8B-B14F-4D97-AF65-F5344CB8AC3E}">
        <p14:creationId xmlns:p14="http://schemas.microsoft.com/office/powerpoint/2010/main" val="6415225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y, en los casos más graves, puede haber necrosis.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76</a:t>
            </a:fld>
            <a:endParaRPr lang="pt-BR"/>
          </a:p>
        </p:txBody>
      </p:sp>
    </p:spTree>
    <p:extLst>
      <p:ext uri="{BB962C8B-B14F-4D97-AF65-F5344CB8AC3E}">
        <p14:creationId xmlns:p14="http://schemas.microsoft.com/office/powerpoint/2010/main" val="2953035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pero tienen un género de orugas que, además de causar los síntomas que he citado, causan otros que son más graves y que pueden llevar al enfermo a </a:t>
            </a:r>
            <a:r>
              <a:rPr lang="es-ES" dirty="0" err="1"/>
              <a:t>obito</a:t>
            </a:r>
            <a:r>
              <a:rPr lang="es-ES" dirty="0"/>
              <a:t> en pocos días.</a:t>
            </a:r>
          </a:p>
          <a:p>
            <a:endParaRPr lang="es-ES" dirty="0"/>
          </a:p>
          <a:p>
            <a:r>
              <a:rPr lang="es-ES" dirty="0"/>
              <a:t>El género en cuestión es de las </a:t>
            </a:r>
            <a:r>
              <a:rPr lang="es-ES" dirty="0" err="1"/>
              <a:t>Lonomías</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77</a:t>
            </a:fld>
            <a:endParaRPr lang="pt-BR"/>
          </a:p>
        </p:txBody>
      </p:sp>
    </p:spTree>
    <p:extLst>
      <p:ext uri="{BB962C8B-B14F-4D97-AF65-F5344CB8AC3E}">
        <p14:creationId xmlns:p14="http://schemas.microsoft.com/office/powerpoint/2010/main" val="1250081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Entonces, además de los síntomas que he citado, el envenenamiento por </a:t>
            </a:r>
            <a:r>
              <a:rPr lang="es-ES" dirty="0" err="1"/>
              <a:t>lonomismo</a:t>
            </a:r>
            <a:r>
              <a:rPr lang="es-ES" dirty="0"/>
              <a:t> también puede causar: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78</a:t>
            </a:fld>
            <a:endParaRPr lang="pt-BR"/>
          </a:p>
        </p:txBody>
      </p:sp>
    </p:spTree>
    <p:extLst>
      <p:ext uri="{BB962C8B-B14F-4D97-AF65-F5344CB8AC3E}">
        <p14:creationId xmlns:p14="http://schemas.microsoft.com/office/powerpoint/2010/main" val="3765458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Entonces, además de los síntomas que he citado, el envenenamiento por </a:t>
            </a:r>
            <a:r>
              <a:rPr lang="es-ES" dirty="0" err="1"/>
              <a:t>lonomismo</a:t>
            </a:r>
            <a:r>
              <a:rPr lang="es-ES" dirty="0"/>
              <a:t> también puede causar: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79</a:t>
            </a:fld>
            <a:endParaRPr lang="pt-BR"/>
          </a:p>
        </p:txBody>
      </p:sp>
    </p:spTree>
    <p:extLst>
      <p:ext uri="{BB962C8B-B14F-4D97-AF65-F5344CB8AC3E}">
        <p14:creationId xmlns:p14="http://schemas.microsoft.com/office/powerpoint/2010/main" val="8948381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Entonces, además de los síntomas que he citado, el envenenamiento por </a:t>
            </a:r>
            <a:r>
              <a:rPr lang="es-ES" dirty="0" err="1"/>
              <a:t>lonomismo</a:t>
            </a:r>
            <a:r>
              <a:rPr lang="es-ES" dirty="0"/>
              <a:t> también puede causar: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80</a:t>
            </a:fld>
            <a:endParaRPr lang="pt-BR"/>
          </a:p>
        </p:txBody>
      </p:sp>
    </p:spTree>
    <p:extLst>
      <p:ext uri="{BB962C8B-B14F-4D97-AF65-F5344CB8AC3E}">
        <p14:creationId xmlns:p14="http://schemas.microsoft.com/office/powerpoint/2010/main" val="422762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Ahora, ¿cuáles son los factores de riesgo para los envenenamientos más graves?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81</a:t>
            </a:fld>
            <a:endParaRPr lang="pt-BR"/>
          </a:p>
        </p:txBody>
      </p:sp>
    </p:spTree>
    <p:extLst>
      <p:ext uri="{BB962C8B-B14F-4D97-AF65-F5344CB8AC3E}">
        <p14:creationId xmlns:p14="http://schemas.microsoft.com/office/powerpoint/2010/main" val="30411616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La primera cosa es: número de orugas que ustedes tuvieron contacto. Cuanto más orugas, mayor es el envenenamiento.</a:t>
            </a:r>
          </a:p>
          <a:p>
            <a:endParaRPr lang="es-ES" dirty="0"/>
          </a:p>
          <a:p>
            <a:r>
              <a:rPr lang="es-ES" dirty="0"/>
              <a:t>Por ejemplo, en el caso de las </a:t>
            </a:r>
            <a:r>
              <a:rPr lang="es-ES" dirty="0" err="1"/>
              <a:t>lonomias</a:t>
            </a:r>
            <a:r>
              <a:rPr lang="es-ES" dirty="0"/>
              <a:t>, suelen quedar todas juntas durante la fase de oruga, formando una colonia. Cuando caminamos por bosques y bosques acabamos no llenando la colonia y teniendo contacto con muchos individuos al mismo tiempo.</a:t>
            </a:r>
          </a:p>
          <a:p>
            <a:endParaRPr lang="es-ES" dirty="0"/>
          </a:p>
          <a:p>
            <a:r>
              <a:rPr lang="es-ES" dirty="0"/>
              <a:t>Encajar en una colonia intensifica el envenenamiento, nos es como tocar solo una. </a:t>
            </a:r>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82</a:t>
            </a:fld>
            <a:endParaRPr lang="pt-BR"/>
          </a:p>
        </p:txBody>
      </p:sp>
    </p:spTree>
    <p:extLst>
      <p:ext uri="{BB962C8B-B14F-4D97-AF65-F5344CB8AC3E}">
        <p14:creationId xmlns:p14="http://schemas.microsoft.com/office/powerpoint/2010/main" val="3008729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a:t>
            </a:r>
          </a:p>
          <a:p>
            <a:endParaRPr lang="es-ES" dirty="0"/>
          </a:p>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ustedes toquen tocando una oruga urticante.</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a:t>
            </a:fld>
            <a:endParaRPr lang="pt-BR"/>
          </a:p>
        </p:txBody>
      </p:sp>
    </p:spTree>
    <p:extLst>
      <p:ext uri="{BB962C8B-B14F-4D97-AF65-F5344CB8AC3E}">
        <p14:creationId xmlns:p14="http://schemas.microsoft.com/office/powerpoint/2010/main" val="12996212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La intensidad de contacto también ayuda. Cuanto más fuerte, más intensificado es el envenenamiento. Imagine que las espinillas poseen ganchos que ayudan en la fijación de esas estructuras en la piel humana. Cuanto más fuerte colgamos en las orugas, más fácil es entrar esas espinas, así como facilita también la entrada de veneno.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83</a:t>
            </a:fld>
            <a:endParaRPr lang="pt-BR"/>
          </a:p>
        </p:txBody>
      </p:sp>
    </p:spTree>
    <p:extLst>
      <p:ext uri="{BB962C8B-B14F-4D97-AF65-F5344CB8AC3E}">
        <p14:creationId xmlns:p14="http://schemas.microsoft.com/office/powerpoint/2010/main" val="353582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Así, cuanto más tiempos quedamos recostados en las orugas mayor es el envenenamiento.</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84</a:t>
            </a:fld>
            <a:endParaRPr lang="pt-BR"/>
          </a:p>
        </p:txBody>
      </p:sp>
    </p:spTree>
    <p:extLst>
      <p:ext uri="{BB962C8B-B14F-4D97-AF65-F5344CB8AC3E}">
        <p14:creationId xmlns:p14="http://schemas.microsoft.com/office/powerpoint/2010/main" val="12153138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Otros factores de riesgo también es la edad, en la que las personas mayores y los niños suelen ser más sensibles al envenenamiento, así como al organismo de la persona, algunas siendo más sensibles que las otras.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85</a:t>
            </a:fld>
            <a:endParaRPr lang="pt-BR"/>
          </a:p>
        </p:txBody>
      </p:sp>
    </p:spTree>
    <p:extLst>
      <p:ext uri="{BB962C8B-B14F-4D97-AF65-F5344CB8AC3E}">
        <p14:creationId xmlns:p14="http://schemas.microsoft.com/office/powerpoint/2010/main" val="30470089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Además del intervalo de tiempo para buscar ayuda médica.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86</a:t>
            </a:fld>
            <a:endParaRPr lang="pt-BR"/>
          </a:p>
        </p:txBody>
      </p:sp>
    </p:spTree>
    <p:extLst>
      <p:ext uri="{BB962C8B-B14F-4D97-AF65-F5344CB8AC3E}">
        <p14:creationId xmlns:p14="http://schemas.microsoft.com/office/powerpoint/2010/main" val="28145165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¿Pero qué hacer en caso de envenenamiento por orugas urticantes?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87</a:t>
            </a:fld>
            <a:endParaRPr lang="pt-BR"/>
          </a:p>
        </p:txBody>
      </p:sp>
    </p:spTree>
    <p:extLst>
      <p:ext uri="{BB962C8B-B14F-4D97-AF65-F5344CB8AC3E}">
        <p14:creationId xmlns:p14="http://schemas.microsoft.com/office/powerpoint/2010/main" val="2822600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lo primero es lavar bien el lugar afectado. Los estudios demuestran que el agua corriente sobre la piel ayuda a las espinas a soltarse y amenizar las reacciones dermatológicas.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88</a:t>
            </a:fld>
            <a:endParaRPr lang="pt-BR"/>
          </a:p>
        </p:txBody>
      </p:sp>
    </p:spTree>
    <p:extLst>
      <p:ext uri="{BB962C8B-B14F-4D97-AF65-F5344CB8AC3E}">
        <p14:creationId xmlns:p14="http://schemas.microsoft.com/office/powerpoint/2010/main" val="271246346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de lavar, tienen que buscar ayuda médica inmediata! La mayoría de los accidentes no resultan en casos graves, pero puedo decir con seguridad de 1 de cada 10 accidentes puede ser de riesgo, y por lo que es importante buscar el médico a continuación.</a:t>
            </a:r>
          </a:p>
          <a:p>
            <a:endParaRPr lang="es-ES" dirty="0"/>
          </a:p>
          <a:p>
            <a:r>
              <a:rPr lang="es-ES" dirty="0"/>
              <a:t>El riesgo que digo es la persona desarrollar alguna reacción </a:t>
            </a:r>
            <a:r>
              <a:rPr lang="es-ES" dirty="0" err="1"/>
              <a:t>alergica</a:t>
            </a:r>
            <a:r>
              <a:rPr lang="es-ES" dirty="0"/>
              <a:t> o haber sido accidente con el género </a:t>
            </a:r>
            <a:r>
              <a:rPr lang="es-ES" dirty="0" err="1"/>
              <a:t>Lonomía</a:t>
            </a:r>
            <a:r>
              <a:rPr lang="es-ES" dirty="0"/>
              <a:t>, que es extremadamente grave!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89</a:t>
            </a:fld>
            <a:endParaRPr lang="pt-BR"/>
          </a:p>
        </p:txBody>
      </p:sp>
    </p:spTree>
    <p:extLst>
      <p:ext uri="{BB962C8B-B14F-4D97-AF65-F5344CB8AC3E}">
        <p14:creationId xmlns:p14="http://schemas.microsoft.com/office/powerpoint/2010/main" val="20612456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Idealmente lleven la oruga que ustedes se apoyaron para el médico, eso ayuda en el diagnóstico y la prescripción médica.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90</a:t>
            </a:fld>
            <a:endParaRPr lang="pt-BR"/>
          </a:p>
        </p:txBody>
      </p:sp>
    </p:spTree>
    <p:extLst>
      <p:ext uri="{BB962C8B-B14F-4D97-AF65-F5344CB8AC3E}">
        <p14:creationId xmlns:p14="http://schemas.microsoft.com/office/powerpoint/2010/main" val="40871369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Están protegidos en el momento de mostrar las orugas, de preferencia con guantes, pantalones, zapato cerrado y mangas largas.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91</a:t>
            </a:fld>
            <a:endParaRPr lang="pt-BR"/>
          </a:p>
        </p:txBody>
      </p:sp>
    </p:spTree>
    <p:extLst>
      <p:ext uri="{BB962C8B-B14F-4D97-AF65-F5344CB8AC3E}">
        <p14:creationId xmlns:p14="http://schemas.microsoft.com/office/powerpoint/2010/main" val="203040367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Están protegidos en el momento de mostrar las orugas, de preferencia con guantes, pantalones, zapato cerrado y mangas largas.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92</a:t>
            </a:fld>
            <a:endParaRPr lang="pt-BR"/>
          </a:p>
        </p:txBody>
      </p:sp>
    </p:spTree>
    <p:extLst>
      <p:ext uri="{BB962C8B-B14F-4D97-AF65-F5344CB8AC3E}">
        <p14:creationId xmlns:p14="http://schemas.microsoft.com/office/powerpoint/2010/main" val="1328026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a:t>
            </a:r>
          </a:p>
          <a:p>
            <a:endParaRPr lang="es-ES" dirty="0"/>
          </a:p>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ustedes toquen tocando una oruga urticante.</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a:t>
            </a:fld>
            <a:endParaRPr lang="pt-BR"/>
          </a:p>
        </p:txBody>
      </p:sp>
    </p:spTree>
    <p:extLst>
      <p:ext uri="{BB962C8B-B14F-4D97-AF65-F5344CB8AC3E}">
        <p14:creationId xmlns:p14="http://schemas.microsoft.com/office/powerpoint/2010/main" val="14190717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Están protegidos en el momento de mostrar las orugas, de preferencia con guantes, pantalones, zapato cerrado y mangas largas.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93</a:t>
            </a:fld>
            <a:endParaRPr lang="pt-BR"/>
          </a:p>
        </p:txBody>
      </p:sp>
    </p:spTree>
    <p:extLst>
      <p:ext uri="{BB962C8B-B14F-4D97-AF65-F5344CB8AC3E}">
        <p14:creationId xmlns:p14="http://schemas.microsoft.com/office/powerpoint/2010/main" val="320329034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Están protegidos en el momento de mostrar las orugas, de preferencia con guantes, pantalones, zapato cerrado y mangas largas.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94</a:t>
            </a:fld>
            <a:endParaRPr lang="pt-BR"/>
          </a:p>
        </p:txBody>
      </p:sp>
    </p:spTree>
    <p:extLst>
      <p:ext uri="{BB962C8B-B14F-4D97-AF65-F5344CB8AC3E}">
        <p14:creationId xmlns:p14="http://schemas.microsoft.com/office/powerpoint/2010/main" val="4277451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Si usted tiene pinzas, utilizan para recoger los animales y colocarlos en potes plásticos con agujeros para que el animal no se escape.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95</a:t>
            </a:fld>
            <a:endParaRPr lang="pt-BR"/>
          </a:p>
        </p:txBody>
      </p:sp>
    </p:spTree>
    <p:extLst>
      <p:ext uri="{BB962C8B-B14F-4D97-AF65-F5344CB8AC3E}">
        <p14:creationId xmlns:p14="http://schemas.microsoft.com/office/powerpoint/2010/main" val="34435929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Si usted tiene pinzas, utilizan para recoger los animales y colocarlos en potes plásticos con agujeros para que el animal no se escape.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96</a:t>
            </a:fld>
            <a:endParaRPr lang="pt-BR"/>
          </a:p>
        </p:txBody>
      </p:sp>
    </p:spTree>
    <p:extLst>
      <p:ext uri="{BB962C8B-B14F-4D97-AF65-F5344CB8AC3E}">
        <p14:creationId xmlns:p14="http://schemas.microsoft.com/office/powerpoint/2010/main" val="15345359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Si usted tiene pinzas, utilizan para recoger los animales y colocarlos en potes plásticos con agujeros no tan largos para que el animal no se escape.</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97</a:t>
            </a:fld>
            <a:endParaRPr lang="pt-BR"/>
          </a:p>
        </p:txBody>
      </p:sp>
    </p:spTree>
    <p:extLst>
      <p:ext uri="{BB962C8B-B14F-4D97-AF65-F5344CB8AC3E}">
        <p14:creationId xmlns:p14="http://schemas.microsoft.com/office/powerpoint/2010/main" val="375832291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Aquí un ejemplo, tomar con un guante o con una pinza</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98</a:t>
            </a:fld>
            <a:endParaRPr lang="pt-BR"/>
          </a:p>
        </p:txBody>
      </p:sp>
    </p:spTree>
    <p:extLst>
      <p:ext uri="{BB962C8B-B14F-4D97-AF65-F5344CB8AC3E}">
        <p14:creationId xmlns:p14="http://schemas.microsoft.com/office/powerpoint/2010/main" val="18925666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coloque hojas de la especie vegetal cercana, para evitar que el animal muera de manera cruel, por favor.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99</a:t>
            </a:fld>
            <a:endParaRPr lang="pt-BR"/>
          </a:p>
        </p:txBody>
      </p:sp>
    </p:spTree>
    <p:extLst>
      <p:ext uri="{BB962C8B-B14F-4D97-AF65-F5344CB8AC3E}">
        <p14:creationId xmlns:p14="http://schemas.microsoft.com/office/powerpoint/2010/main" val="1553475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Si no es posible recoger, tome fotos de la oruga y lleve al médico en el momento de diagnosticar el </a:t>
            </a:r>
            <a:r>
              <a:rPr lang="es-ES" dirty="0" err="1"/>
              <a:t>envenenaneto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100</a:t>
            </a:fld>
            <a:endParaRPr lang="pt-BR"/>
          </a:p>
        </p:txBody>
      </p:sp>
    </p:spTree>
    <p:extLst>
      <p:ext uri="{BB962C8B-B14F-4D97-AF65-F5344CB8AC3E}">
        <p14:creationId xmlns:p14="http://schemas.microsoft.com/office/powerpoint/2010/main" val="36856739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Argentina tenemos dos familias principales que causan accidentes:</a:t>
            </a:r>
          </a:p>
          <a:p>
            <a:endParaRPr lang="es-ES" dirty="0"/>
          </a:p>
          <a:p>
            <a:r>
              <a:rPr lang="es-ES" dirty="0"/>
              <a:t>Los </a:t>
            </a:r>
            <a:r>
              <a:rPr lang="es-ES" dirty="0" err="1"/>
              <a:t>megalopideos</a:t>
            </a:r>
            <a:r>
              <a:rPr lang="es-ES" dirty="0"/>
              <a:t>, que son las peludas; y los </a:t>
            </a:r>
            <a:r>
              <a:rPr lang="es-ES" dirty="0" err="1"/>
              <a:t>saturnideos</a:t>
            </a:r>
            <a:r>
              <a:rPr lang="es-ES" dirty="0"/>
              <a:t>, que son espinosos. </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101</a:t>
            </a:fld>
            <a:endParaRPr lang="pt-BR"/>
          </a:p>
        </p:txBody>
      </p:sp>
    </p:spTree>
    <p:extLst>
      <p:ext uri="{BB962C8B-B14F-4D97-AF65-F5344CB8AC3E}">
        <p14:creationId xmlns:p14="http://schemas.microsoft.com/office/powerpoint/2010/main" val="11331428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Argentina tenemos dos familias principales que causan accidentes:</a:t>
            </a:r>
          </a:p>
          <a:p>
            <a:endParaRPr lang="es-ES" dirty="0"/>
          </a:p>
          <a:p>
            <a:r>
              <a:rPr lang="es-ES" dirty="0"/>
              <a:t>Los </a:t>
            </a:r>
            <a:r>
              <a:rPr lang="es-ES" dirty="0" err="1"/>
              <a:t>megalopideos</a:t>
            </a:r>
            <a:r>
              <a:rPr lang="es-ES" dirty="0"/>
              <a:t>, que son las peludas; y los </a:t>
            </a:r>
            <a:r>
              <a:rPr lang="es-ES" dirty="0" err="1"/>
              <a:t>saturnideos</a:t>
            </a:r>
            <a:r>
              <a:rPr lang="es-ES" dirty="0"/>
              <a:t>, que son espinosos. </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102</a:t>
            </a:fld>
            <a:endParaRPr lang="pt-BR"/>
          </a:p>
        </p:txBody>
      </p:sp>
    </p:spTree>
    <p:extLst>
      <p:ext uri="{BB962C8B-B14F-4D97-AF65-F5344CB8AC3E}">
        <p14:creationId xmlns:p14="http://schemas.microsoft.com/office/powerpoint/2010/main" val="2849682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a:t>
            </a:r>
          </a:p>
          <a:p>
            <a:endParaRPr lang="es-ES" dirty="0"/>
          </a:p>
          <a:p>
            <a:r>
              <a:rPr lang="es-ES" dirty="0"/>
              <a:t>Bueno, para quien fue creado en apartamento y solamente en la vida adulta va a empezar a entrar en contacto con la naturaleza, en especial ustedes que trabajan en un área de contacto con ambientes de riesgo de accidentes, es muy posible que en algún momento ustedes toquen tocando una oruga urticante.</a:t>
            </a:r>
            <a:endParaRPr lang="pt-BR" dirty="0"/>
          </a:p>
          <a:p>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11</a:t>
            </a:fld>
            <a:endParaRPr lang="pt-BR"/>
          </a:p>
        </p:txBody>
      </p:sp>
    </p:spTree>
    <p:extLst>
      <p:ext uri="{BB962C8B-B14F-4D97-AF65-F5344CB8AC3E}">
        <p14:creationId xmlns:p14="http://schemas.microsoft.com/office/powerpoint/2010/main" val="16880001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Dentro de la familia </a:t>
            </a:r>
            <a:r>
              <a:rPr lang="es-ES" dirty="0" err="1"/>
              <a:t>saturniidae</a:t>
            </a:r>
            <a:r>
              <a:rPr lang="es-ES" dirty="0"/>
              <a:t>, de los espinosos, está la </a:t>
            </a:r>
            <a:r>
              <a:rPr lang="es-ES" dirty="0" err="1"/>
              <a:t>Lonomía</a:t>
            </a:r>
            <a:r>
              <a:rPr lang="es-ES" dirty="0"/>
              <a:t>, que a la que tiene veneno realmente peligroso para </a:t>
            </a:r>
            <a:r>
              <a:rPr lang="es-ES" dirty="0" err="1"/>
              <a:t>obito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103</a:t>
            </a:fld>
            <a:endParaRPr lang="pt-BR"/>
          </a:p>
        </p:txBody>
      </p:sp>
    </p:spTree>
    <p:extLst>
      <p:ext uri="{BB962C8B-B14F-4D97-AF65-F5344CB8AC3E}">
        <p14:creationId xmlns:p14="http://schemas.microsoft.com/office/powerpoint/2010/main" val="252823815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También ya encontramos miembros de la familia </a:t>
            </a:r>
            <a:r>
              <a:rPr lang="es-ES" dirty="0" err="1"/>
              <a:t>Limacodidae</a:t>
            </a:r>
            <a:r>
              <a:rPr lang="es-ES" dirty="0"/>
              <a:t>, de la especie </a:t>
            </a:r>
            <a:r>
              <a:rPr lang="es-ES" dirty="0" err="1"/>
              <a:t>Acharia</a:t>
            </a:r>
            <a:r>
              <a:rPr lang="es-ES" dirty="0"/>
              <a:t> </a:t>
            </a:r>
            <a:r>
              <a:rPr lang="es-ES" dirty="0" err="1"/>
              <a:t>nesea</a:t>
            </a:r>
            <a:r>
              <a:rPr lang="es-ES" dirty="0"/>
              <a:t>, que sabemos que son urticantes pero que no tenemos registros de accidentes con ellas para el país.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107</a:t>
            </a:fld>
            <a:endParaRPr lang="pt-BR"/>
          </a:p>
        </p:txBody>
      </p:sp>
    </p:spTree>
    <p:extLst>
      <p:ext uri="{BB962C8B-B14F-4D97-AF65-F5344CB8AC3E}">
        <p14:creationId xmlns:p14="http://schemas.microsoft.com/office/powerpoint/2010/main" val="16728166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Para cerrar yo dejo algunos hospederos de orugas en que son comunes ocurrir accidentes.</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108</a:t>
            </a:fld>
            <a:endParaRPr lang="pt-BR"/>
          </a:p>
        </p:txBody>
      </p:sp>
    </p:spTree>
    <p:extLst>
      <p:ext uri="{BB962C8B-B14F-4D97-AF65-F5344CB8AC3E}">
        <p14:creationId xmlns:p14="http://schemas.microsoft.com/office/powerpoint/2010/main" val="36224854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al final, voy a pedir una gran ayuda de ustedes! Si usted encuentra orugas que tienen un aspecto de ser venenosas, por favor, avisen en alguno de esos números o por email.</a:t>
            </a:r>
          </a:p>
          <a:p>
            <a:endParaRPr lang="es-ES" dirty="0"/>
          </a:p>
          <a:p>
            <a:r>
              <a:rPr lang="es-ES" dirty="0"/>
              <a:t>En nuestro grupo de trabajo, dependemos de encontrar individuos vivos para hacer la cría en laboratorio y estudiar el veneno de ellas.</a:t>
            </a:r>
          </a:p>
          <a:p>
            <a:endParaRPr lang="es-ES" dirty="0"/>
          </a:p>
          <a:p>
            <a:r>
              <a:rPr lang="es-ES" dirty="0"/>
              <a:t>A partir de nuestros estudios conseguimos definir lugares de riesgos para accidentes y también en la producción de </a:t>
            </a:r>
            <a:r>
              <a:rPr lang="es-ES" dirty="0" err="1"/>
              <a:t>anti-veneno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109</a:t>
            </a:fld>
            <a:endParaRPr lang="pt-BR"/>
          </a:p>
        </p:txBody>
      </p:sp>
    </p:spTree>
    <p:extLst>
      <p:ext uri="{BB962C8B-B14F-4D97-AF65-F5344CB8AC3E}">
        <p14:creationId xmlns:p14="http://schemas.microsoft.com/office/powerpoint/2010/main" val="41604006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al final, voy a pedir una gran ayuda de ustedes! Si usted encuentra orugas que tienen un aspecto de ser venenosas, por favor, avisen en alguno de esos números o por email.</a:t>
            </a:r>
          </a:p>
          <a:p>
            <a:endParaRPr lang="es-ES" dirty="0"/>
          </a:p>
          <a:p>
            <a:r>
              <a:rPr lang="es-ES" dirty="0"/>
              <a:t>En nuestro grupo de trabajo, dependemos de encontrar individuos vivos para hacer la cría en laboratorio y estudiar el veneno de ellas.</a:t>
            </a:r>
          </a:p>
          <a:p>
            <a:endParaRPr lang="es-ES" dirty="0"/>
          </a:p>
          <a:p>
            <a:r>
              <a:rPr lang="es-ES" dirty="0"/>
              <a:t>A partir de nuestros estudios conseguimos definir lugares de riesgos para accidentes y también en la producción de </a:t>
            </a:r>
            <a:r>
              <a:rPr lang="es-ES" dirty="0" err="1"/>
              <a:t>anti-veneno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110</a:t>
            </a:fld>
            <a:endParaRPr lang="pt-BR"/>
          </a:p>
        </p:txBody>
      </p:sp>
    </p:spTree>
    <p:extLst>
      <p:ext uri="{BB962C8B-B14F-4D97-AF65-F5344CB8AC3E}">
        <p14:creationId xmlns:p14="http://schemas.microsoft.com/office/powerpoint/2010/main" val="66193853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al final, voy a pedir una gran ayuda de ustedes! Si usted encuentra orugas que tienen un aspecto de ser venenosas, por favor, avisen en alguno de esos números o por email.</a:t>
            </a:r>
          </a:p>
          <a:p>
            <a:endParaRPr lang="es-ES" dirty="0"/>
          </a:p>
          <a:p>
            <a:r>
              <a:rPr lang="es-ES" dirty="0"/>
              <a:t>En nuestro grupo de trabajo, dependemos de encontrar individuos vivos para hacer la cría en laboratorio y estudiar el veneno de ellas.</a:t>
            </a:r>
          </a:p>
          <a:p>
            <a:endParaRPr lang="es-ES" dirty="0"/>
          </a:p>
          <a:p>
            <a:r>
              <a:rPr lang="es-ES" dirty="0"/>
              <a:t>A partir de nuestros estudios conseguimos definir lugares de riesgos para accidentes y también en la producción de </a:t>
            </a:r>
            <a:r>
              <a:rPr lang="es-ES" dirty="0" err="1"/>
              <a:t>anti-veneno</a:t>
            </a:r>
            <a:r>
              <a:rPr lang="es-ES" dirty="0"/>
              <a:t>.</a:t>
            </a:r>
            <a:endParaRPr lang="pt-BR" dirty="0"/>
          </a:p>
        </p:txBody>
      </p:sp>
      <p:sp>
        <p:nvSpPr>
          <p:cNvPr id="4" name="Espaço Reservado para Número de Slide 3"/>
          <p:cNvSpPr>
            <a:spLocks noGrp="1"/>
          </p:cNvSpPr>
          <p:nvPr>
            <p:ph type="sldNum" sz="quarter" idx="5"/>
          </p:nvPr>
        </p:nvSpPr>
        <p:spPr/>
        <p:txBody>
          <a:bodyPr/>
          <a:lstStyle/>
          <a:p>
            <a:fld id="{FC553393-13CE-4499-BAF4-56965DB09707}" type="slidenum">
              <a:rPr lang="pt-BR" smtClean="0"/>
              <a:t>112</a:t>
            </a:fld>
            <a:endParaRPr lang="pt-BR"/>
          </a:p>
        </p:txBody>
      </p:sp>
    </p:spTree>
    <p:extLst>
      <p:ext uri="{BB962C8B-B14F-4D97-AF65-F5344CB8AC3E}">
        <p14:creationId xmlns:p14="http://schemas.microsoft.com/office/powerpoint/2010/main" val="147491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A1B980-AF6B-4474-BC5F-9F12C7127E2D}"/>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8DCB337F-898C-4EA2-B069-DAA28D89E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2BDF7A4-83CA-4BB8-99F9-70C4929AE487}"/>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FB6AB243-5FD2-4513-953D-8178D34A7DA0}"/>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D499FCCE-868C-4848-9584-A61DBC19C948}"/>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367166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4A2A0-83B7-46B3-B92B-95CCB6CFD843}"/>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7391D2DF-3791-4722-A305-0D6E46C4623F}"/>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55AB6A4-2608-491E-B6B6-40B91E9C6BCC}"/>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DEBA6374-1340-4C68-B953-3F3DF48217A4}"/>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A04AA9DE-7963-4864-B55C-35CBC31361EE}"/>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898184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BA70C0-FE10-4A80-B0EE-1F13BA6A2FED}"/>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0BDC8FB-C3FF-4EBF-92F0-6D1D19BE56F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AAF9CD8-AF1B-42A6-B7CD-0FD36672A27A}"/>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E882D410-48FB-438D-8658-66F55F35E5D3}"/>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2C114ADC-DC76-4A18-879D-DAEA44A419AB}"/>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646120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F0D43F-4BC0-4E1B-8C15-89B90E47B1A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BE4EEB5-528D-4FCE-BA87-F20C57E5B13F}"/>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EC7DBC-0B00-47ED-AB02-DDA84673B38E}"/>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9FA8CA9E-3D21-4661-9695-A2A48CFEEDC9}"/>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7572EC37-44C6-4F70-B08A-013383F4A6D1}"/>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342713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B8BF3-245E-4513-A2CA-08F29BEE6DC4}"/>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476DD3CC-75C3-4D84-A08B-7C0A11A105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D69485E9-F177-4290-9274-4C1BB9977B8A}"/>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FB6553F7-B5FA-4E29-900F-9F1DC7389628}"/>
              </a:ext>
            </a:extLst>
          </p:cNvPr>
          <p:cNvSpPr>
            <a:spLocks noGrp="1"/>
          </p:cNvSpPr>
          <p:nvPr>
            <p:ph type="ftr" sz="quarter" idx="11"/>
          </p:nvPr>
        </p:nvSpPr>
        <p:spPr/>
        <p:txBody>
          <a:bodyPr/>
          <a:lstStyle/>
          <a:p>
            <a:endParaRPr lang="pt-BR" dirty="0"/>
          </a:p>
        </p:txBody>
      </p:sp>
      <p:sp>
        <p:nvSpPr>
          <p:cNvPr id="6" name="Espaço Reservado para Número de Slide 5">
            <a:extLst>
              <a:ext uri="{FF2B5EF4-FFF2-40B4-BE49-F238E27FC236}">
                <a16:creationId xmlns:a16="http://schemas.microsoft.com/office/drawing/2014/main" id="{E14A9BCF-2EC6-40FB-94D7-40C55D140D02}"/>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95648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11324B-D3DD-402D-9063-D3C63718299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8AB69EB-FC78-4C2D-86B1-065E4ADBF2A3}"/>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4146E26-E5F8-495B-86B0-327B15C3AF11}"/>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F6B7357C-6907-4C3F-BF08-9E4D539DE106}"/>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6" name="Espaço Reservado para Rodapé 5">
            <a:extLst>
              <a:ext uri="{FF2B5EF4-FFF2-40B4-BE49-F238E27FC236}">
                <a16:creationId xmlns:a16="http://schemas.microsoft.com/office/drawing/2014/main" id="{E398E55C-A59C-4850-BD2A-C702C5DE2A4A}"/>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074D15DA-C50C-4068-A22F-9B741571F1E6}"/>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143686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B72AE8-2F8E-477C-9DF3-5A83300ABF4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ADAAFBD1-283F-478B-9319-807ECCA632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00DCB5BA-179C-4AD0-98FA-CF2068453C7E}"/>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578A0630-8416-490B-A7A2-796397666B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9CFF378A-71BA-46FA-92B2-205AACE165AD}"/>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1079D0E-7D61-4A45-9888-B153530DC72F}"/>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8" name="Espaço Reservado para Rodapé 7">
            <a:extLst>
              <a:ext uri="{FF2B5EF4-FFF2-40B4-BE49-F238E27FC236}">
                <a16:creationId xmlns:a16="http://schemas.microsoft.com/office/drawing/2014/main" id="{FAB1FF1A-4F5E-4F8D-88DC-D8A84987FF52}"/>
              </a:ext>
            </a:extLst>
          </p:cNvPr>
          <p:cNvSpPr>
            <a:spLocks noGrp="1"/>
          </p:cNvSpPr>
          <p:nvPr>
            <p:ph type="ftr" sz="quarter" idx="11"/>
          </p:nvPr>
        </p:nvSpPr>
        <p:spPr/>
        <p:txBody>
          <a:bodyPr/>
          <a:lstStyle/>
          <a:p>
            <a:endParaRPr lang="pt-BR" dirty="0"/>
          </a:p>
        </p:txBody>
      </p:sp>
      <p:sp>
        <p:nvSpPr>
          <p:cNvPr id="9" name="Espaço Reservado para Número de Slide 8">
            <a:extLst>
              <a:ext uri="{FF2B5EF4-FFF2-40B4-BE49-F238E27FC236}">
                <a16:creationId xmlns:a16="http://schemas.microsoft.com/office/drawing/2014/main" id="{A29F19FF-A06B-400D-924D-53FD0F0810FA}"/>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173343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54054-E50B-427C-ABBB-0251ED8B0758}"/>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43798E2-F425-43E4-9A8A-329C7C9D71A9}"/>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4" name="Espaço Reservado para Rodapé 3">
            <a:extLst>
              <a:ext uri="{FF2B5EF4-FFF2-40B4-BE49-F238E27FC236}">
                <a16:creationId xmlns:a16="http://schemas.microsoft.com/office/drawing/2014/main" id="{02213BB9-DDAA-47C7-86C7-2CDE014E48B2}"/>
              </a:ext>
            </a:extLst>
          </p:cNvPr>
          <p:cNvSpPr>
            <a:spLocks noGrp="1"/>
          </p:cNvSpPr>
          <p:nvPr>
            <p:ph type="ftr" sz="quarter" idx="11"/>
          </p:nvPr>
        </p:nvSpPr>
        <p:spPr/>
        <p:txBody>
          <a:bodyPr/>
          <a:lstStyle/>
          <a:p>
            <a:endParaRPr lang="pt-BR" dirty="0"/>
          </a:p>
        </p:txBody>
      </p:sp>
      <p:sp>
        <p:nvSpPr>
          <p:cNvPr id="5" name="Espaço Reservado para Número de Slide 4">
            <a:extLst>
              <a:ext uri="{FF2B5EF4-FFF2-40B4-BE49-F238E27FC236}">
                <a16:creationId xmlns:a16="http://schemas.microsoft.com/office/drawing/2014/main" id="{D77C8C95-3254-4A1C-8F3C-E2E5B129A99A}"/>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407615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8E45710-5ACD-4544-840D-08A058333AAA}"/>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3" name="Espaço Reservado para Rodapé 2">
            <a:extLst>
              <a:ext uri="{FF2B5EF4-FFF2-40B4-BE49-F238E27FC236}">
                <a16:creationId xmlns:a16="http://schemas.microsoft.com/office/drawing/2014/main" id="{06DDBD48-A5DF-44BF-9192-48BFAE57BD00}"/>
              </a:ext>
            </a:extLst>
          </p:cNvPr>
          <p:cNvSpPr>
            <a:spLocks noGrp="1"/>
          </p:cNvSpPr>
          <p:nvPr>
            <p:ph type="ftr" sz="quarter" idx="1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FE371F96-E23E-48A6-BFE1-646570AFDB82}"/>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10874201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61D014-9166-4DD1-97F7-5669E180AAE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EF30D1DD-C288-468E-AC2D-012DED230A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E8F53FB-1397-463C-9129-71D120401C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BBCDF6A-7294-44FD-AFB3-BCA0F689E357}"/>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6" name="Espaço Reservado para Rodapé 5">
            <a:extLst>
              <a:ext uri="{FF2B5EF4-FFF2-40B4-BE49-F238E27FC236}">
                <a16:creationId xmlns:a16="http://schemas.microsoft.com/office/drawing/2014/main" id="{F4216D98-4F57-43DA-8E1E-7A81BF71B1F0}"/>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01849CA6-38E6-48B7-BE98-E1D204B4E125}"/>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360204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A04E2A-5CA0-4427-98FA-E1052CCB2D3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D92C79C-2DAE-4779-AF52-A4C616DAC9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Espaço Reservado para Texto 3">
            <a:extLst>
              <a:ext uri="{FF2B5EF4-FFF2-40B4-BE49-F238E27FC236}">
                <a16:creationId xmlns:a16="http://schemas.microsoft.com/office/drawing/2014/main" id="{F697ECE2-DBF8-4685-93C9-C500769FFC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449B790-E789-4B6D-ADD8-3B35EFC4786A}"/>
              </a:ext>
            </a:extLst>
          </p:cNvPr>
          <p:cNvSpPr>
            <a:spLocks noGrp="1"/>
          </p:cNvSpPr>
          <p:nvPr>
            <p:ph type="dt" sz="half" idx="10"/>
          </p:nvPr>
        </p:nvSpPr>
        <p:spPr/>
        <p:txBody>
          <a:bodyPr/>
          <a:lstStyle/>
          <a:p>
            <a:fld id="{1E3B0281-085A-4B25-8392-B96A88F85EFD}" type="datetimeFigureOut">
              <a:rPr lang="pt-BR" smtClean="0"/>
              <a:t>24/10/2021</a:t>
            </a:fld>
            <a:endParaRPr lang="pt-BR" dirty="0"/>
          </a:p>
        </p:txBody>
      </p:sp>
      <p:sp>
        <p:nvSpPr>
          <p:cNvPr id="6" name="Espaço Reservado para Rodapé 5">
            <a:extLst>
              <a:ext uri="{FF2B5EF4-FFF2-40B4-BE49-F238E27FC236}">
                <a16:creationId xmlns:a16="http://schemas.microsoft.com/office/drawing/2014/main" id="{409732F0-BFA2-40C6-89DA-26253A52D34B}"/>
              </a:ext>
            </a:extLst>
          </p:cNvPr>
          <p:cNvSpPr>
            <a:spLocks noGrp="1"/>
          </p:cNvSpPr>
          <p:nvPr>
            <p:ph type="ftr" sz="quarter" idx="11"/>
          </p:nvPr>
        </p:nvSpPr>
        <p:spPr/>
        <p:txBody>
          <a:bodyPr/>
          <a:lstStyle/>
          <a:p>
            <a:endParaRPr lang="pt-BR" dirty="0"/>
          </a:p>
        </p:txBody>
      </p:sp>
      <p:sp>
        <p:nvSpPr>
          <p:cNvPr id="7" name="Espaço Reservado para Número de Slide 6">
            <a:extLst>
              <a:ext uri="{FF2B5EF4-FFF2-40B4-BE49-F238E27FC236}">
                <a16:creationId xmlns:a16="http://schemas.microsoft.com/office/drawing/2014/main" id="{84A4B3A7-AE45-4D1A-9E76-5719DF494CDA}"/>
              </a:ext>
            </a:extLst>
          </p:cNvPr>
          <p:cNvSpPr>
            <a:spLocks noGrp="1"/>
          </p:cNvSpPr>
          <p:nvPr>
            <p:ph type="sldNum" sz="quarter" idx="12"/>
          </p:nvPr>
        </p:nvSpPr>
        <p:spPr/>
        <p:txBody>
          <a:bodyPr/>
          <a:lstStyle/>
          <a:p>
            <a:fld id="{A81F51FD-90F3-4653-B4CD-AD20BAD77053}" type="slidenum">
              <a:rPr lang="pt-BR" smtClean="0"/>
              <a:t>‹nº›</a:t>
            </a:fld>
            <a:endParaRPr lang="pt-BR" dirty="0"/>
          </a:p>
        </p:txBody>
      </p:sp>
    </p:spTree>
    <p:extLst>
      <p:ext uri="{BB962C8B-B14F-4D97-AF65-F5344CB8AC3E}">
        <p14:creationId xmlns:p14="http://schemas.microsoft.com/office/powerpoint/2010/main" val="4049563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87B74FE-FB72-4693-AD1D-8C44CE149B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BC6B7BB5-16E2-4769-853A-4DE3D4794C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A4F393B-FBCF-4ABB-8A23-CAEDC450F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3B0281-085A-4B25-8392-B96A88F85EFD}" type="datetimeFigureOut">
              <a:rPr lang="pt-BR" smtClean="0"/>
              <a:t>24/10/2021</a:t>
            </a:fld>
            <a:endParaRPr lang="pt-BR" dirty="0"/>
          </a:p>
        </p:txBody>
      </p:sp>
      <p:sp>
        <p:nvSpPr>
          <p:cNvPr id="5" name="Espaço Reservado para Rodapé 4">
            <a:extLst>
              <a:ext uri="{FF2B5EF4-FFF2-40B4-BE49-F238E27FC236}">
                <a16:creationId xmlns:a16="http://schemas.microsoft.com/office/drawing/2014/main" id="{FB32B5EC-8604-4AE6-9B21-974F58035E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Espaço Reservado para Número de Slide 5">
            <a:extLst>
              <a:ext uri="{FF2B5EF4-FFF2-40B4-BE49-F238E27FC236}">
                <a16:creationId xmlns:a16="http://schemas.microsoft.com/office/drawing/2014/main" id="{ABF14DEB-C09F-4A68-BDCE-7FC90EA91C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1F51FD-90F3-4653-B4CD-AD20BAD77053}" type="slidenum">
              <a:rPr lang="pt-BR" smtClean="0"/>
              <a:t>‹nº›</a:t>
            </a:fld>
            <a:endParaRPr lang="pt-BR" dirty="0"/>
          </a:p>
        </p:txBody>
      </p:sp>
    </p:spTree>
    <p:extLst>
      <p:ext uri="{BB962C8B-B14F-4D97-AF65-F5344CB8AC3E}">
        <p14:creationId xmlns:p14="http://schemas.microsoft.com/office/powerpoint/2010/main" val="252127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jpe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00.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106.png"/><Relationship Id="rId7" Type="http://schemas.openxmlformats.org/officeDocument/2006/relationships/image" Target="../media/image170.jpe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image" Target="../media/image163.jpeg"/><Relationship Id="rId10" Type="http://schemas.openxmlformats.org/officeDocument/2006/relationships/image" Target="../media/image211.png"/><Relationship Id="rId4" Type="http://schemas.microsoft.com/office/2007/relationships/hdphoto" Target="../media/hdphoto4.wdp"/><Relationship Id="rId9" Type="http://schemas.openxmlformats.org/officeDocument/2006/relationships/customXml" Target="../ink/ink351.xml"/></Relationships>
</file>

<file path=ppt/slides/_rels/slide101.xml.rels><?xml version="1.0" encoding="UTF-8" standalone="yes"?>
<Relationships xmlns="http://schemas.openxmlformats.org/package/2006/relationships"><Relationship Id="rId13" Type="http://schemas.openxmlformats.org/officeDocument/2006/relationships/customXml" Target="../ink/ink353.xml"/><Relationship Id="rId18" Type="http://schemas.openxmlformats.org/officeDocument/2006/relationships/image" Target="../media/image1050.png"/><Relationship Id="rId26" Type="http://schemas.openxmlformats.org/officeDocument/2006/relationships/image" Target="../media/image1090.png"/><Relationship Id="rId39" Type="http://schemas.openxmlformats.org/officeDocument/2006/relationships/customXml" Target="../ink/ink366.xml"/><Relationship Id="rId21" Type="http://schemas.openxmlformats.org/officeDocument/2006/relationships/customXml" Target="../ink/ink357.xml"/><Relationship Id="rId34" Type="http://schemas.openxmlformats.org/officeDocument/2006/relationships/image" Target="../media/image220.png"/><Relationship Id="rId47" Type="http://schemas.openxmlformats.org/officeDocument/2006/relationships/image" Target="../media/image177.jpeg"/><Relationship Id="rId50" Type="http://schemas.openxmlformats.org/officeDocument/2006/relationships/customXml" Target="../ink/ink369.xml"/><Relationship Id="rId55" Type="http://schemas.openxmlformats.org/officeDocument/2006/relationships/image" Target="../media/image212.png"/><Relationship Id="rId7" Type="http://schemas.openxmlformats.org/officeDocument/2006/relationships/customXml" Target="../ink/ink352.xml"/><Relationship Id="rId2" Type="http://schemas.openxmlformats.org/officeDocument/2006/relationships/notesSlide" Target="../notesSlides/notesSlide88.xml"/><Relationship Id="rId16" Type="http://schemas.openxmlformats.org/officeDocument/2006/relationships/image" Target="../media/image1040.png"/><Relationship Id="rId29" Type="http://schemas.openxmlformats.org/officeDocument/2006/relationships/customXml" Target="../ink/ink361.xml"/><Relationship Id="rId24" Type="http://schemas.openxmlformats.org/officeDocument/2006/relationships/image" Target="../media/image1080.png"/><Relationship Id="rId32" Type="http://schemas.openxmlformats.org/officeDocument/2006/relationships/image" Target="../media/image219.png"/><Relationship Id="rId37" Type="http://schemas.openxmlformats.org/officeDocument/2006/relationships/customXml" Target="../ink/ink365.xml"/><Relationship Id="rId40" Type="http://schemas.openxmlformats.org/officeDocument/2006/relationships/image" Target="../media/image223.png"/><Relationship Id="rId45" Type="http://schemas.openxmlformats.org/officeDocument/2006/relationships/image" Target="../media/image175.jpeg"/><Relationship Id="rId53" Type="http://schemas.openxmlformats.org/officeDocument/2006/relationships/image" Target="../media/image210.png"/><Relationship Id="rId58" Type="http://schemas.openxmlformats.org/officeDocument/2006/relationships/customXml" Target="../ink/ink373.xml"/><Relationship Id="rId5" Type="http://schemas.openxmlformats.org/officeDocument/2006/relationships/image" Target="../media/image174.jpeg"/><Relationship Id="rId19" Type="http://schemas.openxmlformats.org/officeDocument/2006/relationships/customXml" Target="../ink/ink356.xml"/><Relationship Id="rId31" Type="http://schemas.openxmlformats.org/officeDocument/2006/relationships/customXml" Target="../ink/ink362.xml"/><Relationship Id="rId44" Type="http://schemas.openxmlformats.org/officeDocument/2006/relationships/image" Target="../media/image225.png"/><Relationship Id="rId52" Type="http://schemas.openxmlformats.org/officeDocument/2006/relationships/customXml" Target="../ink/ink370.xml"/><Relationship Id="rId4" Type="http://schemas.openxmlformats.org/officeDocument/2006/relationships/image" Target="../media/image173.jpeg"/><Relationship Id="rId14" Type="http://schemas.openxmlformats.org/officeDocument/2006/relationships/image" Target="../media/image1030.png"/><Relationship Id="rId22" Type="http://schemas.openxmlformats.org/officeDocument/2006/relationships/image" Target="../media/image1070.png"/><Relationship Id="rId27" Type="http://schemas.openxmlformats.org/officeDocument/2006/relationships/customXml" Target="../ink/ink360.xml"/><Relationship Id="rId30" Type="http://schemas.openxmlformats.org/officeDocument/2006/relationships/image" Target="../media/image218.png"/><Relationship Id="rId35" Type="http://schemas.openxmlformats.org/officeDocument/2006/relationships/customXml" Target="../ink/ink364.xml"/><Relationship Id="rId48" Type="http://schemas.openxmlformats.org/officeDocument/2006/relationships/customXml" Target="../ink/ink368.xml"/><Relationship Id="rId56" Type="http://schemas.openxmlformats.org/officeDocument/2006/relationships/customXml" Target="../ink/ink372.xml"/><Relationship Id="rId51" Type="http://schemas.openxmlformats.org/officeDocument/2006/relationships/image" Target="../media/image209.png"/><Relationship Id="rId3" Type="http://schemas.openxmlformats.org/officeDocument/2006/relationships/image" Target="../media/image172.png"/><Relationship Id="rId12" Type="http://schemas.openxmlformats.org/officeDocument/2006/relationships/image" Target="../media/image1020.png"/><Relationship Id="rId17" Type="http://schemas.openxmlformats.org/officeDocument/2006/relationships/customXml" Target="../ink/ink355.xml"/><Relationship Id="rId25" Type="http://schemas.openxmlformats.org/officeDocument/2006/relationships/customXml" Target="../ink/ink359.xml"/><Relationship Id="rId33" Type="http://schemas.openxmlformats.org/officeDocument/2006/relationships/customXml" Target="../ink/ink363.xml"/><Relationship Id="rId38" Type="http://schemas.openxmlformats.org/officeDocument/2006/relationships/image" Target="../media/image222.png"/><Relationship Id="rId46" Type="http://schemas.openxmlformats.org/officeDocument/2006/relationships/image" Target="../media/image176.jpeg"/><Relationship Id="rId59" Type="http://schemas.openxmlformats.org/officeDocument/2006/relationships/image" Target="../media/image214.png"/><Relationship Id="rId20" Type="http://schemas.openxmlformats.org/officeDocument/2006/relationships/image" Target="../media/image1060.png"/><Relationship Id="rId41" Type="http://schemas.openxmlformats.org/officeDocument/2006/relationships/customXml" Target="../ink/ink367.xml"/><Relationship Id="rId54" Type="http://schemas.openxmlformats.org/officeDocument/2006/relationships/customXml" Target="../ink/ink371.xml"/><Relationship Id="rId1" Type="http://schemas.openxmlformats.org/officeDocument/2006/relationships/slideLayout" Target="../slideLayouts/slideLayout2.xml"/><Relationship Id="rId6" Type="http://schemas.openxmlformats.org/officeDocument/2006/relationships/image" Target="../media/image85.jpeg"/><Relationship Id="rId15" Type="http://schemas.openxmlformats.org/officeDocument/2006/relationships/customXml" Target="../ink/ink354.xml"/><Relationship Id="rId23" Type="http://schemas.openxmlformats.org/officeDocument/2006/relationships/customXml" Target="../ink/ink358.xml"/><Relationship Id="rId28" Type="http://schemas.openxmlformats.org/officeDocument/2006/relationships/image" Target="../media/image1100.png"/><Relationship Id="rId36" Type="http://schemas.openxmlformats.org/officeDocument/2006/relationships/image" Target="../media/image221.png"/><Relationship Id="rId49" Type="http://schemas.openxmlformats.org/officeDocument/2006/relationships/image" Target="../media/image208.png"/><Relationship Id="rId57" Type="http://schemas.openxmlformats.org/officeDocument/2006/relationships/image" Target="../media/image213.png"/></Relationships>
</file>

<file path=ppt/slides/_rels/slide102.xml.rels><?xml version="1.0" encoding="UTF-8" standalone="yes"?>
<Relationships xmlns="http://schemas.openxmlformats.org/package/2006/relationships"><Relationship Id="rId13" Type="http://schemas.openxmlformats.org/officeDocument/2006/relationships/image" Target="../media/image1020.png"/><Relationship Id="rId18" Type="http://schemas.openxmlformats.org/officeDocument/2006/relationships/customXml" Target="../ink/ink378.xml"/><Relationship Id="rId26" Type="http://schemas.openxmlformats.org/officeDocument/2006/relationships/customXml" Target="../ink/ink382.xml"/><Relationship Id="rId39" Type="http://schemas.openxmlformats.org/officeDocument/2006/relationships/image" Target="../media/image222.png"/><Relationship Id="rId21" Type="http://schemas.openxmlformats.org/officeDocument/2006/relationships/image" Target="../media/image1060.png"/><Relationship Id="rId34" Type="http://schemas.openxmlformats.org/officeDocument/2006/relationships/customXml" Target="../ink/ink386.xml"/><Relationship Id="rId42" Type="http://schemas.openxmlformats.org/officeDocument/2006/relationships/customXml" Target="../ink/ink390.xml"/><Relationship Id="rId47" Type="http://schemas.openxmlformats.org/officeDocument/2006/relationships/image" Target="../media/image226.png"/><Relationship Id="rId7" Type="http://schemas.openxmlformats.org/officeDocument/2006/relationships/image" Target="../media/image175.jpeg"/><Relationship Id="rId2" Type="http://schemas.openxmlformats.org/officeDocument/2006/relationships/notesSlide" Target="../notesSlides/notesSlide89.xml"/><Relationship Id="rId16" Type="http://schemas.openxmlformats.org/officeDocument/2006/relationships/customXml" Target="../ink/ink377.xml"/><Relationship Id="rId29" Type="http://schemas.openxmlformats.org/officeDocument/2006/relationships/image" Target="../media/image1100.png"/><Relationship Id="rId11" Type="http://schemas.openxmlformats.org/officeDocument/2006/relationships/image" Target="../media/image1010.png"/><Relationship Id="rId24" Type="http://schemas.openxmlformats.org/officeDocument/2006/relationships/customXml" Target="../ink/ink381.xml"/><Relationship Id="rId32" Type="http://schemas.openxmlformats.org/officeDocument/2006/relationships/customXml" Target="../ink/ink385.xml"/><Relationship Id="rId37" Type="http://schemas.openxmlformats.org/officeDocument/2006/relationships/image" Target="../media/image221.png"/><Relationship Id="rId40" Type="http://schemas.openxmlformats.org/officeDocument/2006/relationships/customXml" Target="../ink/ink389.xml"/><Relationship Id="rId45" Type="http://schemas.openxmlformats.org/officeDocument/2006/relationships/image" Target="../media/image225.png"/><Relationship Id="rId5" Type="http://schemas.openxmlformats.org/officeDocument/2006/relationships/image" Target="../media/image174.jpeg"/><Relationship Id="rId15" Type="http://schemas.openxmlformats.org/officeDocument/2006/relationships/image" Target="../media/image1030.png"/><Relationship Id="rId23" Type="http://schemas.openxmlformats.org/officeDocument/2006/relationships/image" Target="../media/image1070.png"/><Relationship Id="rId28" Type="http://schemas.openxmlformats.org/officeDocument/2006/relationships/customXml" Target="../ink/ink383.xml"/><Relationship Id="rId36" Type="http://schemas.openxmlformats.org/officeDocument/2006/relationships/customXml" Target="../ink/ink387.xml"/><Relationship Id="rId49" Type="http://schemas.openxmlformats.org/officeDocument/2006/relationships/image" Target="../media/image227.png"/><Relationship Id="rId10" Type="http://schemas.openxmlformats.org/officeDocument/2006/relationships/customXml" Target="../ink/ink374.xml"/><Relationship Id="rId19" Type="http://schemas.openxmlformats.org/officeDocument/2006/relationships/image" Target="../media/image1050.png"/><Relationship Id="rId31" Type="http://schemas.openxmlformats.org/officeDocument/2006/relationships/image" Target="../media/image218.png"/><Relationship Id="rId44" Type="http://schemas.openxmlformats.org/officeDocument/2006/relationships/customXml" Target="../ink/ink391.xml"/><Relationship Id="rId4" Type="http://schemas.openxmlformats.org/officeDocument/2006/relationships/image" Target="../media/image173.jpeg"/><Relationship Id="rId9" Type="http://schemas.openxmlformats.org/officeDocument/2006/relationships/image" Target="../media/image177.jpeg"/><Relationship Id="rId14" Type="http://schemas.openxmlformats.org/officeDocument/2006/relationships/customXml" Target="../ink/ink376.xml"/><Relationship Id="rId22" Type="http://schemas.openxmlformats.org/officeDocument/2006/relationships/customXml" Target="../ink/ink380.xml"/><Relationship Id="rId27" Type="http://schemas.openxmlformats.org/officeDocument/2006/relationships/image" Target="../media/image1090.png"/><Relationship Id="rId30" Type="http://schemas.openxmlformats.org/officeDocument/2006/relationships/customXml" Target="../ink/ink384.xml"/><Relationship Id="rId35" Type="http://schemas.openxmlformats.org/officeDocument/2006/relationships/image" Target="../media/image220.png"/><Relationship Id="rId43" Type="http://schemas.openxmlformats.org/officeDocument/2006/relationships/image" Target="../media/image224.png"/><Relationship Id="rId48" Type="http://schemas.openxmlformats.org/officeDocument/2006/relationships/customXml" Target="../ink/ink393.xml"/><Relationship Id="rId8" Type="http://schemas.openxmlformats.org/officeDocument/2006/relationships/image" Target="../media/image176.jpeg"/><Relationship Id="rId3" Type="http://schemas.openxmlformats.org/officeDocument/2006/relationships/image" Target="../media/image172.png"/><Relationship Id="rId12" Type="http://schemas.openxmlformats.org/officeDocument/2006/relationships/customXml" Target="../ink/ink375.xml"/><Relationship Id="rId17" Type="http://schemas.openxmlformats.org/officeDocument/2006/relationships/image" Target="../media/image1040.png"/><Relationship Id="rId25" Type="http://schemas.openxmlformats.org/officeDocument/2006/relationships/image" Target="../media/image1080.png"/><Relationship Id="rId33" Type="http://schemas.openxmlformats.org/officeDocument/2006/relationships/image" Target="../media/image219.png"/><Relationship Id="rId38" Type="http://schemas.openxmlformats.org/officeDocument/2006/relationships/customXml" Target="../ink/ink388.xml"/><Relationship Id="rId46" Type="http://schemas.openxmlformats.org/officeDocument/2006/relationships/customXml" Target="../ink/ink392.xml"/><Relationship Id="rId20" Type="http://schemas.openxmlformats.org/officeDocument/2006/relationships/customXml" Target="../ink/ink379.xml"/><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85.jpeg"/></Relationships>
</file>

<file path=ppt/slides/_rels/slide103.xml.rels><?xml version="1.0" encoding="UTF-8" standalone="yes"?>
<Relationships xmlns="http://schemas.openxmlformats.org/package/2006/relationships"><Relationship Id="rId13" Type="http://schemas.openxmlformats.org/officeDocument/2006/relationships/image" Target="../media/image1020.png"/><Relationship Id="rId18" Type="http://schemas.openxmlformats.org/officeDocument/2006/relationships/customXml" Target="../ink/ink398.xml"/><Relationship Id="rId26" Type="http://schemas.openxmlformats.org/officeDocument/2006/relationships/customXml" Target="../ink/ink402.xml"/><Relationship Id="rId39" Type="http://schemas.openxmlformats.org/officeDocument/2006/relationships/image" Target="../media/image222.png"/><Relationship Id="rId21" Type="http://schemas.openxmlformats.org/officeDocument/2006/relationships/image" Target="../media/image1060.png"/><Relationship Id="rId34" Type="http://schemas.openxmlformats.org/officeDocument/2006/relationships/customXml" Target="../ink/ink406.xml"/><Relationship Id="rId42" Type="http://schemas.openxmlformats.org/officeDocument/2006/relationships/customXml" Target="../ink/ink410.xml"/><Relationship Id="rId47" Type="http://schemas.openxmlformats.org/officeDocument/2006/relationships/image" Target="../media/image226.png"/><Relationship Id="rId50" Type="http://schemas.openxmlformats.org/officeDocument/2006/relationships/image" Target="../media/image82.jpeg"/><Relationship Id="rId7" Type="http://schemas.openxmlformats.org/officeDocument/2006/relationships/image" Target="../media/image175.jpeg"/><Relationship Id="rId2" Type="http://schemas.openxmlformats.org/officeDocument/2006/relationships/notesSlide" Target="../notesSlides/notesSlide90.xml"/><Relationship Id="rId16" Type="http://schemas.openxmlformats.org/officeDocument/2006/relationships/customXml" Target="../ink/ink397.xml"/><Relationship Id="rId29" Type="http://schemas.openxmlformats.org/officeDocument/2006/relationships/image" Target="../media/image1100.png"/><Relationship Id="rId11" Type="http://schemas.openxmlformats.org/officeDocument/2006/relationships/image" Target="../media/image1010.png"/><Relationship Id="rId24" Type="http://schemas.openxmlformats.org/officeDocument/2006/relationships/customXml" Target="../ink/ink401.xml"/><Relationship Id="rId32" Type="http://schemas.openxmlformats.org/officeDocument/2006/relationships/customXml" Target="../ink/ink405.xml"/><Relationship Id="rId37" Type="http://schemas.openxmlformats.org/officeDocument/2006/relationships/image" Target="../media/image221.png"/><Relationship Id="rId40" Type="http://schemas.openxmlformats.org/officeDocument/2006/relationships/customXml" Target="../ink/ink409.xml"/><Relationship Id="rId45" Type="http://schemas.openxmlformats.org/officeDocument/2006/relationships/image" Target="../media/image225.png"/><Relationship Id="rId5" Type="http://schemas.openxmlformats.org/officeDocument/2006/relationships/image" Target="../media/image174.jpeg"/><Relationship Id="rId15" Type="http://schemas.openxmlformats.org/officeDocument/2006/relationships/image" Target="../media/image1030.png"/><Relationship Id="rId23" Type="http://schemas.openxmlformats.org/officeDocument/2006/relationships/image" Target="../media/image1070.png"/><Relationship Id="rId28" Type="http://schemas.openxmlformats.org/officeDocument/2006/relationships/customXml" Target="../ink/ink403.xml"/><Relationship Id="rId36" Type="http://schemas.openxmlformats.org/officeDocument/2006/relationships/customXml" Target="../ink/ink407.xml"/><Relationship Id="rId49" Type="http://schemas.openxmlformats.org/officeDocument/2006/relationships/image" Target="../media/image228.png"/><Relationship Id="rId10" Type="http://schemas.openxmlformats.org/officeDocument/2006/relationships/customXml" Target="../ink/ink394.xml"/><Relationship Id="rId19" Type="http://schemas.openxmlformats.org/officeDocument/2006/relationships/image" Target="../media/image1050.png"/><Relationship Id="rId31" Type="http://schemas.openxmlformats.org/officeDocument/2006/relationships/image" Target="../media/image218.png"/><Relationship Id="rId44" Type="http://schemas.openxmlformats.org/officeDocument/2006/relationships/customXml" Target="../ink/ink411.xml"/><Relationship Id="rId4" Type="http://schemas.openxmlformats.org/officeDocument/2006/relationships/image" Target="../media/image173.jpeg"/><Relationship Id="rId9" Type="http://schemas.openxmlformats.org/officeDocument/2006/relationships/image" Target="../media/image177.jpeg"/><Relationship Id="rId14" Type="http://schemas.openxmlformats.org/officeDocument/2006/relationships/customXml" Target="../ink/ink396.xml"/><Relationship Id="rId22" Type="http://schemas.openxmlformats.org/officeDocument/2006/relationships/customXml" Target="../ink/ink400.xml"/><Relationship Id="rId27" Type="http://schemas.openxmlformats.org/officeDocument/2006/relationships/image" Target="../media/image1090.png"/><Relationship Id="rId30" Type="http://schemas.openxmlformats.org/officeDocument/2006/relationships/customXml" Target="../ink/ink404.xml"/><Relationship Id="rId35" Type="http://schemas.openxmlformats.org/officeDocument/2006/relationships/image" Target="../media/image220.png"/><Relationship Id="rId43" Type="http://schemas.openxmlformats.org/officeDocument/2006/relationships/image" Target="../media/image224.png"/><Relationship Id="rId48" Type="http://schemas.openxmlformats.org/officeDocument/2006/relationships/customXml" Target="../ink/ink413.xml"/><Relationship Id="rId8" Type="http://schemas.openxmlformats.org/officeDocument/2006/relationships/image" Target="../media/image176.jpeg"/><Relationship Id="rId3" Type="http://schemas.openxmlformats.org/officeDocument/2006/relationships/image" Target="../media/image172.png"/><Relationship Id="rId12" Type="http://schemas.openxmlformats.org/officeDocument/2006/relationships/customXml" Target="../ink/ink395.xml"/><Relationship Id="rId17" Type="http://schemas.openxmlformats.org/officeDocument/2006/relationships/image" Target="../media/image1040.png"/><Relationship Id="rId25" Type="http://schemas.openxmlformats.org/officeDocument/2006/relationships/image" Target="../media/image1080.png"/><Relationship Id="rId33" Type="http://schemas.openxmlformats.org/officeDocument/2006/relationships/image" Target="../media/image219.png"/><Relationship Id="rId38" Type="http://schemas.openxmlformats.org/officeDocument/2006/relationships/customXml" Target="../ink/ink408.xml"/><Relationship Id="rId46" Type="http://schemas.openxmlformats.org/officeDocument/2006/relationships/customXml" Target="../ink/ink412.xml"/><Relationship Id="rId20" Type="http://schemas.openxmlformats.org/officeDocument/2006/relationships/customXml" Target="../ink/ink399.xml"/><Relationship Id="rId41" Type="http://schemas.openxmlformats.org/officeDocument/2006/relationships/image" Target="../media/image223.png"/><Relationship Id="rId1" Type="http://schemas.openxmlformats.org/officeDocument/2006/relationships/slideLayout" Target="../slideLayouts/slideLayout2.xml"/><Relationship Id="rId6" Type="http://schemas.openxmlformats.org/officeDocument/2006/relationships/image" Target="../media/image85.jpeg"/></Relationships>
</file>

<file path=ppt/slides/_rels/slide10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73.jpeg"/><Relationship Id="rId1" Type="http://schemas.openxmlformats.org/officeDocument/2006/relationships/slideLayout" Target="../slideLayouts/slideLayout2.xml"/><Relationship Id="rId4" Type="http://schemas.openxmlformats.org/officeDocument/2006/relationships/image" Target="../media/image174.jpeg"/></Relationships>
</file>

<file path=ppt/slides/_rels/slide105.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image" Target="../media/image175.jpeg"/><Relationship Id="rId1" Type="http://schemas.openxmlformats.org/officeDocument/2006/relationships/slideLayout" Target="../slideLayouts/slideLayout2.xml"/><Relationship Id="rId6" Type="http://schemas.openxmlformats.org/officeDocument/2006/relationships/image" Target="../media/image192.png"/><Relationship Id="rId5" Type="http://schemas.openxmlformats.org/officeDocument/2006/relationships/image" Target="../media/image178.jpeg"/><Relationship Id="rId4" Type="http://schemas.openxmlformats.org/officeDocument/2006/relationships/image" Target="../media/image176.jpeg"/></Relationships>
</file>

<file path=ppt/slides/_rels/slide106.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94.JP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95.jpeg"/></Relationships>
</file>

<file path=ppt/slides/_rels/slide108.xml.rels><?xml version="1.0" encoding="UTF-8" standalone="yes"?>
<Relationships xmlns="http://schemas.openxmlformats.org/package/2006/relationships"><Relationship Id="rId8" Type="http://schemas.openxmlformats.org/officeDocument/2006/relationships/image" Target="../media/image201.jpeg"/><Relationship Id="rId3" Type="http://schemas.openxmlformats.org/officeDocument/2006/relationships/image" Target="../media/image196.jpeg"/><Relationship Id="rId7" Type="http://schemas.openxmlformats.org/officeDocument/2006/relationships/image" Target="../media/image200.jpe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image" Target="../media/image199.jpeg"/><Relationship Id="rId5" Type="http://schemas.openxmlformats.org/officeDocument/2006/relationships/image" Target="../media/image198.jpeg"/><Relationship Id="rId10" Type="http://schemas.openxmlformats.org/officeDocument/2006/relationships/image" Target="../media/image203.jpeg"/><Relationship Id="rId4" Type="http://schemas.openxmlformats.org/officeDocument/2006/relationships/image" Target="../media/image197.jpeg"/><Relationship Id="rId9" Type="http://schemas.openxmlformats.org/officeDocument/2006/relationships/image" Target="../media/image202.jpeg"/></Relationships>
</file>

<file path=ppt/slides/_rels/slide109.xml.rels><?xml version="1.0" encoding="UTF-8" standalone="yes"?>
<Relationships xmlns="http://schemas.openxmlformats.org/package/2006/relationships"><Relationship Id="rId8" Type="http://schemas.openxmlformats.org/officeDocument/2006/relationships/image" Target="../media/image1920.png"/><Relationship Id="rId13" Type="http://schemas.openxmlformats.org/officeDocument/2006/relationships/customXml" Target="../ink/ink419.xml"/><Relationship Id="rId3" Type="http://schemas.openxmlformats.org/officeDocument/2006/relationships/image" Target="../media/image204.jpeg"/><Relationship Id="rId7" Type="http://schemas.openxmlformats.org/officeDocument/2006/relationships/customXml" Target="../ink/ink415.xml"/><Relationship Id="rId12" Type="http://schemas.openxmlformats.org/officeDocument/2006/relationships/image" Target="../media/image1930.png"/><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image" Target="../media/image1910.png"/><Relationship Id="rId11" Type="http://schemas.openxmlformats.org/officeDocument/2006/relationships/customXml" Target="../ink/ink418.xml"/><Relationship Id="rId5" Type="http://schemas.openxmlformats.org/officeDocument/2006/relationships/customXml" Target="../ink/ink414.xml"/><Relationship Id="rId10" Type="http://schemas.openxmlformats.org/officeDocument/2006/relationships/customXml" Target="../ink/ink417.xml"/><Relationship Id="rId4" Type="http://schemas.openxmlformats.org/officeDocument/2006/relationships/image" Target="../media/image2.jpeg"/><Relationship Id="rId9" Type="http://schemas.openxmlformats.org/officeDocument/2006/relationships/customXml" Target="../ink/ink416.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10.xml.rels><?xml version="1.0" encoding="UTF-8" standalone="yes"?>
<Relationships xmlns="http://schemas.openxmlformats.org/package/2006/relationships"><Relationship Id="rId8" Type="http://schemas.openxmlformats.org/officeDocument/2006/relationships/customXml" Target="../ink/ink421.xml"/><Relationship Id="rId13" Type="http://schemas.openxmlformats.org/officeDocument/2006/relationships/image" Target="../media/image205.jpeg"/><Relationship Id="rId3" Type="http://schemas.openxmlformats.org/officeDocument/2006/relationships/image" Target="../media/image2.jpeg"/><Relationship Id="rId7" Type="http://schemas.openxmlformats.org/officeDocument/2006/relationships/image" Target="../media/image1920.png"/><Relationship Id="rId12" Type="http://schemas.openxmlformats.org/officeDocument/2006/relationships/customXml" Target="../ink/ink424.xml"/><Relationship Id="rId17" Type="http://schemas.openxmlformats.org/officeDocument/2006/relationships/image" Target="../media/image229.png"/><Relationship Id="rId2" Type="http://schemas.openxmlformats.org/officeDocument/2006/relationships/notesSlide" Target="../notesSlides/notesSlide94.xml"/><Relationship Id="rId16" Type="http://schemas.openxmlformats.org/officeDocument/2006/relationships/customXml" Target="../ink/ink425.xml"/><Relationship Id="rId1" Type="http://schemas.openxmlformats.org/officeDocument/2006/relationships/slideLayout" Target="../slideLayouts/slideLayout2.xml"/><Relationship Id="rId11" Type="http://schemas.openxmlformats.org/officeDocument/2006/relationships/image" Target="../media/image1930.png"/><Relationship Id="rId15" Type="http://schemas.openxmlformats.org/officeDocument/2006/relationships/image" Target="../media/image207.jpeg"/><Relationship Id="rId10" Type="http://schemas.openxmlformats.org/officeDocument/2006/relationships/customXml" Target="../ink/ink423.xml"/><Relationship Id="rId4" Type="http://schemas.openxmlformats.org/officeDocument/2006/relationships/customXml" Target="../ink/ink420.xml"/><Relationship Id="rId9" Type="http://schemas.openxmlformats.org/officeDocument/2006/relationships/customXml" Target="../ink/ink422.xml"/><Relationship Id="rId14" Type="http://schemas.openxmlformats.org/officeDocument/2006/relationships/image" Target="../media/image206.jpg"/></Relationships>
</file>

<file path=ppt/slides/_rels/slide111.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image" Target="../media/image208.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920.png"/><Relationship Id="rId13" Type="http://schemas.openxmlformats.org/officeDocument/2006/relationships/customXml" Target="../ink/ink431.xml"/><Relationship Id="rId3" Type="http://schemas.openxmlformats.org/officeDocument/2006/relationships/image" Target="../media/image204.jpeg"/><Relationship Id="rId7" Type="http://schemas.openxmlformats.org/officeDocument/2006/relationships/customXml" Target="../ink/ink427.xml"/><Relationship Id="rId12" Type="http://schemas.openxmlformats.org/officeDocument/2006/relationships/image" Target="../media/image1930.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910.png"/><Relationship Id="rId11" Type="http://schemas.openxmlformats.org/officeDocument/2006/relationships/customXml" Target="../ink/ink430.xml"/><Relationship Id="rId5" Type="http://schemas.openxmlformats.org/officeDocument/2006/relationships/customXml" Target="../ink/ink426.xml"/><Relationship Id="rId10" Type="http://schemas.openxmlformats.org/officeDocument/2006/relationships/customXml" Target="../ink/ink429.xml"/><Relationship Id="rId4" Type="http://schemas.openxmlformats.org/officeDocument/2006/relationships/image" Target="../media/image2.jpeg"/><Relationship Id="rId9" Type="http://schemas.openxmlformats.org/officeDocument/2006/relationships/customXml" Target="../ink/ink42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customXml" Target="../ink/ink7.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customXml" Target="../ink/ink8.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customXml" Target="../ink/ink10.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customXml" Target="../ink/ink11.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customXml" Target="../ink/ink14.xml"/><Relationship Id="rId13" Type="http://schemas.openxmlformats.org/officeDocument/2006/relationships/customXml" Target="../ink/ink16.xml"/><Relationship Id="rId3" Type="http://schemas.openxmlformats.org/officeDocument/2006/relationships/image" Target="../media/image26.jpe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customXml" Target="../ink/ink13.xml"/><Relationship Id="rId11" Type="http://schemas.openxmlformats.org/officeDocument/2006/relationships/customXml" Target="../ink/ink15.xml"/><Relationship Id="rId5" Type="http://schemas.openxmlformats.org/officeDocument/2006/relationships/image" Target="../media/image39.png"/><Relationship Id="rId10" Type="http://schemas.openxmlformats.org/officeDocument/2006/relationships/image" Target="../media/image29.jpeg"/><Relationship Id="rId4" Type="http://schemas.openxmlformats.org/officeDocument/2006/relationships/customXml" Target="../ink/ink12.xml"/><Relationship Id="rId9" Type="http://schemas.openxmlformats.org/officeDocument/2006/relationships/image" Target="../media/image41.png"/><Relationship Id="rId1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customXml" Target="../ink/ink17.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7.png"/><Relationship Id="rId18" Type="http://schemas.openxmlformats.org/officeDocument/2006/relationships/image" Target="../media/image3.jpeg"/><Relationship Id="rId3" Type="http://schemas.openxmlformats.org/officeDocument/2006/relationships/image" Target="../media/image2.jpeg"/><Relationship Id="rId7" Type="http://schemas.openxmlformats.org/officeDocument/2006/relationships/image" Target="../media/image10.jpeg"/><Relationship Id="rId12" Type="http://schemas.openxmlformats.org/officeDocument/2006/relationships/customXml" Target="../ink/ink3.xml"/><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customXml" Target="../ink/ink5.xml"/><Relationship Id="rId20"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6.png"/><Relationship Id="rId5" Type="http://schemas.openxmlformats.org/officeDocument/2006/relationships/image" Target="../media/image9.png"/><Relationship Id="rId15" Type="http://schemas.openxmlformats.org/officeDocument/2006/relationships/image" Target="../media/image18.png"/><Relationship Id="rId10" Type="http://schemas.openxmlformats.org/officeDocument/2006/relationships/customXml" Target="../ink/ink2.xml"/><Relationship Id="rId19" Type="http://schemas.openxmlformats.org/officeDocument/2006/relationships/customXml" Target="../ink/ink6.xml"/><Relationship Id="rId4" Type="http://schemas.openxmlformats.org/officeDocument/2006/relationships/image" Target="../media/image8.jpeg"/><Relationship Id="rId9" Type="http://schemas.openxmlformats.org/officeDocument/2006/relationships/image" Target="../media/image15.png"/><Relationship Id="rId14" Type="http://schemas.openxmlformats.org/officeDocument/2006/relationships/customXml" Target="../ink/ink4.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6.jpeg"/><Relationship Id="rId7" Type="http://schemas.openxmlformats.org/officeDocument/2006/relationships/customXml" Target="../ink/ink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customXml" Target="../ink/ink18.xml"/><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2.jpeg"/><Relationship Id="rId7"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2.jpeg"/><Relationship Id="rId7" Type="http://schemas.openxmlformats.org/officeDocument/2006/relationships/image" Target="../media/image37.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10" Type="http://schemas.openxmlformats.org/officeDocument/2006/relationships/image" Target="../media/image43.jpeg"/><Relationship Id="rId4" Type="http://schemas.openxmlformats.org/officeDocument/2006/relationships/image" Target="../media/image33.jpe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customXml" Target="../ink/ink22.xml"/><Relationship Id="rId17" Type="http://schemas.openxmlformats.org/officeDocument/2006/relationships/image" Target="../media/image51.png"/><Relationship Id="rId2" Type="http://schemas.openxmlformats.org/officeDocument/2006/relationships/notesSlide" Target="../notesSlides/notesSlide23.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9.png"/><Relationship Id="rId5" Type="http://schemas.openxmlformats.org/officeDocument/2006/relationships/image" Target="../media/image47.png"/><Relationship Id="rId15" Type="http://schemas.openxmlformats.org/officeDocument/2006/relationships/image" Target="../media/image31.png"/><Relationship Id="rId10" Type="http://schemas.openxmlformats.org/officeDocument/2006/relationships/customXml" Target="../ink/ink21.xml"/><Relationship Id="rId4" Type="http://schemas.microsoft.com/office/2007/relationships/hdphoto" Target="../media/hdphoto3.wdp"/><Relationship Id="rId9" Type="http://schemas.openxmlformats.org/officeDocument/2006/relationships/image" Target="../media/image280.png"/><Relationship Id="rId14" Type="http://schemas.openxmlformats.org/officeDocument/2006/relationships/customXml" Target="../ink/ink23.xml"/></Relationships>
</file>

<file path=ppt/slides/_rels/slide26.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300.png"/><Relationship Id="rId18"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customXml" Target="../ink/ink26.xml"/><Relationship Id="rId17" Type="http://schemas.openxmlformats.org/officeDocument/2006/relationships/image" Target="../media/image51.png"/><Relationship Id="rId2" Type="http://schemas.openxmlformats.org/officeDocument/2006/relationships/notesSlide" Target="../notesSlides/notesSlide24.xml"/><Relationship Id="rId16" Type="http://schemas.openxmlformats.org/officeDocument/2006/relationships/image" Target="../media/image42.png"/><Relationship Id="rId20"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9.png"/><Relationship Id="rId5" Type="http://schemas.openxmlformats.org/officeDocument/2006/relationships/image" Target="../media/image47.png"/><Relationship Id="rId15" Type="http://schemas.openxmlformats.org/officeDocument/2006/relationships/image" Target="../media/image31.png"/><Relationship Id="rId10" Type="http://schemas.openxmlformats.org/officeDocument/2006/relationships/customXml" Target="../ink/ink25.xml"/><Relationship Id="rId19" Type="http://schemas.openxmlformats.org/officeDocument/2006/relationships/customXml" Target="../ink/ink28.xml"/><Relationship Id="rId4" Type="http://schemas.microsoft.com/office/2007/relationships/hdphoto" Target="../media/hdphoto3.wdp"/><Relationship Id="rId9" Type="http://schemas.openxmlformats.org/officeDocument/2006/relationships/image" Target="../media/image280.png"/><Relationship Id="rId14" Type="http://schemas.openxmlformats.org/officeDocument/2006/relationships/customXml" Target="../ink/ink27.xml"/></Relationships>
</file>

<file path=ppt/slides/_rels/slide27.xml.rels><?xml version="1.0" encoding="UTF-8" standalone="yes"?>
<Relationships xmlns="http://schemas.openxmlformats.org/package/2006/relationships"><Relationship Id="rId8" Type="http://schemas.openxmlformats.org/officeDocument/2006/relationships/customXml" Target="../ink/ink29.xml"/><Relationship Id="rId13" Type="http://schemas.openxmlformats.org/officeDocument/2006/relationships/image" Target="../media/image300.png"/><Relationship Id="rId3" Type="http://schemas.openxmlformats.org/officeDocument/2006/relationships/image" Target="../media/image45.png"/><Relationship Id="rId7" Type="http://schemas.openxmlformats.org/officeDocument/2006/relationships/image" Target="../media/image50.png"/><Relationship Id="rId12" Type="http://schemas.openxmlformats.org/officeDocument/2006/relationships/customXml" Target="../ink/ink31.xml"/><Relationship Id="rId17" Type="http://schemas.openxmlformats.org/officeDocument/2006/relationships/image" Target="../media/image51.png"/><Relationship Id="rId2" Type="http://schemas.openxmlformats.org/officeDocument/2006/relationships/notesSlide" Target="../notesSlides/notesSlide25.xml"/><Relationship Id="rId16"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jpeg"/><Relationship Id="rId11" Type="http://schemas.openxmlformats.org/officeDocument/2006/relationships/image" Target="../media/image29.png"/><Relationship Id="rId5" Type="http://schemas.openxmlformats.org/officeDocument/2006/relationships/image" Target="../media/image47.png"/><Relationship Id="rId15" Type="http://schemas.openxmlformats.org/officeDocument/2006/relationships/image" Target="../media/image31.png"/><Relationship Id="rId10" Type="http://schemas.openxmlformats.org/officeDocument/2006/relationships/customXml" Target="../ink/ink30.xml"/><Relationship Id="rId4" Type="http://schemas.microsoft.com/office/2007/relationships/hdphoto" Target="../media/hdphoto3.wdp"/><Relationship Id="rId9" Type="http://schemas.openxmlformats.org/officeDocument/2006/relationships/image" Target="../media/image280.png"/><Relationship Id="rId14" Type="http://schemas.openxmlformats.org/officeDocument/2006/relationships/customXml" Target="../ink/ink3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3.jpeg"/></Relationships>
</file>

<file path=ppt/slides/_rels/slide29.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4.jpeg"/><Relationship Id="rId7" Type="http://schemas.openxmlformats.org/officeDocument/2006/relationships/image" Target="../media/image56.jpeg"/><Relationship Id="rId12"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60.jpeg"/><Relationship Id="rId5" Type="http://schemas.openxmlformats.org/officeDocument/2006/relationships/image" Target="../media/image45.png"/><Relationship Id="rId10" Type="http://schemas.openxmlformats.org/officeDocument/2006/relationships/image" Target="../media/image59.jpeg"/><Relationship Id="rId4" Type="http://schemas.openxmlformats.org/officeDocument/2006/relationships/image" Target="../media/image55.jpeg"/><Relationship Id="rId9"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8" Type="http://schemas.openxmlformats.org/officeDocument/2006/relationships/image" Target="../media/image57.jpeg"/><Relationship Id="rId13" Type="http://schemas.openxmlformats.org/officeDocument/2006/relationships/customXml" Target="../ink/ink33.xml"/><Relationship Id="rId18" Type="http://schemas.openxmlformats.org/officeDocument/2006/relationships/image" Target="../media/image76.png"/><Relationship Id="rId3" Type="http://schemas.openxmlformats.org/officeDocument/2006/relationships/image" Target="../media/image54.jpeg"/><Relationship Id="rId7" Type="http://schemas.openxmlformats.org/officeDocument/2006/relationships/image" Target="../media/image56.jpeg"/><Relationship Id="rId12" Type="http://schemas.openxmlformats.org/officeDocument/2006/relationships/image" Target="../media/image61.jpeg"/><Relationship Id="rId17" Type="http://schemas.openxmlformats.org/officeDocument/2006/relationships/customXml" Target="../ink/ink35.xml"/><Relationship Id="rId2" Type="http://schemas.openxmlformats.org/officeDocument/2006/relationships/notesSlide" Target="../notesSlides/notesSlide28.xml"/><Relationship Id="rId16" Type="http://schemas.openxmlformats.org/officeDocument/2006/relationships/image" Target="../media/image75.png"/><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60.jpeg"/><Relationship Id="rId5" Type="http://schemas.openxmlformats.org/officeDocument/2006/relationships/image" Target="../media/image45.png"/><Relationship Id="rId15" Type="http://schemas.openxmlformats.org/officeDocument/2006/relationships/customXml" Target="../ink/ink34.xml"/><Relationship Id="rId10" Type="http://schemas.openxmlformats.org/officeDocument/2006/relationships/image" Target="../media/image59.jpeg"/><Relationship Id="rId4" Type="http://schemas.openxmlformats.org/officeDocument/2006/relationships/image" Target="../media/image55.jpeg"/><Relationship Id="rId9" Type="http://schemas.openxmlformats.org/officeDocument/2006/relationships/image" Target="../media/image58.jpeg"/><Relationship Id="rId1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62.jpeg"/><Relationship Id="rId5" Type="http://schemas.microsoft.com/office/2007/relationships/hdphoto" Target="../media/hdphoto3.wdp"/><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3" Type="http://schemas.openxmlformats.org/officeDocument/2006/relationships/customXml" Target="../ink/ink38.xml"/><Relationship Id="rId18" Type="http://schemas.openxmlformats.org/officeDocument/2006/relationships/image" Target="../media/image590.png"/><Relationship Id="rId26" Type="http://schemas.openxmlformats.org/officeDocument/2006/relationships/image" Target="../media/image630.png"/><Relationship Id="rId21" Type="http://schemas.openxmlformats.org/officeDocument/2006/relationships/customXml" Target="../ink/ink42.xml"/><Relationship Id="rId34" Type="http://schemas.openxmlformats.org/officeDocument/2006/relationships/image" Target="../media/image67.png"/><Relationship Id="rId7" Type="http://schemas.openxmlformats.org/officeDocument/2006/relationships/image" Target="../media/image63.png"/><Relationship Id="rId12" Type="http://schemas.openxmlformats.org/officeDocument/2006/relationships/image" Target="../media/image560.png"/><Relationship Id="rId17" Type="http://schemas.openxmlformats.org/officeDocument/2006/relationships/customXml" Target="../ink/ink40.xml"/><Relationship Id="rId25" Type="http://schemas.openxmlformats.org/officeDocument/2006/relationships/customXml" Target="../ink/ink44.xml"/><Relationship Id="rId33" Type="http://schemas.openxmlformats.org/officeDocument/2006/relationships/customXml" Target="../ink/ink48.xml"/><Relationship Id="rId38" Type="http://schemas.openxmlformats.org/officeDocument/2006/relationships/image" Target="../media/image70.jpeg"/><Relationship Id="rId2" Type="http://schemas.openxmlformats.org/officeDocument/2006/relationships/notesSlide" Target="../notesSlides/notesSlide29.xml"/><Relationship Id="rId16" Type="http://schemas.openxmlformats.org/officeDocument/2006/relationships/image" Target="../media/image580.png"/><Relationship Id="rId20" Type="http://schemas.openxmlformats.org/officeDocument/2006/relationships/image" Target="../media/image60.png"/><Relationship Id="rId29" Type="http://schemas.openxmlformats.org/officeDocument/2006/relationships/customXml" Target="../ink/ink4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customXml" Target="../ink/ink37.xml"/><Relationship Id="rId24" Type="http://schemas.openxmlformats.org/officeDocument/2006/relationships/image" Target="../media/image620.png"/><Relationship Id="rId32" Type="http://schemas.openxmlformats.org/officeDocument/2006/relationships/image" Target="../media/image66.png"/><Relationship Id="rId37" Type="http://schemas.openxmlformats.org/officeDocument/2006/relationships/image" Target="../media/image69.png"/><Relationship Id="rId5" Type="http://schemas.openxmlformats.org/officeDocument/2006/relationships/image" Target="../media/image45.png"/><Relationship Id="rId15" Type="http://schemas.openxmlformats.org/officeDocument/2006/relationships/customXml" Target="../ink/ink39.xml"/><Relationship Id="rId23" Type="http://schemas.openxmlformats.org/officeDocument/2006/relationships/customXml" Target="../ink/ink43.xml"/><Relationship Id="rId28" Type="http://schemas.openxmlformats.org/officeDocument/2006/relationships/image" Target="../media/image640.png"/><Relationship Id="rId36" Type="http://schemas.openxmlformats.org/officeDocument/2006/relationships/image" Target="../media/image68.png"/><Relationship Id="rId10" Type="http://schemas.openxmlformats.org/officeDocument/2006/relationships/image" Target="../media/image55.png"/><Relationship Id="rId19" Type="http://schemas.openxmlformats.org/officeDocument/2006/relationships/customXml" Target="../ink/ink41.xml"/><Relationship Id="rId31" Type="http://schemas.openxmlformats.org/officeDocument/2006/relationships/customXml" Target="../ink/ink47.xml"/><Relationship Id="rId4" Type="http://schemas.openxmlformats.org/officeDocument/2006/relationships/image" Target="../media/image55.jpeg"/><Relationship Id="rId9" Type="http://schemas.openxmlformats.org/officeDocument/2006/relationships/customXml" Target="../ink/ink36.xml"/><Relationship Id="rId14" Type="http://schemas.openxmlformats.org/officeDocument/2006/relationships/image" Target="../media/image57.png"/><Relationship Id="rId22" Type="http://schemas.openxmlformats.org/officeDocument/2006/relationships/image" Target="../media/image610.png"/><Relationship Id="rId27" Type="http://schemas.openxmlformats.org/officeDocument/2006/relationships/customXml" Target="../ink/ink45.xml"/><Relationship Id="rId30" Type="http://schemas.openxmlformats.org/officeDocument/2006/relationships/image" Target="../media/image650.png"/><Relationship Id="rId35" Type="http://schemas.openxmlformats.org/officeDocument/2006/relationships/customXml" Target="../ink/ink49.xml"/><Relationship Id="rId8" Type="http://schemas.openxmlformats.org/officeDocument/2006/relationships/image" Target="../media/image65.png"/><Relationship Id="rId3" Type="http://schemas.openxmlformats.org/officeDocument/2006/relationships/image" Target="../media/image54.jpeg"/></Relationships>
</file>

<file path=ppt/slides/_rels/slide3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customXml" Target="../ink/ink55.xml"/><Relationship Id="rId26" Type="http://schemas.openxmlformats.org/officeDocument/2006/relationships/customXml" Target="../ink/ink59.xml"/><Relationship Id="rId21" Type="http://schemas.openxmlformats.org/officeDocument/2006/relationships/image" Target="../media/image610.png"/><Relationship Id="rId34" Type="http://schemas.openxmlformats.org/officeDocument/2006/relationships/customXml" Target="../ink/ink63.xml"/><Relationship Id="rId7" Type="http://schemas.openxmlformats.org/officeDocument/2006/relationships/image" Target="../media/image65.png"/><Relationship Id="rId12" Type="http://schemas.openxmlformats.org/officeDocument/2006/relationships/customXml" Target="../ink/ink52.xml"/><Relationship Id="rId17" Type="http://schemas.openxmlformats.org/officeDocument/2006/relationships/image" Target="../media/image590.png"/><Relationship Id="rId25" Type="http://schemas.openxmlformats.org/officeDocument/2006/relationships/image" Target="../media/image630.png"/><Relationship Id="rId33" Type="http://schemas.openxmlformats.org/officeDocument/2006/relationships/image" Target="../media/image67.png"/><Relationship Id="rId2" Type="http://schemas.openxmlformats.org/officeDocument/2006/relationships/image" Target="../media/image54.jpeg"/><Relationship Id="rId16" Type="http://schemas.openxmlformats.org/officeDocument/2006/relationships/customXml" Target="../ink/ink54.xml"/><Relationship Id="rId20" Type="http://schemas.openxmlformats.org/officeDocument/2006/relationships/customXml" Target="../ink/ink56.xml"/><Relationship Id="rId29"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560.png"/><Relationship Id="rId24" Type="http://schemas.openxmlformats.org/officeDocument/2006/relationships/customXml" Target="../ink/ink58.xml"/><Relationship Id="rId32" Type="http://schemas.openxmlformats.org/officeDocument/2006/relationships/customXml" Target="../ink/ink62.xml"/><Relationship Id="rId37" Type="http://schemas.openxmlformats.org/officeDocument/2006/relationships/image" Target="../media/image71.jpeg"/><Relationship Id="rId5" Type="http://schemas.microsoft.com/office/2007/relationships/hdphoto" Target="../media/hdphoto3.wdp"/><Relationship Id="rId15" Type="http://schemas.openxmlformats.org/officeDocument/2006/relationships/image" Target="../media/image580.png"/><Relationship Id="rId23" Type="http://schemas.openxmlformats.org/officeDocument/2006/relationships/image" Target="../media/image620.png"/><Relationship Id="rId28" Type="http://schemas.openxmlformats.org/officeDocument/2006/relationships/customXml" Target="../ink/ink60.xml"/><Relationship Id="rId36" Type="http://schemas.openxmlformats.org/officeDocument/2006/relationships/image" Target="../media/image69.png"/><Relationship Id="rId10" Type="http://schemas.openxmlformats.org/officeDocument/2006/relationships/customXml" Target="../ink/ink51.xml"/><Relationship Id="rId19" Type="http://schemas.openxmlformats.org/officeDocument/2006/relationships/image" Target="../media/image60.png"/><Relationship Id="rId31" Type="http://schemas.openxmlformats.org/officeDocument/2006/relationships/image" Target="../media/image66.png"/><Relationship Id="rId4" Type="http://schemas.openxmlformats.org/officeDocument/2006/relationships/image" Target="../media/image45.png"/><Relationship Id="rId9" Type="http://schemas.openxmlformats.org/officeDocument/2006/relationships/image" Target="../media/image55.png"/><Relationship Id="rId14" Type="http://schemas.openxmlformats.org/officeDocument/2006/relationships/customXml" Target="../ink/ink53.xml"/><Relationship Id="rId22" Type="http://schemas.openxmlformats.org/officeDocument/2006/relationships/customXml" Target="../ink/ink57.xml"/><Relationship Id="rId27" Type="http://schemas.openxmlformats.org/officeDocument/2006/relationships/image" Target="../media/image640.png"/><Relationship Id="rId30" Type="http://schemas.openxmlformats.org/officeDocument/2006/relationships/customXml" Target="../ink/ink61.xml"/><Relationship Id="rId35" Type="http://schemas.openxmlformats.org/officeDocument/2006/relationships/image" Target="../media/image68.png"/><Relationship Id="rId8" Type="http://schemas.openxmlformats.org/officeDocument/2006/relationships/customXml" Target="../ink/ink50.xml"/><Relationship Id="rId3"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jpeg"/><Relationship Id="rId25"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2.xml"/><Relationship Id="rId24" Type="http://schemas.openxmlformats.org/officeDocument/2006/relationships/image" Target="../media/image690.png"/><Relationship Id="rId5" Type="http://schemas.openxmlformats.org/officeDocument/2006/relationships/customXml" Target="../ink/ink64.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26" Type="http://schemas.openxmlformats.org/officeDocument/2006/relationships/customXml" Target="../ink/ink66.xml"/><Relationship Id="rId3" Type="http://schemas.openxmlformats.org/officeDocument/2006/relationships/image" Target="../media/image72.jpeg"/><Relationship Id="rId25" Type="http://schemas.openxmlformats.org/officeDocument/2006/relationships/image" Target="../media/image73.jpeg"/><Relationship Id="rId2" Type="http://schemas.openxmlformats.org/officeDocument/2006/relationships/notesSlide" Target="../notesSlides/notesSlide32.xml"/><Relationship Id="rId1" Type="http://schemas.openxmlformats.org/officeDocument/2006/relationships/slideLayout" Target="../slideLayouts/slideLayout2.xml"/><Relationship Id="rId24" Type="http://schemas.openxmlformats.org/officeDocument/2006/relationships/image" Target="../media/image690.png"/><Relationship Id="rId5" Type="http://schemas.openxmlformats.org/officeDocument/2006/relationships/customXml" Target="../ink/ink65.xml"/><Relationship Id="rId4" Type="http://schemas.openxmlformats.org/officeDocument/2006/relationships/image" Target="../media/image47.png"/><Relationship Id="rId27" Type="http://schemas.openxmlformats.org/officeDocument/2006/relationships/image" Target="../media/image740.png"/></Relationships>
</file>

<file path=ppt/slides/_rels/slide37.xml.rels><?xml version="1.0" encoding="UTF-8" standalone="yes"?>
<Relationships xmlns="http://schemas.openxmlformats.org/package/2006/relationships"><Relationship Id="rId26" Type="http://schemas.openxmlformats.org/officeDocument/2006/relationships/customXml" Target="../ink/ink68.xml"/><Relationship Id="rId3" Type="http://schemas.openxmlformats.org/officeDocument/2006/relationships/image" Target="../media/image72.jpeg"/><Relationship Id="rId34" Type="http://schemas.openxmlformats.org/officeDocument/2006/relationships/customXml" Target="../ink/ink71.xml"/><Relationship Id="rId25" Type="http://schemas.openxmlformats.org/officeDocument/2006/relationships/image" Target="../media/image73.jpeg"/><Relationship Id="rId33" Type="http://schemas.openxmlformats.org/officeDocument/2006/relationships/image" Target="../media/image75.jpeg"/><Relationship Id="rId2" Type="http://schemas.openxmlformats.org/officeDocument/2006/relationships/notesSlide" Target="../notesSlides/notesSlide33.xml"/><Relationship Id="rId29" Type="http://schemas.openxmlformats.org/officeDocument/2006/relationships/customXml" Target="../ink/ink69.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780.png"/><Relationship Id="rId37" Type="http://schemas.openxmlformats.org/officeDocument/2006/relationships/image" Target="../media/image88.png"/><Relationship Id="rId5" Type="http://schemas.openxmlformats.org/officeDocument/2006/relationships/customXml" Target="../ink/ink67.xml"/><Relationship Id="rId28" Type="http://schemas.openxmlformats.org/officeDocument/2006/relationships/image" Target="../media/image74.jpeg"/><Relationship Id="rId36" Type="http://schemas.openxmlformats.org/officeDocument/2006/relationships/customXml" Target="../ink/ink72.xml"/><Relationship Id="rId31" Type="http://schemas.openxmlformats.org/officeDocument/2006/relationships/customXml" Target="../ink/ink70.xml"/><Relationship Id="rId4" Type="http://schemas.openxmlformats.org/officeDocument/2006/relationships/image" Target="../media/image47.png"/><Relationship Id="rId27" Type="http://schemas.openxmlformats.org/officeDocument/2006/relationships/image" Target="../media/image750.png"/><Relationship Id="rId30" Type="http://schemas.openxmlformats.org/officeDocument/2006/relationships/image" Target="../media/image77.png"/><Relationship Id="rId35" Type="http://schemas.openxmlformats.org/officeDocument/2006/relationships/image" Target="../media/image87.png"/></Relationships>
</file>

<file path=ppt/slides/_rels/slide38.xml.rels><?xml version="1.0" encoding="UTF-8" standalone="yes"?>
<Relationships xmlns="http://schemas.openxmlformats.org/package/2006/relationships"><Relationship Id="rId26" Type="http://schemas.openxmlformats.org/officeDocument/2006/relationships/image" Target="../media/image77.jpeg"/><Relationship Id="rId3" Type="http://schemas.openxmlformats.org/officeDocument/2006/relationships/image" Target="../media/image47.png"/><Relationship Id="rId25" Type="http://schemas.openxmlformats.org/officeDocument/2006/relationships/image" Target="../media/image76.jpeg"/><Relationship Id="rId2" Type="http://schemas.openxmlformats.org/officeDocument/2006/relationships/notesSlide" Target="../notesSlides/notesSlide34.xml"/><Relationship Id="rId1" Type="http://schemas.openxmlformats.org/officeDocument/2006/relationships/slideLayout" Target="../slideLayouts/slideLayout2.xml"/><Relationship Id="rId24" Type="http://schemas.openxmlformats.org/officeDocument/2006/relationships/image" Target="../media/image690.png"/><Relationship Id="rId4" Type="http://schemas.openxmlformats.org/officeDocument/2006/relationships/customXml" Target="../ink/ink7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2.jpeg"/><Relationship Id="rId1" Type="http://schemas.openxmlformats.org/officeDocument/2006/relationships/slideLayout" Target="../slideLayouts/slideLayout2.xml"/><Relationship Id="rId24" Type="http://schemas.openxmlformats.org/officeDocument/2006/relationships/image" Target="../media/image690.png"/><Relationship Id="rId4" Type="http://schemas.openxmlformats.org/officeDocument/2006/relationships/customXml" Target="../ink/ink7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72.jpeg"/><Relationship Id="rId25" Type="http://schemas.openxmlformats.org/officeDocument/2006/relationships/customXml" Target="../ink/ink76.xml"/><Relationship Id="rId2" Type="http://schemas.openxmlformats.org/officeDocument/2006/relationships/notesSlide" Target="../notesSlides/notesSlide35.xml"/><Relationship Id="rId1" Type="http://schemas.openxmlformats.org/officeDocument/2006/relationships/slideLayout" Target="../slideLayouts/slideLayout2.xml"/><Relationship Id="rId24" Type="http://schemas.openxmlformats.org/officeDocument/2006/relationships/image" Target="../media/image690.png"/><Relationship Id="rId5" Type="http://schemas.openxmlformats.org/officeDocument/2006/relationships/customXml" Target="../ink/ink75.xml"/><Relationship Id="rId28" Type="http://schemas.openxmlformats.org/officeDocument/2006/relationships/image" Target="../media/image800.png"/><Relationship Id="rId4" Type="http://schemas.openxmlformats.org/officeDocument/2006/relationships/image" Target="../media/image47.png"/><Relationship Id="rId27" Type="http://schemas.openxmlformats.org/officeDocument/2006/relationships/customXml" Target="../ink/ink77.xml"/></Relationships>
</file>

<file path=ppt/slides/_rels/slide41.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47.png"/><Relationship Id="rId25" Type="http://schemas.openxmlformats.org/officeDocument/2006/relationships/customXml" Target="../ink/ink79.xml"/><Relationship Id="rId2" Type="http://schemas.openxmlformats.org/officeDocument/2006/relationships/image" Target="../media/image72.jpeg"/><Relationship Id="rId29" Type="http://schemas.openxmlformats.org/officeDocument/2006/relationships/customXml" Target="../ink/ink81.xml"/><Relationship Id="rId1" Type="http://schemas.openxmlformats.org/officeDocument/2006/relationships/slideLayout" Target="../slideLayouts/slideLayout2.xml"/><Relationship Id="rId24" Type="http://schemas.openxmlformats.org/officeDocument/2006/relationships/image" Target="../media/image690.png"/><Relationship Id="rId28" Type="http://schemas.openxmlformats.org/officeDocument/2006/relationships/image" Target="../media/image800.png"/><Relationship Id="rId4" Type="http://schemas.openxmlformats.org/officeDocument/2006/relationships/customXml" Target="../ink/ink78.xml"/><Relationship Id="rId27" Type="http://schemas.openxmlformats.org/officeDocument/2006/relationships/customXml" Target="../ink/ink80.xml"/><Relationship Id="rId30" Type="http://schemas.openxmlformats.org/officeDocument/2006/relationships/image" Target="../media/image81.png"/></Relationships>
</file>

<file path=ppt/slides/_rels/slide42.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47.png"/><Relationship Id="rId25" Type="http://schemas.openxmlformats.org/officeDocument/2006/relationships/customXml" Target="../ink/ink83.xml"/><Relationship Id="rId2" Type="http://schemas.openxmlformats.org/officeDocument/2006/relationships/image" Target="../media/image72.jpeg"/><Relationship Id="rId29" Type="http://schemas.openxmlformats.org/officeDocument/2006/relationships/customXml" Target="../ink/ink85.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png"/><Relationship Id="rId28" Type="http://schemas.openxmlformats.org/officeDocument/2006/relationships/image" Target="../media/image800.png"/><Relationship Id="rId31" Type="http://schemas.openxmlformats.org/officeDocument/2006/relationships/customXml" Target="../ink/ink86.xml"/><Relationship Id="rId4" Type="http://schemas.openxmlformats.org/officeDocument/2006/relationships/customXml" Target="../ink/ink82.xml"/><Relationship Id="rId27" Type="http://schemas.openxmlformats.org/officeDocument/2006/relationships/customXml" Target="../ink/ink84.xml"/><Relationship Id="rId30" Type="http://schemas.openxmlformats.org/officeDocument/2006/relationships/image" Target="../media/image81.png"/></Relationships>
</file>

<file path=ppt/slides/_rels/slide43.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47.png"/><Relationship Id="rId34" Type="http://schemas.openxmlformats.org/officeDocument/2006/relationships/image" Target="../media/image83.png"/><Relationship Id="rId25" Type="http://schemas.openxmlformats.org/officeDocument/2006/relationships/customXml" Target="../ink/ink88.xml"/><Relationship Id="rId33" Type="http://schemas.openxmlformats.org/officeDocument/2006/relationships/customXml" Target="../ink/ink92.xml"/><Relationship Id="rId2" Type="http://schemas.openxmlformats.org/officeDocument/2006/relationships/image" Target="../media/image72.jpeg"/><Relationship Id="rId29" Type="http://schemas.openxmlformats.org/officeDocument/2006/relationships/customXml" Target="../ink/ink90.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png"/><Relationship Id="rId28" Type="http://schemas.openxmlformats.org/officeDocument/2006/relationships/image" Target="../media/image800.png"/><Relationship Id="rId31" Type="http://schemas.openxmlformats.org/officeDocument/2006/relationships/customXml" Target="../ink/ink91.xml"/><Relationship Id="rId4" Type="http://schemas.openxmlformats.org/officeDocument/2006/relationships/customXml" Target="../ink/ink87.xml"/><Relationship Id="rId27" Type="http://schemas.openxmlformats.org/officeDocument/2006/relationships/customXml" Target="../ink/ink89.xml"/><Relationship Id="rId30" Type="http://schemas.openxmlformats.org/officeDocument/2006/relationships/image" Target="../media/image81.png"/></Relationships>
</file>

<file path=ppt/slides/_rels/slide44.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72.jpeg"/><Relationship Id="rId34" Type="http://schemas.openxmlformats.org/officeDocument/2006/relationships/image" Target="../media/image83.png"/><Relationship Id="rId25" Type="http://schemas.openxmlformats.org/officeDocument/2006/relationships/customXml" Target="../ink/ink94.xml"/><Relationship Id="rId33" Type="http://schemas.openxmlformats.org/officeDocument/2006/relationships/customXml" Target="../ink/ink98.xml"/><Relationship Id="rId2" Type="http://schemas.openxmlformats.org/officeDocument/2006/relationships/notesSlide" Target="../notesSlides/notesSlide36.xml"/><Relationship Id="rId29" Type="http://schemas.openxmlformats.org/officeDocument/2006/relationships/customXml" Target="../ink/ink96.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png"/><Relationship Id="rId5" Type="http://schemas.openxmlformats.org/officeDocument/2006/relationships/customXml" Target="../ink/ink93.xml"/><Relationship Id="rId28" Type="http://schemas.openxmlformats.org/officeDocument/2006/relationships/image" Target="../media/image800.png"/><Relationship Id="rId31" Type="http://schemas.openxmlformats.org/officeDocument/2006/relationships/customXml" Target="../ink/ink97.xml"/><Relationship Id="rId4" Type="http://schemas.openxmlformats.org/officeDocument/2006/relationships/image" Target="../media/image47.png"/><Relationship Id="rId27" Type="http://schemas.openxmlformats.org/officeDocument/2006/relationships/customXml" Target="../ink/ink95.xml"/><Relationship Id="rId30" Type="http://schemas.openxmlformats.org/officeDocument/2006/relationships/image" Target="../media/image81.png"/><Relationship Id="rId35" Type="http://schemas.openxmlformats.org/officeDocument/2006/relationships/image" Target="../media/image78.jpeg"/></Relationships>
</file>

<file path=ppt/slides/_rels/slide45.xml.rels><?xml version="1.0" encoding="UTF-8" standalone="yes"?>
<Relationships xmlns="http://schemas.openxmlformats.org/package/2006/relationships"><Relationship Id="rId26" Type="http://schemas.openxmlformats.org/officeDocument/2006/relationships/image" Target="../media/image790.png"/><Relationship Id="rId3" Type="http://schemas.openxmlformats.org/officeDocument/2006/relationships/image" Target="../media/image72.jpeg"/><Relationship Id="rId34" Type="http://schemas.openxmlformats.org/officeDocument/2006/relationships/image" Target="../media/image83.png"/><Relationship Id="rId25" Type="http://schemas.openxmlformats.org/officeDocument/2006/relationships/customXml" Target="../ink/ink100.xml"/><Relationship Id="rId33" Type="http://schemas.openxmlformats.org/officeDocument/2006/relationships/customXml" Target="../ink/ink104.xml"/><Relationship Id="rId2" Type="http://schemas.openxmlformats.org/officeDocument/2006/relationships/notesSlide" Target="../notesSlides/notesSlide37.xml"/><Relationship Id="rId29" Type="http://schemas.openxmlformats.org/officeDocument/2006/relationships/customXml" Target="../ink/ink102.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png"/><Relationship Id="rId37" Type="http://schemas.openxmlformats.org/officeDocument/2006/relationships/image" Target="../media/image78.jpeg"/><Relationship Id="rId5" Type="http://schemas.openxmlformats.org/officeDocument/2006/relationships/customXml" Target="../ink/ink99.xml"/><Relationship Id="rId28" Type="http://schemas.openxmlformats.org/officeDocument/2006/relationships/image" Target="../media/image800.png"/><Relationship Id="rId36" Type="http://schemas.openxmlformats.org/officeDocument/2006/relationships/image" Target="../media/image85.png"/><Relationship Id="rId31" Type="http://schemas.openxmlformats.org/officeDocument/2006/relationships/customXml" Target="../ink/ink103.xml"/><Relationship Id="rId4" Type="http://schemas.openxmlformats.org/officeDocument/2006/relationships/image" Target="../media/image47.png"/><Relationship Id="rId27" Type="http://schemas.openxmlformats.org/officeDocument/2006/relationships/customXml" Target="../ink/ink101.xml"/><Relationship Id="rId30" Type="http://schemas.openxmlformats.org/officeDocument/2006/relationships/image" Target="../media/image81.png"/><Relationship Id="rId35" Type="http://schemas.openxmlformats.org/officeDocument/2006/relationships/customXml" Target="../ink/ink105.xml"/></Relationships>
</file>

<file path=ppt/slides/_rels/slide46.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72.jpeg"/><Relationship Id="rId25" Type="http://schemas.openxmlformats.org/officeDocument/2006/relationships/customXml" Target="../ink/ink107.xml"/><Relationship Id="rId2" Type="http://schemas.openxmlformats.org/officeDocument/2006/relationships/notesSlide" Target="../notesSlides/notesSlide38.xml"/><Relationship Id="rId1" Type="http://schemas.openxmlformats.org/officeDocument/2006/relationships/slideLayout" Target="../slideLayouts/slideLayout2.xml"/><Relationship Id="rId24" Type="http://schemas.openxmlformats.org/officeDocument/2006/relationships/image" Target="../media/image690.png"/><Relationship Id="rId5" Type="http://schemas.openxmlformats.org/officeDocument/2006/relationships/customXml" Target="../ink/ink106.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25" Type="http://schemas.openxmlformats.org/officeDocument/2006/relationships/customXml" Target="../ink/ink109.xml"/><Relationship Id="rId2" Type="http://schemas.openxmlformats.org/officeDocument/2006/relationships/image" Target="../media/image72.jpeg"/><Relationship Id="rId1" Type="http://schemas.openxmlformats.org/officeDocument/2006/relationships/slideLayout" Target="../slideLayouts/slideLayout2.xml"/><Relationship Id="rId24" Type="http://schemas.openxmlformats.org/officeDocument/2006/relationships/image" Target="../media/image690.png"/><Relationship Id="rId28" Type="http://schemas.openxmlformats.org/officeDocument/2006/relationships/image" Target="../media/image86.png"/><Relationship Id="rId4" Type="http://schemas.openxmlformats.org/officeDocument/2006/relationships/customXml" Target="../ink/ink108.xml"/><Relationship Id="rId27" Type="http://schemas.openxmlformats.org/officeDocument/2006/relationships/customXml" Target="../ink/ink110.xml"/></Relationships>
</file>

<file path=ppt/slides/_rels/slide48.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25" Type="http://schemas.openxmlformats.org/officeDocument/2006/relationships/customXml" Target="../ink/ink112.xml"/><Relationship Id="rId2" Type="http://schemas.openxmlformats.org/officeDocument/2006/relationships/image" Target="../media/image72.jpeg"/><Relationship Id="rId29" Type="http://schemas.openxmlformats.org/officeDocument/2006/relationships/customXml" Target="../ink/ink114.xml"/><Relationship Id="rId1" Type="http://schemas.openxmlformats.org/officeDocument/2006/relationships/slideLayout" Target="../slideLayouts/slideLayout2.xml"/><Relationship Id="rId24" Type="http://schemas.openxmlformats.org/officeDocument/2006/relationships/image" Target="../media/image690.png"/><Relationship Id="rId28" Type="http://schemas.openxmlformats.org/officeDocument/2006/relationships/image" Target="../media/image86.png"/><Relationship Id="rId4" Type="http://schemas.openxmlformats.org/officeDocument/2006/relationships/customXml" Target="../ink/ink111.xml"/><Relationship Id="rId27" Type="http://schemas.openxmlformats.org/officeDocument/2006/relationships/customXml" Target="../ink/ink113.xml"/><Relationship Id="rId30" Type="http://schemas.openxmlformats.org/officeDocument/2006/relationships/image" Target="../media/image870.png"/></Relationships>
</file>

<file path=ppt/slides/_rels/slide49.xml.rels><?xml version="1.0" encoding="UTF-8" standalone="yes"?>
<Relationships xmlns="http://schemas.openxmlformats.org/package/2006/relationships"><Relationship Id="rId26" Type="http://schemas.openxmlformats.org/officeDocument/2006/relationships/image" Target="../media/image800.png"/><Relationship Id="rId39" Type="http://schemas.openxmlformats.org/officeDocument/2006/relationships/image" Target="../media/image92.png"/><Relationship Id="rId3" Type="http://schemas.openxmlformats.org/officeDocument/2006/relationships/image" Target="../media/image47.png"/><Relationship Id="rId34" Type="http://schemas.openxmlformats.org/officeDocument/2006/relationships/image" Target="../media/image89.png"/><Relationship Id="rId25" Type="http://schemas.openxmlformats.org/officeDocument/2006/relationships/customXml" Target="../ink/ink116.xml"/><Relationship Id="rId33" Type="http://schemas.openxmlformats.org/officeDocument/2006/relationships/customXml" Target="../ink/ink120.xml"/><Relationship Id="rId38" Type="http://schemas.openxmlformats.org/officeDocument/2006/relationships/customXml" Target="../ink/ink122.xml"/><Relationship Id="rId2" Type="http://schemas.openxmlformats.org/officeDocument/2006/relationships/image" Target="../media/image72.jpeg"/><Relationship Id="rId29" Type="http://schemas.openxmlformats.org/officeDocument/2006/relationships/customXml" Target="../ink/ink118.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80.png"/><Relationship Id="rId37" Type="http://schemas.openxmlformats.org/officeDocument/2006/relationships/image" Target="../media/image91.png"/><Relationship Id="rId28" Type="http://schemas.openxmlformats.org/officeDocument/2006/relationships/image" Target="../media/image86.png"/><Relationship Id="rId36" Type="http://schemas.openxmlformats.org/officeDocument/2006/relationships/customXml" Target="../ink/ink121.xml"/><Relationship Id="rId31" Type="http://schemas.openxmlformats.org/officeDocument/2006/relationships/customXml" Target="../ink/ink119.xml"/><Relationship Id="rId4" Type="http://schemas.openxmlformats.org/officeDocument/2006/relationships/customXml" Target="../ink/ink115.xml"/><Relationship Id="rId27" Type="http://schemas.openxmlformats.org/officeDocument/2006/relationships/customXml" Target="../ink/ink117.xml"/><Relationship Id="rId30" Type="http://schemas.openxmlformats.org/officeDocument/2006/relationships/image" Target="../media/image870.png"/><Relationship Id="rId35" Type="http://schemas.openxmlformats.org/officeDocument/2006/relationships/image" Target="../media/image79.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34" Type="http://schemas.openxmlformats.org/officeDocument/2006/relationships/customXml" Target="../ink/ink128.xml"/><Relationship Id="rId25" Type="http://schemas.openxmlformats.org/officeDocument/2006/relationships/customXml" Target="../ink/ink124.xml"/><Relationship Id="rId33" Type="http://schemas.openxmlformats.org/officeDocument/2006/relationships/image" Target="../media/image95.png"/><Relationship Id="rId2" Type="http://schemas.openxmlformats.org/officeDocument/2006/relationships/notesSlide" Target="../notesSlides/notesSlide39.xml"/><Relationship Id="rId29" Type="http://schemas.openxmlformats.org/officeDocument/2006/relationships/image" Target="../media/image93.png"/><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customXml" Target="../ink/ink127.xml"/><Relationship Id="rId28" Type="http://schemas.openxmlformats.org/officeDocument/2006/relationships/customXml" Target="../ink/ink125.xml"/><Relationship Id="rId31" Type="http://schemas.openxmlformats.org/officeDocument/2006/relationships/image" Target="../media/image94.png"/><Relationship Id="rId4" Type="http://schemas.openxmlformats.org/officeDocument/2006/relationships/customXml" Target="../ink/ink123.xml"/><Relationship Id="rId27" Type="http://schemas.openxmlformats.org/officeDocument/2006/relationships/image" Target="../media/image72.jpeg"/><Relationship Id="rId30" Type="http://schemas.openxmlformats.org/officeDocument/2006/relationships/customXml" Target="../ink/ink126.xml"/><Relationship Id="rId35" Type="http://schemas.openxmlformats.org/officeDocument/2006/relationships/image" Target="../media/image96.png"/></Relationships>
</file>

<file path=ppt/slides/_rels/slide51.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34" Type="http://schemas.openxmlformats.org/officeDocument/2006/relationships/customXml" Target="../ink/ink134.xml"/><Relationship Id="rId25" Type="http://schemas.openxmlformats.org/officeDocument/2006/relationships/customXml" Target="../ink/ink130.xml"/><Relationship Id="rId33" Type="http://schemas.openxmlformats.org/officeDocument/2006/relationships/image" Target="../media/image95.png"/><Relationship Id="rId38" Type="http://schemas.openxmlformats.org/officeDocument/2006/relationships/image" Target="../media/image80.jpeg"/><Relationship Id="rId2" Type="http://schemas.openxmlformats.org/officeDocument/2006/relationships/notesSlide" Target="../notesSlides/notesSlide40.xml"/><Relationship Id="rId29" Type="http://schemas.openxmlformats.org/officeDocument/2006/relationships/image" Target="../media/image93.png"/><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customXml" Target="../ink/ink133.xml"/><Relationship Id="rId37" Type="http://schemas.openxmlformats.org/officeDocument/2006/relationships/image" Target="../media/image97.png"/><Relationship Id="rId28" Type="http://schemas.openxmlformats.org/officeDocument/2006/relationships/customXml" Target="../ink/ink131.xml"/><Relationship Id="rId36" Type="http://schemas.openxmlformats.org/officeDocument/2006/relationships/customXml" Target="../ink/ink135.xml"/><Relationship Id="rId31" Type="http://schemas.openxmlformats.org/officeDocument/2006/relationships/image" Target="../media/image94.png"/><Relationship Id="rId4" Type="http://schemas.openxmlformats.org/officeDocument/2006/relationships/customXml" Target="../ink/ink129.xml"/><Relationship Id="rId27" Type="http://schemas.openxmlformats.org/officeDocument/2006/relationships/image" Target="../media/image72.jpeg"/><Relationship Id="rId30" Type="http://schemas.openxmlformats.org/officeDocument/2006/relationships/customXml" Target="../ink/ink132.xml"/><Relationship Id="rId35" Type="http://schemas.openxmlformats.org/officeDocument/2006/relationships/image" Target="../media/image96.png"/></Relationships>
</file>

<file path=ppt/slides/_rels/slide52.xml.rels><?xml version="1.0" encoding="UTF-8" standalone="yes"?>
<Relationships xmlns="http://schemas.openxmlformats.org/package/2006/relationships"><Relationship Id="rId26" Type="http://schemas.openxmlformats.org/officeDocument/2006/relationships/image" Target="../media/image800.png"/><Relationship Id="rId39" Type="http://schemas.openxmlformats.org/officeDocument/2006/relationships/customXml" Target="../ink/ink143.xml"/><Relationship Id="rId3" Type="http://schemas.openxmlformats.org/officeDocument/2006/relationships/image" Target="../media/image47.png"/><Relationship Id="rId34" Type="http://schemas.openxmlformats.org/officeDocument/2006/relationships/customXml" Target="../ink/ink141.xml"/><Relationship Id="rId42" Type="http://schemas.openxmlformats.org/officeDocument/2006/relationships/image" Target="../media/image99.png"/><Relationship Id="rId25" Type="http://schemas.openxmlformats.org/officeDocument/2006/relationships/customXml" Target="../ink/ink137.xml"/><Relationship Id="rId33" Type="http://schemas.openxmlformats.org/officeDocument/2006/relationships/image" Target="../media/image95.png"/><Relationship Id="rId38" Type="http://schemas.openxmlformats.org/officeDocument/2006/relationships/image" Target="../media/image80.jpeg"/><Relationship Id="rId2" Type="http://schemas.openxmlformats.org/officeDocument/2006/relationships/notesSlide" Target="../notesSlides/notesSlide41.xml"/><Relationship Id="rId29" Type="http://schemas.openxmlformats.org/officeDocument/2006/relationships/image" Target="../media/image93.png"/><Relationship Id="rId41" Type="http://schemas.openxmlformats.org/officeDocument/2006/relationships/customXml" Target="../ink/ink144.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customXml" Target="../ink/ink140.xml"/><Relationship Id="rId37" Type="http://schemas.openxmlformats.org/officeDocument/2006/relationships/image" Target="../media/image97.png"/><Relationship Id="rId40" Type="http://schemas.openxmlformats.org/officeDocument/2006/relationships/image" Target="../media/image98.png"/><Relationship Id="rId28" Type="http://schemas.openxmlformats.org/officeDocument/2006/relationships/customXml" Target="../ink/ink138.xml"/><Relationship Id="rId36" Type="http://schemas.openxmlformats.org/officeDocument/2006/relationships/customXml" Target="../ink/ink142.xml"/><Relationship Id="rId31" Type="http://schemas.openxmlformats.org/officeDocument/2006/relationships/image" Target="../media/image94.png"/><Relationship Id="rId44" Type="http://schemas.openxmlformats.org/officeDocument/2006/relationships/image" Target="../media/image100.png"/><Relationship Id="rId4" Type="http://schemas.openxmlformats.org/officeDocument/2006/relationships/customXml" Target="../ink/ink136.xml"/><Relationship Id="rId27" Type="http://schemas.openxmlformats.org/officeDocument/2006/relationships/image" Target="../media/image72.jpeg"/><Relationship Id="rId30" Type="http://schemas.openxmlformats.org/officeDocument/2006/relationships/customXml" Target="../ink/ink139.xml"/><Relationship Id="rId35" Type="http://schemas.openxmlformats.org/officeDocument/2006/relationships/image" Target="../media/image96.png"/><Relationship Id="rId43" Type="http://schemas.openxmlformats.org/officeDocument/2006/relationships/customXml" Target="../ink/ink145.xml"/></Relationships>
</file>

<file path=ppt/slides/_rels/slide53.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25" Type="http://schemas.openxmlformats.org/officeDocument/2006/relationships/customXml" Target="../ink/ink147.xml"/><Relationship Id="rId2" Type="http://schemas.openxmlformats.org/officeDocument/2006/relationships/notesSlide" Target="../notesSlides/notesSlide42.xml"/><Relationship Id="rId1" Type="http://schemas.openxmlformats.org/officeDocument/2006/relationships/slideLayout" Target="../slideLayouts/slideLayout2.xml"/><Relationship Id="rId24" Type="http://schemas.openxmlformats.org/officeDocument/2006/relationships/image" Target="../media/image690.png"/><Relationship Id="rId4" Type="http://schemas.openxmlformats.org/officeDocument/2006/relationships/customXml" Target="../ink/ink146.xml"/><Relationship Id="rId27" Type="http://schemas.openxmlformats.org/officeDocument/2006/relationships/image" Target="../media/image74.jpeg"/></Relationships>
</file>

<file path=ppt/slides/_rels/slide54.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customXml" Target="../ink/ink148.xml"/><Relationship Id="rId34" Type="http://schemas.openxmlformats.org/officeDocument/2006/relationships/image" Target="../media/image104.png"/><Relationship Id="rId25" Type="http://schemas.openxmlformats.org/officeDocument/2006/relationships/customXml" Target="../ink/ink149.xml"/><Relationship Id="rId33" Type="http://schemas.openxmlformats.org/officeDocument/2006/relationships/customXml" Target="../ink/ink152.xml"/><Relationship Id="rId2" Type="http://schemas.openxmlformats.org/officeDocument/2006/relationships/image" Target="../media/image47.png"/><Relationship Id="rId29" Type="http://schemas.openxmlformats.org/officeDocument/2006/relationships/image" Target="../media/image101.png"/><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jpeg"/><Relationship Id="rId28" Type="http://schemas.openxmlformats.org/officeDocument/2006/relationships/customXml" Target="../ink/ink150.xml"/><Relationship Id="rId31" Type="http://schemas.openxmlformats.org/officeDocument/2006/relationships/image" Target="../media/image81.jpeg"/><Relationship Id="rId27" Type="http://schemas.openxmlformats.org/officeDocument/2006/relationships/image" Target="../media/image74.jpeg"/><Relationship Id="rId30" Type="http://schemas.openxmlformats.org/officeDocument/2006/relationships/customXml" Target="../ink/ink151.xml"/></Relationships>
</file>

<file path=ppt/slides/_rels/slide55.xml.rels><?xml version="1.0" encoding="UTF-8" standalone="yes"?>
<Relationships xmlns="http://schemas.openxmlformats.org/package/2006/relationships"><Relationship Id="rId26" Type="http://schemas.openxmlformats.org/officeDocument/2006/relationships/image" Target="../media/image800.png"/><Relationship Id="rId3" Type="http://schemas.openxmlformats.org/officeDocument/2006/relationships/image" Target="../media/image47.png"/><Relationship Id="rId34" Type="http://schemas.openxmlformats.org/officeDocument/2006/relationships/image" Target="../media/image104.png"/><Relationship Id="rId25" Type="http://schemas.openxmlformats.org/officeDocument/2006/relationships/customXml" Target="../ink/ink154.xml"/><Relationship Id="rId33" Type="http://schemas.openxmlformats.org/officeDocument/2006/relationships/customXml" Target="../ink/ink157.xml"/><Relationship Id="rId2" Type="http://schemas.openxmlformats.org/officeDocument/2006/relationships/notesSlide" Target="../notesSlides/notesSlide43.xml"/><Relationship Id="rId29" Type="http://schemas.openxmlformats.org/officeDocument/2006/relationships/image" Target="../media/image101.png"/><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jpeg"/><Relationship Id="rId28" Type="http://schemas.openxmlformats.org/officeDocument/2006/relationships/customXml" Target="../ink/ink155.xml"/><Relationship Id="rId31" Type="http://schemas.openxmlformats.org/officeDocument/2006/relationships/image" Target="../media/image81.jpeg"/><Relationship Id="rId4" Type="http://schemas.openxmlformats.org/officeDocument/2006/relationships/customXml" Target="../ink/ink153.xml"/><Relationship Id="rId27" Type="http://schemas.openxmlformats.org/officeDocument/2006/relationships/image" Target="../media/image74.jpeg"/><Relationship Id="rId30" Type="http://schemas.openxmlformats.org/officeDocument/2006/relationships/customXml" Target="../ink/ink156.xml"/><Relationship Id="rId35" Type="http://schemas.openxmlformats.org/officeDocument/2006/relationships/image" Target="../media/image80.jpeg"/></Relationships>
</file>

<file path=ppt/slides/_rels/slide56.xml.rels><?xml version="1.0" encoding="UTF-8" standalone="yes"?>
<Relationships xmlns="http://schemas.openxmlformats.org/package/2006/relationships"><Relationship Id="rId26" Type="http://schemas.openxmlformats.org/officeDocument/2006/relationships/image" Target="../media/image800.png"/><Relationship Id="rId39" Type="http://schemas.openxmlformats.org/officeDocument/2006/relationships/customXml" Target="../ink/ink164.xml"/><Relationship Id="rId51" Type="http://schemas.openxmlformats.org/officeDocument/2006/relationships/image" Target="../media/image105.png"/><Relationship Id="rId3" Type="http://schemas.openxmlformats.org/officeDocument/2006/relationships/image" Target="../media/image47.png"/><Relationship Id="rId34" Type="http://schemas.openxmlformats.org/officeDocument/2006/relationships/image" Target="../media/image104.png"/><Relationship Id="rId42" Type="http://schemas.openxmlformats.org/officeDocument/2006/relationships/image" Target="../media/image109.png"/><Relationship Id="rId47" Type="http://schemas.openxmlformats.org/officeDocument/2006/relationships/customXml" Target="../ink/ink168.xml"/><Relationship Id="rId50" Type="http://schemas.openxmlformats.org/officeDocument/2006/relationships/customXml" Target="../ink/ink169.xml"/><Relationship Id="rId25" Type="http://schemas.openxmlformats.org/officeDocument/2006/relationships/customXml" Target="../ink/ink159.xml"/><Relationship Id="rId33" Type="http://schemas.openxmlformats.org/officeDocument/2006/relationships/customXml" Target="../ink/ink162.xml"/><Relationship Id="rId38" Type="http://schemas.openxmlformats.org/officeDocument/2006/relationships/image" Target="../media/image107.png"/><Relationship Id="rId46" Type="http://schemas.openxmlformats.org/officeDocument/2006/relationships/image" Target="../media/image111.png"/><Relationship Id="rId2" Type="http://schemas.openxmlformats.org/officeDocument/2006/relationships/notesSlide" Target="../notesSlides/notesSlide44.xml"/><Relationship Id="rId29" Type="http://schemas.openxmlformats.org/officeDocument/2006/relationships/image" Target="../media/image101.png"/><Relationship Id="rId41" Type="http://schemas.openxmlformats.org/officeDocument/2006/relationships/customXml" Target="../ink/ink165.xml"/><Relationship Id="rId1" Type="http://schemas.openxmlformats.org/officeDocument/2006/relationships/slideLayout" Target="../slideLayouts/slideLayout2.xml"/><Relationship Id="rId24" Type="http://schemas.openxmlformats.org/officeDocument/2006/relationships/image" Target="../media/image690.png"/><Relationship Id="rId32" Type="http://schemas.openxmlformats.org/officeDocument/2006/relationships/image" Target="../media/image82.jpeg"/><Relationship Id="rId37" Type="http://schemas.openxmlformats.org/officeDocument/2006/relationships/customXml" Target="../ink/ink163.xml"/><Relationship Id="rId40" Type="http://schemas.openxmlformats.org/officeDocument/2006/relationships/image" Target="../media/image108.png"/><Relationship Id="rId45" Type="http://schemas.openxmlformats.org/officeDocument/2006/relationships/customXml" Target="../ink/ink167.xml"/><Relationship Id="rId28" Type="http://schemas.openxmlformats.org/officeDocument/2006/relationships/customXml" Target="../ink/ink160.xml"/><Relationship Id="rId36" Type="http://schemas.openxmlformats.org/officeDocument/2006/relationships/image" Target="../media/image83.gif"/><Relationship Id="rId49" Type="http://schemas.openxmlformats.org/officeDocument/2006/relationships/image" Target="../media/image84.tiff"/><Relationship Id="rId31" Type="http://schemas.openxmlformats.org/officeDocument/2006/relationships/image" Target="../media/image81.jpeg"/><Relationship Id="rId44" Type="http://schemas.openxmlformats.org/officeDocument/2006/relationships/image" Target="../media/image110.png"/><Relationship Id="rId4" Type="http://schemas.openxmlformats.org/officeDocument/2006/relationships/customXml" Target="../ink/ink158.xml"/><Relationship Id="rId27" Type="http://schemas.openxmlformats.org/officeDocument/2006/relationships/image" Target="../media/image74.jpeg"/><Relationship Id="rId30" Type="http://schemas.openxmlformats.org/officeDocument/2006/relationships/customXml" Target="../ink/ink161.xml"/><Relationship Id="rId35" Type="http://schemas.openxmlformats.org/officeDocument/2006/relationships/image" Target="../media/image80.jpeg"/><Relationship Id="rId43" Type="http://schemas.openxmlformats.org/officeDocument/2006/relationships/customXml" Target="../ink/ink166.xml"/><Relationship Id="rId48"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13" Type="http://schemas.openxmlformats.org/officeDocument/2006/relationships/customXml" Target="../ink/ink174.xml"/><Relationship Id="rId18" Type="http://schemas.openxmlformats.org/officeDocument/2006/relationships/image" Target="../media/image120.png"/><Relationship Id="rId26" Type="http://schemas.openxmlformats.org/officeDocument/2006/relationships/image" Target="../media/image124.png"/><Relationship Id="rId21" Type="http://schemas.openxmlformats.org/officeDocument/2006/relationships/customXml" Target="../ink/ink178.xml"/><Relationship Id="rId34" Type="http://schemas.openxmlformats.org/officeDocument/2006/relationships/image" Target="../media/image128.png"/><Relationship Id="rId7" Type="http://schemas.openxmlformats.org/officeDocument/2006/relationships/customXml" Target="../ink/ink171.xml"/><Relationship Id="rId12" Type="http://schemas.openxmlformats.org/officeDocument/2006/relationships/image" Target="../media/image117.png"/><Relationship Id="rId17" Type="http://schemas.openxmlformats.org/officeDocument/2006/relationships/customXml" Target="../ink/ink176.xml"/><Relationship Id="rId25" Type="http://schemas.openxmlformats.org/officeDocument/2006/relationships/customXml" Target="../ink/ink180.xml"/><Relationship Id="rId33" Type="http://schemas.openxmlformats.org/officeDocument/2006/relationships/customXml" Target="../ink/ink184.xml"/><Relationship Id="rId2" Type="http://schemas.openxmlformats.org/officeDocument/2006/relationships/notesSlide" Target="../notesSlides/notesSlide47.xml"/><Relationship Id="rId16" Type="http://schemas.openxmlformats.org/officeDocument/2006/relationships/image" Target="../media/image119.png"/><Relationship Id="rId20" Type="http://schemas.openxmlformats.org/officeDocument/2006/relationships/image" Target="../media/image121.png"/><Relationship Id="rId29" Type="http://schemas.openxmlformats.org/officeDocument/2006/relationships/customXml" Target="../ink/ink182.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customXml" Target="../ink/ink173.xml"/><Relationship Id="rId24" Type="http://schemas.openxmlformats.org/officeDocument/2006/relationships/image" Target="../media/image123.png"/><Relationship Id="rId32" Type="http://schemas.openxmlformats.org/officeDocument/2006/relationships/image" Target="../media/image127.png"/><Relationship Id="rId37" Type="http://schemas.openxmlformats.org/officeDocument/2006/relationships/image" Target="../media/image86.jpeg"/><Relationship Id="rId5" Type="http://schemas.openxmlformats.org/officeDocument/2006/relationships/customXml" Target="../ink/ink170.xml"/><Relationship Id="rId15" Type="http://schemas.openxmlformats.org/officeDocument/2006/relationships/customXml" Target="../ink/ink175.xml"/><Relationship Id="rId23" Type="http://schemas.openxmlformats.org/officeDocument/2006/relationships/customXml" Target="../ink/ink179.xml"/><Relationship Id="rId28" Type="http://schemas.openxmlformats.org/officeDocument/2006/relationships/image" Target="../media/image125.png"/><Relationship Id="rId36" Type="http://schemas.openxmlformats.org/officeDocument/2006/relationships/image" Target="../media/image129.png"/><Relationship Id="rId10" Type="http://schemas.openxmlformats.org/officeDocument/2006/relationships/image" Target="../media/image116.png"/><Relationship Id="rId19" Type="http://schemas.openxmlformats.org/officeDocument/2006/relationships/customXml" Target="../ink/ink177.xml"/><Relationship Id="rId31" Type="http://schemas.openxmlformats.org/officeDocument/2006/relationships/customXml" Target="../ink/ink183.xml"/><Relationship Id="rId4" Type="http://schemas.openxmlformats.org/officeDocument/2006/relationships/image" Target="../media/image47.png"/><Relationship Id="rId9" Type="http://schemas.openxmlformats.org/officeDocument/2006/relationships/customXml" Target="../ink/ink172.xml"/><Relationship Id="rId14" Type="http://schemas.openxmlformats.org/officeDocument/2006/relationships/image" Target="../media/image118.png"/><Relationship Id="rId22" Type="http://schemas.openxmlformats.org/officeDocument/2006/relationships/image" Target="../media/image122.png"/><Relationship Id="rId27" Type="http://schemas.openxmlformats.org/officeDocument/2006/relationships/customXml" Target="../ink/ink181.xml"/><Relationship Id="rId30" Type="http://schemas.openxmlformats.org/officeDocument/2006/relationships/image" Target="../media/image126.png"/><Relationship Id="rId35" Type="http://schemas.openxmlformats.org/officeDocument/2006/relationships/customXml" Target="../ink/ink185.xml"/><Relationship Id="rId8" Type="http://schemas.openxmlformats.org/officeDocument/2006/relationships/image" Target="../media/image115.png"/><Relationship Id="rId3" Type="http://schemas.openxmlformats.org/officeDocument/2006/relationships/image" Target="../media/image72.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13" Type="http://schemas.openxmlformats.org/officeDocument/2006/relationships/image" Target="../media/image118.png"/><Relationship Id="rId18" Type="http://schemas.openxmlformats.org/officeDocument/2006/relationships/customXml" Target="../ink/ink193.xml"/><Relationship Id="rId26" Type="http://schemas.openxmlformats.org/officeDocument/2006/relationships/customXml" Target="../ink/ink197.xml"/><Relationship Id="rId39" Type="http://schemas.openxmlformats.org/officeDocument/2006/relationships/customXml" Target="../ink/ink203.xml"/><Relationship Id="rId21" Type="http://schemas.openxmlformats.org/officeDocument/2006/relationships/image" Target="../media/image122.png"/><Relationship Id="rId34" Type="http://schemas.openxmlformats.org/officeDocument/2006/relationships/customXml" Target="../ink/ink201.xml"/><Relationship Id="rId42" Type="http://schemas.openxmlformats.org/officeDocument/2006/relationships/image" Target="../media/image133.png"/><Relationship Id="rId7" Type="http://schemas.openxmlformats.org/officeDocument/2006/relationships/image" Target="../media/image115.png"/><Relationship Id="rId2" Type="http://schemas.openxmlformats.org/officeDocument/2006/relationships/image" Target="../media/image72.jpeg"/><Relationship Id="rId16" Type="http://schemas.openxmlformats.org/officeDocument/2006/relationships/customXml" Target="../ink/ink192.xml"/><Relationship Id="rId29"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customXml" Target="../ink/ink187.xml"/><Relationship Id="rId11" Type="http://schemas.openxmlformats.org/officeDocument/2006/relationships/image" Target="../media/image117.png"/><Relationship Id="rId24" Type="http://schemas.openxmlformats.org/officeDocument/2006/relationships/customXml" Target="../ink/ink196.xml"/><Relationship Id="rId32" Type="http://schemas.openxmlformats.org/officeDocument/2006/relationships/customXml" Target="../ink/ink200.xml"/><Relationship Id="rId37" Type="http://schemas.openxmlformats.org/officeDocument/2006/relationships/customXml" Target="../ink/ink202.xml"/><Relationship Id="rId40" Type="http://schemas.openxmlformats.org/officeDocument/2006/relationships/image" Target="../media/image132.png"/><Relationship Id="rId45" Type="http://schemas.openxmlformats.org/officeDocument/2006/relationships/customXml" Target="../ink/ink206.xml"/><Relationship Id="rId5" Type="http://schemas.openxmlformats.org/officeDocument/2006/relationships/image" Target="../media/image114.png"/><Relationship Id="rId15" Type="http://schemas.openxmlformats.org/officeDocument/2006/relationships/image" Target="../media/image119.png"/><Relationship Id="rId23" Type="http://schemas.openxmlformats.org/officeDocument/2006/relationships/image" Target="../media/image123.png"/><Relationship Id="rId28" Type="http://schemas.openxmlformats.org/officeDocument/2006/relationships/customXml" Target="../ink/ink198.xml"/><Relationship Id="rId36" Type="http://schemas.openxmlformats.org/officeDocument/2006/relationships/image" Target="../media/image86.jpeg"/><Relationship Id="rId10" Type="http://schemas.openxmlformats.org/officeDocument/2006/relationships/customXml" Target="../ink/ink189.xml"/><Relationship Id="rId19" Type="http://schemas.openxmlformats.org/officeDocument/2006/relationships/image" Target="../media/image121.png"/><Relationship Id="rId31" Type="http://schemas.openxmlformats.org/officeDocument/2006/relationships/image" Target="../media/image127.png"/><Relationship Id="rId44" Type="http://schemas.openxmlformats.org/officeDocument/2006/relationships/image" Target="../media/image134.png"/><Relationship Id="rId4" Type="http://schemas.openxmlformats.org/officeDocument/2006/relationships/customXml" Target="../ink/ink186.xml"/><Relationship Id="rId9" Type="http://schemas.openxmlformats.org/officeDocument/2006/relationships/image" Target="../media/image116.png"/><Relationship Id="rId14" Type="http://schemas.openxmlformats.org/officeDocument/2006/relationships/customXml" Target="../ink/ink191.xml"/><Relationship Id="rId22" Type="http://schemas.openxmlformats.org/officeDocument/2006/relationships/customXml" Target="../ink/ink195.xml"/><Relationship Id="rId27" Type="http://schemas.openxmlformats.org/officeDocument/2006/relationships/image" Target="../media/image125.png"/><Relationship Id="rId30" Type="http://schemas.openxmlformats.org/officeDocument/2006/relationships/customXml" Target="../ink/ink199.xml"/><Relationship Id="rId35" Type="http://schemas.openxmlformats.org/officeDocument/2006/relationships/image" Target="../media/image129.png"/><Relationship Id="rId43" Type="http://schemas.openxmlformats.org/officeDocument/2006/relationships/customXml" Target="../ink/ink205.xml"/><Relationship Id="rId8" Type="http://schemas.openxmlformats.org/officeDocument/2006/relationships/customXml" Target="../ink/ink188.xml"/><Relationship Id="rId3" Type="http://schemas.openxmlformats.org/officeDocument/2006/relationships/image" Target="../media/image47.png"/><Relationship Id="rId12" Type="http://schemas.openxmlformats.org/officeDocument/2006/relationships/customXml" Target="../ink/ink190.xml"/><Relationship Id="rId17" Type="http://schemas.openxmlformats.org/officeDocument/2006/relationships/image" Target="../media/image120.png"/><Relationship Id="rId25" Type="http://schemas.openxmlformats.org/officeDocument/2006/relationships/image" Target="../media/image124.png"/><Relationship Id="rId33" Type="http://schemas.openxmlformats.org/officeDocument/2006/relationships/image" Target="../media/image128.png"/><Relationship Id="rId38" Type="http://schemas.openxmlformats.org/officeDocument/2006/relationships/image" Target="../media/image131.png"/><Relationship Id="rId46" Type="http://schemas.openxmlformats.org/officeDocument/2006/relationships/image" Target="../media/image135.png"/><Relationship Id="rId20" Type="http://schemas.openxmlformats.org/officeDocument/2006/relationships/customXml" Target="../ink/ink194.xml"/><Relationship Id="rId41" Type="http://schemas.openxmlformats.org/officeDocument/2006/relationships/customXml" Target="../ink/ink204.xml"/></Relationships>
</file>

<file path=ppt/slides/_rels/slide61.xml.rels><?xml version="1.0" encoding="UTF-8" standalone="yes"?>
<Relationships xmlns="http://schemas.openxmlformats.org/package/2006/relationships"><Relationship Id="rId13" Type="http://schemas.openxmlformats.org/officeDocument/2006/relationships/customXml" Target="../ink/ink211.xml"/><Relationship Id="rId18" Type="http://schemas.openxmlformats.org/officeDocument/2006/relationships/image" Target="../media/image120.png"/><Relationship Id="rId26" Type="http://schemas.openxmlformats.org/officeDocument/2006/relationships/image" Target="../media/image124.png"/><Relationship Id="rId39" Type="http://schemas.openxmlformats.org/officeDocument/2006/relationships/image" Target="../media/image131.png"/><Relationship Id="rId21" Type="http://schemas.openxmlformats.org/officeDocument/2006/relationships/customXml" Target="../ink/ink215.xml"/><Relationship Id="rId34" Type="http://schemas.openxmlformats.org/officeDocument/2006/relationships/image" Target="../media/image128.png"/><Relationship Id="rId42" Type="http://schemas.openxmlformats.org/officeDocument/2006/relationships/customXml" Target="../ink/ink225.xml"/><Relationship Id="rId47" Type="http://schemas.openxmlformats.org/officeDocument/2006/relationships/image" Target="../media/image135.png"/><Relationship Id="rId7" Type="http://schemas.openxmlformats.org/officeDocument/2006/relationships/customXml" Target="../ink/ink208.xml"/><Relationship Id="rId2" Type="http://schemas.openxmlformats.org/officeDocument/2006/relationships/notesSlide" Target="../notesSlides/notesSlide48.xml"/><Relationship Id="rId16" Type="http://schemas.openxmlformats.org/officeDocument/2006/relationships/image" Target="../media/image119.png"/><Relationship Id="rId29" Type="http://schemas.openxmlformats.org/officeDocument/2006/relationships/customXml" Target="../ink/ink219.xml"/><Relationship Id="rId1" Type="http://schemas.openxmlformats.org/officeDocument/2006/relationships/slideLayout" Target="../slideLayouts/slideLayout2.xml"/><Relationship Id="rId6" Type="http://schemas.openxmlformats.org/officeDocument/2006/relationships/image" Target="../media/image114.png"/><Relationship Id="rId11" Type="http://schemas.openxmlformats.org/officeDocument/2006/relationships/customXml" Target="../ink/ink210.xml"/><Relationship Id="rId24" Type="http://schemas.openxmlformats.org/officeDocument/2006/relationships/image" Target="../media/image123.png"/><Relationship Id="rId32" Type="http://schemas.openxmlformats.org/officeDocument/2006/relationships/image" Target="../media/image127.png"/><Relationship Id="rId37" Type="http://schemas.openxmlformats.org/officeDocument/2006/relationships/image" Target="../media/image86.jpeg"/><Relationship Id="rId40" Type="http://schemas.openxmlformats.org/officeDocument/2006/relationships/customXml" Target="../ink/ink224.xml"/><Relationship Id="rId45" Type="http://schemas.openxmlformats.org/officeDocument/2006/relationships/image" Target="../media/image134.png"/><Relationship Id="rId5" Type="http://schemas.openxmlformats.org/officeDocument/2006/relationships/customXml" Target="../ink/ink207.xml"/><Relationship Id="rId15" Type="http://schemas.openxmlformats.org/officeDocument/2006/relationships/customXml" Target="../ink/ink212.xml"/><Relationship Id="rId23" Type="http://schemas.openxmlformats.org/officeDocument/2006/relationships/customXml" Target="../ink/ink216.xml"/><Relationship Id="rId28" Type="http://schemas.openxmlformats.org/officeDocument/2006/relationships/image" Target="../media/image125.png"/><Relationship Id="rId36" Type="http://schemas.openxmlformats.org/officeDocument/2006/relationships/image" Target="../media/image129.png"/><Relationship Id="rId10" Type="http://schemas.openxmlformats.org/officeDocument/2006/relationships/image" Target="../media/image116.png"/><Relationship Id="rId19" Type="http://schemas.openxmlformats.org/officeDocument/2006/relationships/customXml" Target="../ink/ink214.xml"/><Relationship Id="rId31" Type="http://schemas.openxmlformats.org/officeDocument/2006/relationships/customXml" Target="../ink/ink220.xml"/><Relationship Id="rId44" Type="http://schemas.openxmlformats.org/officeDocument/2006/relationships/customXml" Target="../ink/ink226.xml"/><Relationship Id="rId4" Type="http://schemas.openxmlformats.org/officeDocument/2006/relationships/image" Target="../media/image47.png"/><Relationship Id="rId9" Type="http://schemas.openxmlformats.org/officeDocument/2006/relationships/customXml" Target="../ink/ink209.xml"/><Relationship Id="rId14" Type="http://schemas.openxmlformats.org/officeDocument/2006/relationships/image" Target="../media/image118.png"/><Relationship Id="rId22" Type="http://schemas.openxmlformats.org/officeDocument/2006/relationships/image" Target="../media/image122.png"/><Relationship Id="rId27" Type="http://schemas.openxmlformats.org/officeDocument/2006/relationships/customXml" Target="../ink/ink218.xml"/><Relationship Id="rId30" Type="http://schemas.openxmlformats.org/officeDocument/2006/relationships/image" Target="../media/image126.png"/><Relationship Id="rId35" Type="http://schemas.openxmlformats.org/officeDocument/2006/relationships/customXml" Target="../ink/ink222.xml"/><Relationship Id="rId43" Type="http://schemas.openxmlformats.org/officeDocument/2006/relationships/image" Target="../media/image133.png"/><Relationship Id="rId48" Type="http://schemas.openxmlformats.org/officeDocument/2006/relationships/image" Target="../media/image87.jpeg"/><Relationship Id="rId8" Type="http://schemas.openxmlformats.org/officeDocument/2006/relationships/image" Target="../media/image115.png"/><Relationship Id="rId3" Type="http://schemas.openxmlformats.org/officeDocument/2006/relationships/image" Target="../media/image72.jpeg"/><Relationship Id="rId12" Type="http://schemas.openxmlformats.org/officeDocument/2006/relationships/image" Target="../media/image117.png"/><Relationship Id="rId17" Type="http://schemas.openxmlformats.org/officeDocument/2006/relationships/customXml" Target="../ink/ink213.xml"/><Relationship Id="rId25" Type="http://schemas.openxmlformats.org/officeDocument/2006/relationships/customXml" Target="../ink/ink217.xml"/><Relationship Id="rId33" Type="http://schemas.openxmlformats.org/officeDocument/2006/relationships/customXml" Target="../ink/ink221.xml"/><Relationship Id="rId38" Type="http://schemas.openxmlformats.org/officeDocument/2006/relationships/customXml" Target="../ink/ink223.xml"/><Relationship Id="rId46" Type="http://schemas.openxmlformats.org/officeDocument/2006/relationships/customXml" Target="../ink/ink227.xml"/><Relationship Id="rId20" Type="http://schemas.openxmlformats.org/officeDocument/2006/relationships/image" Target="../media/image121.png"/><Relationship Id="rId41" Type="http://schemas.openxmlformats.org/officeDocument/2006/relationships/image" Target="../media/image132.png"/></Relationships>
</file>

<file path=ppt/slides/_rels/slide62.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customXml" Target="../ink/ink232.xml"/><Relationship Id="rId3" Type="http://schemas.openxmlformats.org/officeDocument/2006/relationships/image" Target="../media/image47.png"/><Relationship Id="rId7" Type="http://schemas.openxmlformats.org/officeDocument/2006/relationships/customXml" Target="../ink/ink229.xml"/><Relationship Id="rId12"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31.xml"/><Relationship Id="rId5" Type="http://schemas.openxmlformats.org/officeDocument/2006/relationships/customXml" Target="../ink/ink228.xml"/><Relationship Id="rId10" Type="http://schemas.openxmlformats.org/officeDocument/2006/relationships/image" Target="../media/image138.png"/><Relationship Id="rId4" Type="http://schemas.openxmlformats.org/officeDocument/2006/relationships/image" Target="../media/image85.jpeg"/><Relationship Id="rId9" Type="http://schemas.openxmlformats.org/officeDocument/2006/relationships/customXml" Target="../ink/ink230.xml"/><Relationship Id="rId14" Type="http://schemas.openxmlformats.org/officeDocument/2006/relationships/image" Target="../media/image140.png"/></Relationships>
</file>

<file path=ppt/slides/_rels/slide6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customXml" Target="../ink/ink237.xml"/><Relationship Id="rId3" Type="http://schemas.openxmlformats.org/officeDocument/2006/relationships/image" Target="../media/image47.png"/><Relationship Id="rId7" Type="http://schemas.openxmlformats.org/officeDocument/2006/relationships/customXml" Target="../ink/ink234.xml"/><Relationship Id="rId12" Type="http://schemas.openxmlformats.org/officeDocument/2006/relationships/image" Target="../media/image139.png"/><Relationship Id="rId2" Type="http://schemas.openxmlformats.org/officeDocument/2006/relationships/notesSlide" Target="../notesSlides/notesSlide50.xml"/><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36.xml"/><Relationship Id="rId5" Type="http://schemas.openxmlformats.org/officeDocument/2006/relationships/customXml" Target="../ink/ink233.xml"/><Relationship Id="rId15" Type="http://schemas.openxmlformats.org/officeDocument/2006/relationships/customXml" Target="../ink/ink238.xml"/><Relationship Id="rId10" Type="http://schemas.openxmlformats.org/officeDocument/2006/relationships/image" Target="../media/image138.png"/><Relationship Id="rId4" Type="http://schemas.openxmlformats.org/officeDocument/2006/relationships/image" Target="../media/image85.jpeg"/><Relationship Id="rId9" Type="http://schemas.openxmlformats.org/officeDocument/2006/relationships/customXml" Target="../ink/ink235.xml"/><Relationship Id="rId14" Type="http://schemas.openxmlformats.org/officeDocument/2006/relationships/image" Target="../media/image140.png"/></Relationships>
</file>

<file path=ppt/slides/_rels/slide64.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43.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customXml" Target="../ink/ink247.xml"/><Relationship Id="rId7" Type="http://schemas.openxmlformats.org/officeDocument/2006/relationships/customXml" Target="../ink/ink240.xml"/><Relationship Id="rId12" Type="http://schemas.openxmlformats.org/officeDocument/2006/relationships/image" Target="../media/image143.png"/><Relationship Id="rId17" Type="http://schemas.openxmlformats.org/officeDocument/2006/relationships/customXml" Target="../ink/ink245.xml"/><Relationship Id="rId2" Type="http://schemas.openxmlformats.org/officeDocument/2006/relationships/notesSlide" Target="../notesSlides/notesSlide51.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42.xml"/><Relationship Id="rId5" Type="http://schemas.openxmlformats.org/officeDocument/2006/relationships/customXml" Target="../ink/ink239.xml"/><Relationship Id="rId15" Type="http://schemas.openxmlformats.org/officeDocument/2006/relationships/customXml" Target="../ink/ink244.xml"/><Relationship Id="rId23" Type="http://schemas.openxmlformats.org/officeDocument/2006/relationships/image" Target="../media/image141.png"/><Relationship Id="rId10" Type="http://schemas.openxmlformats.org/officeDocument/2006/relationships/image" Target="../media/image137.png"/><Relationship Id="rId19" Type="http://schemas.openxmlformats.org/officeDocument/2006/relationships/customXml" Target="../ink/ink246.xml"/><Relationship Id="rId4" Type="http://schemas.openxmlformats.org/officeDocument/2006/relationships/image" Target="../media/image85.jpeg"/><Relationship Id="rId9" Type="http://schemas.openxmlformats.org/officeDocument/2006/relationships/customXml" Target="../ink/ink241.xml"/><Relationship Id="rId14" Type="http://schemas.openxmlformats.org/officeDocument/2006/relationships/image" Target="../media/image144.png"/><Relationship Id="rId22" Type="http://schemas.openxmlformats.org/officeDocument/2006/relationships/customXml" Target="../ink/ink248.xml"/></Relationships>
</file>

<file path=ppt/slides/_rels/slide65.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53.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image" Target="../media/image88.jpeg"/><Relationship Id="rId7" Type="http://schemas.openxmlformats.org/officeDocument/2006/relationships/customXml" Target="../ink/ink250.xml"/><Relationship Id="rId12" Type="http://schemas.openxmlformats.org/officeDocument/2006/relationships/image" Target="../media/image143.png"/><Relationship Id="rId17" Type="http://schemas.openxmlformats.org/officeDocument/2006/relationships/customXml" Target="../ink/ink255.xml"/><Relationship Id="rId2" Type="http://schemas.openxmlformats.org/officeDocument/2006/relationships/notesSlide" Target="../notesSlides/notesSlide52.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52.xml"/><Relationship Id="rId5" Type="http://schemas.openxmlformats.org/officeDocument/2006/relationships/customXml" Target="../ink/ink249.xml"/><Relationship Id="rId15" Type="http://schemas.openxmlformats.org/officeDocument/2006/relationships/customXml" Target="../ink/ink254.xml"/><Relationship Id="rId10" Type="http://schemas.openxmlformats.org/officeDocument/2006/relationships/image" Target="../media/image137.png"/><Relationship Id="rId19" Type="http://schemas.openxmlformats.org/officeDocument/2006/relationships/customXml" Target="../ink/ink256.xml"/><Relationship Id="rId4" Type="http://schemas.openxmlformats.org/officeDocument/2006/relationships/image" Target="../media/image85.jpeg"/><Relationship Id="rId9" Type="http://schemas.openxmlformats.org/officeDocument/2006/relationships/customXml" Target="../ink/ink251.xml"/><Relationship Id="rId14" Type="http://schemas.openxmlformats.org/officeDocument/2006/relationships/image" Target="../media/image144.png"/></Relationships>
</file>

<file path=ppt/slides/_rels/slide66.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61.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image" Target="../media/image88.jpeg"/><Relationship Id="rId7" Type="http://schemas.openxmlformats.org/officeDocument/2006/relationships/customXml" Target="../ink/ink258.xml"/><Relationship Id="rId12" Type="http://schemas.openxmlformats.org/officeDocument/2006/relationships/image" Target="../media/image143.png"/><Relationship Id="rId17" Type="http://schemas.openxmlformats.org/officeDocument/2006/relationships/customXml" Target="../ink/ink263.xml"/><Relationship Id="rId2" Type="http://schemas.openxmlformats.org/officeDocument/2006/relationships/notesSlide" Target="../notesSlides/notesSlide53.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60.xml"/><Relationship Id="rId5" Type="http://schemas.openxmlformats.org/officeDocument/2006/relationships/customXml" Target="../ink/ink257.xml"/><Relationship Id="rId15" Type="http://schemas.openxmlformats.org/officeDocument/2006/relationships/customXml" Target="../ink/ink262.xml"/><Relationship Id="rId10" Type="http://schemas.openxmlformats.org/officeDocument/2006/relationships/image" Target="../media/image137.png"/><Relationship Id="rId19" Type="http://schemas.openxmlformats.org/officeDocument/2006/relationships/customXml" Target="../ink/ink264.xml"/><Relationship Id="rId4" Type="http://schemas.openxmlformats.org/officeDocument/2006/relationships/image" Target="../media/image85.jpeg"/><Relationship Id="rId9" Type="http://schemas.openxmlformats.org/officeDocument/2006/relationships/customXml" Target="../ink/ink259.xml"/><Relationship Id="rId14" Type="http://schemas.openxmlformats.org/officeDocument/2006/relationships/image" Target="../media/image144.png"/><Relationship Id="rId22" Type="http://schemas.openxmlformats.org/officeDocument/2006/relationships/image" Target="../media/image11.png"/></Relationships>
</file>

<file path=ppt/slides/_rels/slide67.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69.xml"/><Relationship Id="rId18" Type="http://schemas.openxmlformats.org/officeDocument/2006/relationships/image" Target="../media/image139.png"/><Relationship Id="rId26" Type="http://schemas.openxmlformats.org/officeDocument/2006/relationships/image" Target="../media/image130.png"/><Relationship Id="rId3" Type="http://schemas.openxmlformats.org/officeDocument/2006/relationships/image" Target="../media/image47.png"/><Relationship Id="rId21" Type="http://schemas.openxmlformats.org/officeDocument/2006/relationships/image" Target="../media/image89.jpeg"/><Relationship Id="rId7" Type="http://schemas.openxmlformats.org/officeDocument/2006/relationships/customXml" Target="../ink/ink266.xml"/><Relationship Id="rId12" Type="http://schemas.openxmlformats.org/officeDocument/2006/relationships/image" Target="../media/image143.png"/><Relationship Id="rId17" Type="http://schemas.openxmlformats.org/officeDocument/2006/relationships/customXml" Target="../ink/ink271.xml"/><Relationship Id="rId25" Type="http://schemas.openxmlformats.org/officeDocument/2006/relationships/customXml" Target="../ink/ink274.xml"/><Relationship Id="rId2" Type="http://schemas.openxmlformats.org/officeDocument/2006/relationships/notesSlide" Target="../notesSlides/notesSlide54.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68.xml"/><Relationship Id="rId24" Type="http://schemas.openxmlformats.org/officeDocument/2006/relationships/image" Target="../media/image113.png"/><Relationship Id="rId5" Type="http://schemas.openxmlformats.org/officeDocument/2006/relationships/customXml" Target="../ink/ink265.xml"/><Relationship Id="rId15" Type="http://schemas.openxmlformats.org/officeDocument/2006/relationships/customXml" Target="../ink/ink270.xml"/><Relationship Id="rId23" Type="http://schemas.openxmlformats.org/officeDocument/2006/relationships/customXml" Target="../ink/ink273.xml"/><Relationship Id="rId10" Type="http://schemas.openxmlformats.org/officeDocument/2006/relationships/image" Target="../media/image137.png"/><Relationship Id="rId19" Type="http://schemas.openxmlformats.org/officeDocument/2006/relationships/customXml" Target="../ink/ink272.xml"/><Relationship Id="rId4" Type="http://schemas.openxmlformats.org/officeDocument/2006/relationships/image" Target="../media/image85.jpeg"/><Relationship Id="rId9" Type="http://schemas.openxmlformats.org/officeDocument/2006/relationships/customXml" Target="../ink/ink267.xml"/><Relationship Id="rId14" Type="http://schemas.openxmlformats.org/officeDocument/2006/relationships/image" Target="../media/image144.png"/><Relationship Id="rId22" Type="http://schemas.openxmlformats.org/officeDocument/2006/relationships/image" Target="../media/image90.jpeg"/></Relationships>
</file>

<file path=ppt/slides/_rels/slide68.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79.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image" Target="../media/image91.jpeg"/><Relationship Id="rId7" Type="http://schemas.openxmlformats.org/officeDocument/2006/relationships/customXml" Target="../ink/ink276.xml"/><Relationship Id="rId12" Type="http://schemas.openxmlformats.org/officeDocument/2006/relationships/image" Target="../media/image143.png"/><Relationship Id="rId17" Type="http://schemas.openxmlformats.org/officeDocument/2006/relationships/customXml" Target="../ink/ink281.xml"/><Relationship Id="rId2" Type="http://schemas.openxmlformats.org/officeDocument/2006/relationships/notesSlide" Target="../notesSlides/notesSlide55.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78.xml"/><Relationship Id="rId5" Type="http://schemas.openxmlformats.org/officeDocument/2006/relationships/customXml" Target="../ink/ink275.xml"/><Relationship Id="rId15" Type="http://schemas.openxmlformats.org/officeDocument/2006/relationships/customXml" Target="../ink/ink280.xml"/><Relationship Id="rId10" Type="http://schemas.openxmlformats.org/officeDocument/2006/relationships/image" Target="../media/image137.png"/><Relationship Id="rId19" Type="http://schemas.openxmlformats.org/officeDocument/2006/relationships/customXml" Target="../ink/ink282.xml"/><Relationship Id="rId4" Type="http://schemas.openxmlformats.org/officeDocument/2006/relationships/image" Target="../media/image85.jpeg"/><Relationship Id="rId9" Type="http://schemas.openxmlformats.org/officeDocument/2006/relationships/customXml" Target="../ink/ink277.xml"/><Relationship Id="rId14" Type="http://schemas.openxmlformats.org/officeDocument/2006/relationships/image" Target="../media/image144.png"/><Relationship Id="rId22" Type="http://schemas.openxmlformats.org/officeDocument/2006/relationships/image" Target="../media/image92.jpeg"/></Relationships>
</file>

<file path=ppt/slides/_rels/slide69.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87.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image" Target="../media/image93.jpeg"/><Relationship Id="rId7" Type="http://schemas.openxmlformats.org/officeDocument/2006/relationships/customXml" Target="../ink/ink284.xml"/><Relationship Id="rId12" Type="http://schemas.openxmlformats.org/officeDocument/2006/relationships/image" Target="../media/image143.png"/><Relationship Id="rId17" Type="http://schemas.openxmlformats.org/officeDocument/2006/relationships/customXml" Target="../ink/ink289.xml"/><Relationship Id="rId2" Type="http://schemas.openxmlformats.org/officeDocument/2006/relationships/notesSlide" Target="../notesSlides/notesSlide56.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86.xml"/><Relationship Id="rId5" Type="http://schemas.openxmlformats.org/officeDocument/2006/relationships/customXml" Target="../ink/ink283.xml"/><Relationship Id="rId15" Type="http://schemas.openxmlformats.org/officeDocument/2006/relationships/customXml" Target="../ink/ink288.xml"/><Relationship Id="rId10" Type="http://schemas.openxmlformats.org/officeDocument/2006/relationships/image" Target="../media/image137.png"/><Relationship Id="rId19" Type="http://schemas.openxmlformats.org/officeDocument/2006/relationships/customXml" Target="../ink/ink290.xml"/><Relationship Id="rId4" Type="http://schemas.openxmlformats.org/officeDocument/2006/relationships/image" Target="../media/image85.jpeg"/><Relationship Id="rId9" Type="http://schemas.openxmlformats.org/officeDocument/2006/relationships/customXml" Target="../ink/ink285.xml"/><Relationship Id="rId14" Type="http://schemas.openxmlformats.org/officeDocument/2006/relationships/image" Target="../media/image144.png"/><Relationship Id="rId22"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customXml" Target="../ink/ink295.xml"/><Relationship Id="rId18" Type="http://schemas.openxmlformats.org/officeDocument/2006/relationships/image" Target="../media/image139.png"/><Relationship Id="rId3" Type="http://schemas.openxmlformats.org/officeDocument/2006/relationships/image" Target="../media/image47.png"/><Relationship Id="rId21" Type="http://schemas.openxmlformats.org/officeDocument/2006/relationships/image" Target="../media/image90.jpeg"/><Relationship Id="rId7" Type="http://schemas.openxmlformats.org/officeDocument/2006/relationships/customXml" Target="../ink/ink292.xml"/><Relationship Id="rId12" Type="http://schemas.openxmlformats.org/officeDocument/2006/relationships/image" Target="../media/image143.png"/><Relationship Id="rId17" Type="http://schemas.openxmlformats.org/officeDocument/2006/relationships/customXml" Target="../ink/ink297.xml"/><Relationship Id="rId2" Type="http://schemas.openxmlformats.org/officeDocument/2006/relationships/notesSlide" Target="../notesSlides/notesSlide57.xml"/><Relationship Id="rId16" Type="http://schemas.openxmlformats.org/officeDocument/2006/relationships/image" Target="../media/image138.png"/><Relationship Id="rId20"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customXml" Target="../ink/ink294.xml"/><Relationship Id="rId5" Type="http://schemas.openxmlformats.org/officeDocument/2006/relationships/customXml" Target="../ink/ink291.xml"/><Relationship Id="rId15" Type="http://schemas.openxmlformats.org/officeDocument/2006/relationships/customXml" Target="../ink/ink296.xml"/><Relationship Id="rId10" Type="http://schemas.openxmlformats.org/officeDocument/2006/relationships/image" Target="../media/image137.png"/><Relationship Id="rId19" Type="http://schemas.openxmlformats.org/officeDocument/2006/relationships/customXml" Target="../ink/ink298.xml"/><Relationship Id="rId4" Type="http://schemas.openxmlformats.org/officeDocument/2006/relationships/image" Target="../media/image85.jpeg"/><Relationship Id="rId9" Type="http://schemas.openxmlformats.org/officeDocument/2006/relationships/customXml" Target="../ink/ink293.xml"/><Relationship Id="rId14" Type="http://schemas.openxmlformats.org/officeDocument/2006/relationships/image" Target="../media/image144.png"/><Relationship Id="rId22"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05.jpeg"/><Relationship Id="rId4" Type="http://schemas.openxmlformats.org/officeDocument/2006/relationships/image" Target="../media/image104.jpeg"/></Relationships>
</file>

<file path=ppt/slides/_rels/slide7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07.jpeg"/><Relationship Id="rId7" Type="http://schemas.openxmlformats.org/officeDocument/2006/relationships/image" Target="../media/image10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108.jpe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8" Type="http://schemas.openxmlformats.org/officeDocument/2006/relationships/image" Target="../media/image110.jpeg"/><Relationship Id="rId3" Type="http://schemas.openxmlformats.org/officeDocument/2006/relationships/image" Target="../media/image109.jpeg"/><Relationship Id="rId7" Type="http://schemas.openxmlformats.org/officeDocument/2006/relationships/image" Target="../media/image80.jpeg"/><Relationship Id="rId12" Type="http://schemas.microsoft.com/office/2007/relationships/hdphoto" Target="../media/hdphoto4.wdp"/><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08.jpeg"/><Relationship Id="rId11" Type="http://schemas.openxmlformats.org/officeDocument/2006/relationships/image" Target="../media/image106.png"/><Relationship Id="rId5" Type="http://schemas.openxmlformats.org/officeDocument/2006/relationships/image" Target="../media/image21.png"/><Relationship Id="rId10" Type="http://schemas.openxmlformats.org/officeDocument/2006/relationships/image" Target="../media/image112.jpeg"/><Relationship Id="rId4" Type="http://schemas.openxmlformats.org/officeDocument/2006/relationships/image" Target="../media/image107.jpeg"/><Relationship Id="rId9" Type="http://schemas.openxmlformats.org/officeDocument/2006/relationships/image" Target="../media/image111.jpeg"/></Relationships>
</file>

<file path=ppt/slides/_rels/slide75.xml.rels><?xml version="1.0" encoding="UTF-8" standalone="yes"?>
<Relationships xmlns="http://schemas.openxmlformats.org/package/2006/relationships"><Relationship Id="rId8" Type="http://schemas.openxmlformats.org/officeDocument/2006/relationships/image" Target="../media/image80.jpeg"/><Relationship Id="rId13" Type="http://schemas.microsoft.com/office/2007/relationships/hdphoto" Target="../media/hdphoto4.wdp"/><Relationship Id="rId3" Type="http://schemas.openxmlformats.org/officeDocument/2006/relationships/image" Target="../media/image109.jpeg"/><Relationship Id="rId7" Type="http://schemas.openxmlformats.org/officeDocument/2006/relationships/image" Target="../media/image108.jpeg"/><Relationship Id="rId12" Type="http://schemas.openxmlformats.org/officeDocument/2006/relationships/image" Target="../media/image106.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12.jpeg"/><Relationship Id="rId5" Type="http://schemas.openxmlformats.org/officeDocument/2006/relationships/image" Target="../media/image113.jpeg"/><Relationship Id="rId10" Type="http://schemas.openxmlformats.org/officeDocument/2006/relationships/image" Target="../media/image111.jpeg"/><Relationship Id="rId4" Type="http://schemas.openxmlformats.org/officeDocument/2006/relationships/image" Target="../media/image107.jpeg"/><Relationship Id="rId9" Type="http://schemas.openxmlformats.org/officeDocument/2006/relationships/image" Target="../media/image110.jpeg"/></Relationships>
</file>

<file path=ppt/slides/_rels/slide76.xml.rels><?xml version="1.0" encoding="UTF-8" standalone="yes"?>
<Relationships xmlns="http://schemas.openxmlformats.org/package/2006/relationships"><Relationship Id="rId8" Type="http://schemas.openxmlformats.org/officeDocument/2006/relationships/image" Target="../media/image80.jpeg"/><Relationship Id="rId13" Type="http://schemas.openxmlformats.org/officeDocument/2006/relationships/image" Target="../media/image145.png"/><Relationship Id="rId3" Type="http://schemas.openxmlformats.org/officeDocument/2006/relationships/image" Target="../media/image109.jpeg"/><Relationship Id="rId7" Type="http://schemas.openxmlformats.org/officeDocument/2006/relationships/image" Target="../media/image108.jpeg"/><Relationship Id="rId12" Type="http://schemas.openxmlformats.org/officeDocument/2006/relationships/image" Target="../media/image112.jpeg"/><Relationship Id="rId2" Type="http://schemas.openxmlformats.org/officeDocument/2006/relationships/notesSlide" Target="../notesSlides/notesSlide63.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111.jpeg"/><Relationship Id="rId5" Type="http://schemas.openxmlformats.org/officeDocument/2006/relationships/image" Target="../media/image113.jpeg"/><Relationship Id="rId15" Type="http://schemas.openxmlformats.org/officeDocument/2006/relationships/image" Target="../media/image106.png"/><Relationship Id="rId10" Type="http://schemas.openxmlformats.org/officeDocument/2006/relationships/image" Target="../media/image114.jpeg"/><Relationship Id="rId4" Type="http://schemas.openxmlformats.org/officeDocument/2006/relationships/image" Target="../media/image107.jpeg"/><Relationship Id="rId9" Type="http://schemas.openxmlformats.org/officeDocument/2006/relationships/image" Target="../media/image110.jpeg"/><Relationship Id="rId14" Type="http://schemas.microsoft.com/office/2007/relationships/hdphoto" Target="../media/hdphoto5.wdp"/></Relationships>
</file>

<file path=ppt/slides/_rels/slide7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6.jpeg"/><Relationship Id="rId5" Type="http://schemas.openxmlformats.org/officeDocument/2006/relationships/image" Target="../media/image82.jpeg"/><Relationship Id="rId4" Type="http://schemas.openxmlformats.org/officeDocument/2006/relationships/image" Target="../media/image81.jpeg"/></Relationships>
</file>

<file path=ppt/slides/_rels/slide78.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80.jpeg"/><Relationship Id="rId7" Type="http://schemas.openxmlformats.org/officeDocument/2006/relationships/image" Target="../media/image148.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47.jpeg"/><Relationship Id="rId11" Type="http://schemas.openxmlformats.org/officeDocument/2006/relationships/image" Target="../media/image146.jpeg"/><Relationship Id="rId5" Type="http://schemas.openxmlformats.org/officeDocument/2006/relationships/image" Target="../media/image82.jpeg"/><Relationship Id="rId10" Type="http://schemas.openxmlformats.org/officeDocument/2006/relationships/image" Target="../media/image151.jpeg"/><Relationship Id="rId4" Type="http://schemas.openxmlformats.org/officeDocument/2006/relationships/image" Target="../media/image81.jpeg"/><Relationship Id="rId9" Type="http://schemas.openxmlformats.org/officeDocument/2006/relationships/image" Target="../media/image150.jpeg"/></Relationships>
</file>

<file path=ppt/slides/_rels/slide79.xml.rels><?xml version="1.0" encoding="UTF-8" standalone="yes"?>
<Relationships xmlns="http://schemas.openxmlformats.org/package/2006/relationships"><Relationship Id="rId8" Type="http://schemas.openxmlformats.org/officeDocument/2006/relationships/image" Target="../media/image149.jpeg"/><Relationship Id="rId13" Type="http://schemas.openxmlformats.org/officeDocument/2006/relationships/image" Target="../media/image154.jpeg"/><Relationship Id="rId3" Type="http://schemas.openxmlformats.org/officeDocument/2006/relationships/image" Target="../media/image80.jpeg"/><Relationship Id="rId7" Type="http://schemas.openxmlformats.org/officeDocument/2006/relationships/image" Target="../media/image148.png"/><Relationship Id="rId12" Type="http://schemas.openxmlformats.org/officeDocument/2006/relationships/image" Target="../media/image153.jpe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47.jpeg"/><Relationship Id="rId11" Type="http://schemas.openxmlformats.org/officeDocument/2006/relationships/image" Target="../media/image152.jpeg"/><Relationship Id="rId5" Type="http://schemas.openxmlformats.org/officeDocument/2006/relationships/image" Target="../media/image82.jpeg"/><Relationship Id="rId15" Type="http://schemas.openxmlformats.org/officeDocument/2006/relationships/image" Target="../media/image146.jpeg"/><Relationship Id="rId10" Type="http://schemas.openxmlformats.org/officeDocument/2006/relationships/image" Target="../media/image151.jpeg"/><Relationship Id="rId4" Type="http://schemas.openxmlformats.org/officeDocument/2006/relationships/image" Target="../media/image81.jpeg"/><Relationship Id="rId9" Type="http://schemas.openxmlformats.org/officeDocument/2006/relationships/image" Target="../media/image150.jpeg"/><Relationship Id="rId14" Type="http://schemas.openxmlformats.org/officeDocument/2006/relationships/image" Target="../media/image155.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80.xml.rels><?xml version="1.0" encoding="UTF-8" standalone="yes"?>
<Relationships xmlns="http://schemas.openxmlformats.org/package/2006/relationships"><Relationship Id="rId8" Type="http://schemas.openxmlformats.org/officeDocument/2006/relationships/image" Target="../media/image152.jpeg"/><Relationship Id="rId3" Type="http://schemas.openxmlformats.org/officeDocument/2006/relationships/image" Target="../media/image147.jpeg"/><Relationship Id="rId7" Type="http://schemas.openxmlformats.org/officeDocument/2006/relationships/image" Target="../media/image151.jpe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50.jpeg"/><Relationship Id="rId11" Type="http://schemas.openxmlformats.org/officeDocument/2006/relationships/image" Target="../media/image155.jpeg"/><Relationship Id="rId5" Type="http://schemas.openxmlformats.org/officeDocument/2006/relationships/image" Target="../media/image149.jpeg"/><Relationship Id="rId10" Type="http://schemas.openxmlformats.org/officeDocument/2006/relationships/image" Target="../media/image154.jpeg"/><Relationship Id="rId4" Type="http://schemas.openxmlformats.org/officeDocument/2006/relationships/image" Target="../media/image148.png"/><Relationship Id="rId9" Type="http://schemas.openxmlformats.org/officeDocument/2006/relationships/image" Target="../media/image153.jpe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microsoft.com/office/2007/relationships/hdphoto" Target="../media/hdphoto4.wdp"/></Relationships>
</file>

<file path=ppt/slides/_rels/slide8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46.jpe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156.jpeg"/><Relationship Id="rId4" Type="http://schemas.microsoft.com/office/2007/relationships/hdphoto" Target="../media/hdphoto4.wdp"/></Relationships>
</file>

<file path=ppt/slides/_rels/slide83.xml.rels><?xml version="1.0" encoding="UTF-8" standalone="yes"?>
<Relationships xmlns="http://schemas.openxmlformats.org/package/2006/relationships"><Relationship Id="rId13" Type="http://schemas.openxmlformats.org/officeDocument/2006/relationships/customXml" Target="../ink/ink303.xml"/><Relationship Id="rId18" Type="http://schemas.openxmlformats.org/officeDocument/2006/relationships/customXml" Target="../ink/ink305.xml"/><Relationship Id="rId26" Type="http://schemas.openxmlformats.org/officeDocument/2006/relationships/customXml" Target="../ink/ink309.xml"/><Relationship Id="rId39" Type="http://schemas.openxmlformats.org/officeDocument/2006/relationships/customXml" Target="../ink/ink315.xml"/><Relationship Id="rId21" Type="http://schemas.openxmlformats.org/officeDocument/2006/relationships/image" Target="../media/image183.png"/><Relationship Id="rId34" Type="http://schemas.openxmlformats.org/officeDocument/2006/relationships/customXml" Target="../ink/ink313.xml"/><Relationship Id="rId7" Type="http://schemas.openxmlformats.org/officeDocument/2006/relationships/customXml" Target="../ink/ink300.xml"/><Relationship Id="rId12" Type="http://schemas.openxmlformats.org/officeDocument/2006/relationships/image" Target="../media/image179.png"/><Relationship Id="rId17" Type="http://schemas.openxmlformats.org/officeDocument/2006/relationships/image" Target="../media/image182.png"/><Relationship Id="rId25" Type="http://schemas.openxmlformats.org/officeDocument/2006/relationships/image" Target="../media/image185.png"/><Relationship Id="rId33" Type="http://schemas.openxmlformats.org/officeDocument/2006/relationships/image" Target="../media/image189.png"/><Relationship Id="rId38" Type="http://schemas.openxmlformats.org/officeDocument/2006/relationships/image" Target="../media/image180.png"/><Relationship Id="rId2" Type="http://schemas.openxmlformats.org/officeDocument/2006/relationships/notesSlide" Target="../notesSlides/notesSlide70.xml"/><Relationship Id="rId16" Type="http://schemas.openxmlformats.org/officeDocument/2006/relationships/customXml" Target="../ink/ink304.xml"/><Relationship Id="rId29"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customXml" Target="../ink/ink302.xml"/><Relationship Id="rId24" Type="http://schemas.openxmlformats.org/officeDocument/2006/relationships/customXml" Target="../ink/ink308.xml"/><Relationship Id="rId32" Type="http://schemas.openxmlformats.org/officeDocument/2006/relationships/customXml" Target="../ink/ink312.xml"/><Relationship Id="rId37" Type="http://schemas.openxmlformats.org/officeDocument/2006/relationships/customXml" Target="../ink/ink314.xml"/><Relationship Id="rId5" Type="http://schemas.openxmlformats.org/officeDocument/2006/relationships/customXml" Target="../ink/ink299.xml"/><Relationship Id="rId15" Type="http://schemas.openxmlformats.org/officeDocument/2006/relationships/image" Target="../media/image181.png"/><Relationship Id="rId23" Type="http://schemas.openxmlformats.org/officeDocument/2006/relationships/image" Target="../media/image184.png"/><Relationship Id="rId28" Type="http://schemas.openxmlformats.org/officeDocument/2006/relationships/customXml" Target="../ink/ink310.xml"/><Relationship Id="rId36" Type="http://schemas.openxmlformats.org/officeDocument/2006/relationships/image" Target="../media/image80.jpeg"/><Relationship Id="rId10" Type="http://schemas.openxmlformats.org/officeDocument/2006/relationships/image" Target="../media/image178.png"/><Relationship Id="rId19" Type="http://schemas.openxmlformats.org/officeDocument/2006/relationships/customXml" Target="../ink/ink306.xml"/><Relationship Id="rId31" Type="http://schemas.openxmlformats.org/officeDocument/2006/relationships/image" Target="../media/image188.png"/><Relationship Id="rId4" Type="http://schemas.microsoft.com/office/2007/relationships/hdphoto" Target="../media/hdphoto4.wdp"/><Relationship Id="rId9" Type="http://schemas.openxmlformats.org/officeDocument/2006/relationships/customXml" Target="../ink/ink301.xml"/><Relationship Id="rId22" Type="http://schemas.openxmlformats.org/officeDocument/2006/relationships/customXml" Target="../ink/ink307.xml"/><Relationship Id="rId27" Type="http://schemas.openxmlformats.org/officeDocument/2006/relationships/image" Target="../media/image186.png"/><Relationship Id="rId30" Type="http://schemas.openxmlformats.org/officeDocument/2006/relationships/customXml" Target="../ink/ink311.xml"/><Relationship Id="rId35" Type="http://schemas.openxmlformats.org/officeDocument/2006/relationships/image" Target="../media/image190.png"/><Relationship Id="rId8" Type="http://schemas.openxmlformats.org/officeDocument/2006/relationships/image" Target="../media/image177.png"/><Relationship Id="rId3" Type="http://schemas.openxmlformats.org/officeDocument/2006/relationships/image" Target="../media/image106.png"/></Relationships>
</file>

<file path=ppt/slides/_rels/slide84.xml.rels><?xml version="1.0" encoding="UTF-8" standalone="yes"?>
<Relationships xmlns="http://schemas.openxmlformats.org/package/2006/relationships"><Relationship Id="rId13" Type="http://schemas.openxmlformats.org/officeDocument/2006/relationships/customXml" Target="../ink/ink320.xml"/><Relationship Id="rId18" Type="http://schemas.openxmlformats.org/officeDocument/2006/relationships/image" Target="../media/image182.png"/><Relationship Id="rId26" Type="http://schemas.openxmlformats.org/officeDocument/2006/relationships/image" Target="../media/image185.png"/><Relationship Id="rId39" Type="http://schemas.openxmlformats.org/officeDocument/2006/relationships/image" Target="../media/image158.jpeg"/><Relationship Id="rId21" Type="http://schemas.openxmlformats.org/officeDocument/2006/relationships/customXml" Target="../ink/ink325.xml"/><Relationship Id="rId34" Type="http://schemas.openxmlformats.org/officeDocument/2006/relationships/image" Target="../media/image189.png"/><Relationship Id="rId7" Type="http://schemas.openxmlformats.org/officeDocument/2006/relationships/customXml" Target="../ink/ink317.xml"/><Relationship Id="rId2" Type="http://schemas.openxmlformats.org/officeDocument/2006/relationships/notesSlide" Target="../notesSlides/notesSlide71.xml"/><Relationship Id="rId16" Type="http://schemas.openxmlformats.org/officeDocument/2006/relationships/image" Target="../media/image181.png"/><Relationship Id="rId20" Type="http://schemas.openxmlformats.org/officeDocument/2006/relationships/customXml" Target="../ink/ink324.xml"/><Relationship Id="rId29" Type="http://schemas.openxmlformats.org/officeDocument/2006/relationships/customXml" Target="../ink/ink329.xml"/><Relationship Id="rId41" Type="http://schemas.openxmlformats.org/officeDocument/2006/relationships/customXml" Target="../ink/ink334.xml"/><Relationship Id="rId1" Type="http://schemas.openxmlformats.org/officeDocument/2006/relationships/slideLayout" Target="../slideLayouts/slideLayout2.xml"/><Relationship Id="rId6" Type="http://schemas.openxmlformats.org/officeDocument/2006/relationships/image" Target="../media/image176.png"/><Relationship Id="rId11" Type="http://schemas.openxmlformats.org/officeDocument/2006/relationships/customXml" Target="../ink/ink319.xml"/><Relationship Id="rId24" Type="http://schemas.openxmlformats.org/officeDocument/2006/relationships/image" Target="../media/image184.png"/><Relationship Id="rId32" Type="http://schemas.openxmlformats.org/officeDocument/2006/relationships/image" Target="../media/image188.png"/><Relationship Id="rId37" Type="http://schemas.openxmlformats.org/officeDocument/2006/relationships/image" Target="../media/image80.jpeg"/><Relationship Id="rId40" Type="http://schemas.openxmlformats.org/officeDocument/2006/relationships/customXml" Target="../ink/ink333.xml"/><Relationship Id="rId5" Type="http://schemas.openxmlformats.org/officeDocument/2006/relationships/customXml" Target="../ink/ink316.xml"/><Relationship Id="rId15" Type="http://schemas.openxmlformats.org/officeDocument/2006/relationships/customXml" Target="../ink/ink321.xml"/><Relationship Id="rId23" Type="http://schemas.openxmlformats.org/officeDocument/2006/relationships/customXml" Target="../ink/ink326.xml"/><Relationship Id="rId28" Type="http://schemas.openxmlformats.org/officeDocument/2006/relationships/image" Target="../media/image186.png"/><Relationship Id="rId36" Type="http://schemas.openxmlformats.org/officeDocument/2006/relationships/image" Target="../media/image190.png"/><Relationship Id="rId10" Type="http://schemas.openxmlformats.org/officeDocument/2006/relationships/image" Target="../media/image178.png"/><Relationship Id="rId19" Type="http://schemas.openxmlformats.org/officeDocument/2006/relationships/customXml" Target="../ink/ink323.xml"/><Relationship Id="rId31" Type="http://schemas.openxmlformats.org/officeDocument/2006/relationships/customXml" Target="../ink/ink330.xml"/><Relationship Id="rId4" Type="http://schemas.microsoft.com/office/2007/relationships/hdphoto" Target="../media/hdphoto4.wdp"/><Relationship Id="rId9" Type="http://schemas.openxmlformats.org/officeDocument/2006/relationships/customXml" Target="../ink/ink318.xml"/><Relationship Id="rId14" Type="http://schemas.openxmlformats.org/officeDocument/2006/relationships/image" Target="../media/image180.png"/><Relationship Id="rId22" Type="http://schemas.openxmlformats.org/officeDocument/2006/relationships/image" Target="../media/image183.png"/><Relationship Id="rId27" Type="http://schemas.openxmlformats.org/officeDocument/2006/relationships/customXml" Target="../ink/ink328.xml"/><Relationship Id="rId30" Type="http://schemas.openxmlformats.org/officeDocument/2006/relationships/image" Target="../media/image187.png"/><Relationship Id="rId35" Type="http://schemas.openxmlformats.org/officeDocument/2006/relationships/customXml" Target="../ink/ink332.xml"/><Relationship Id="rId8" Type="http://schemas.openxmlformats.org/officeDocument/2006/relationships/image" Target="../media/image177.png"/><Relationship Id="rId3" Type="http://schemas.openxmlformats.org/officeDocument/2006/relationships/image" Target="../media/image106.png"/><Relationship Id="rId12" Type="http://schemas.openxmlformats.org/officeDocument/2006/relationships/image" Target="../media/image179.png"/><Relationship Id="rId17" Type="http://schemas.openxmlformats.org/officeDocument/2006/relationships/customXml" Target="../ink/ink322.xml"/><Relationship Id="rId25" Type="http://schemas.openxmlformats.org/officeDocument/2006/relationships/customXml" Target="../ink/ink327.xml"/><Relationship Id="rId33" Type="http://schemas.openxmlformats.org/officeDocument/2006/relationships/customXml" Target="../ink/ink331.xml"/><Relationship Id="rId38" Type="http://schemas.openxmlformats.org/officeDocument/2006/relationships/image" Target="../media/image157.jpeg"/></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6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image" Target="../media/image159.jpeg"/><Relationship Id="rId4" Type="http://schemas.microsoft.com/office/2007/relationships/hdphoto" Target="../media/hdphoto4.wdp"/></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62.jpeg"/><Relationship Id="rId4" Type="http://schemas.microsoft.com/office/2007/relationships/hdphoto" Target="../media/hdphoto4.wdp"/></Relationships>
</file>

<file path=ppt/slides/_rels/slide8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microsoft.com/office/2007/relationships/hdphoto" Target="../media/hdphoto4.wdp"/></Relationships>
</file>

<file path=ppt/slides/_rels/slide8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63.jpeg"/><Relationship Id="rId4" Type="http://schemas.microsoft.com/office/2007/relationships/hdphoto" Target="../media/hdphoto4.wdp"/></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image" Target="../media/image163.jpe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90.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64.jpeg"/><Relationship Id="rId5" Type="http://schemas.openxmlformats.org/officeDocument/2006/relationships/image" Target="../media/image163.jpeg"/><Relationship Id="rId4" Type="http://schemas.microsoft.com/office/2007/relationships/hdphoto" Target="../media/hdphoto4.wdp"/><Relationship Id="rId9" Type="http://schemas.openxmlformats.org/officeDocument/2006/relationships/image" Target="../media/image167.jpeg"/></Relationships>
</file>

<file path=ppt/slides/_rels/slide91.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0.png"/><Relationship Id="rId5" Type="http://schemas.openxmlformats.org/officeDocument/2006/relationships/image" Target="../media/image163.jpeg"/><Relationship Id="rId10" Type="http://schemas.openxmlformats.org/officeDocument/2006/relationships/customXml" Target="../ink/ink335.xml"/><Relationship Id="rId4" Type="http://schemas.microsoft.com/office/2007/relationships/hdphoto" Target="../media/hdphoto4.wdp"/><Relationship Id="rId9" Type="http://schemas.openxmlformats.org/officeDocument/2006/relationships/image" Target="../media/image167.jpeg"/></Relationships>
</file>

<file path=ppt/slides/_rels/slide92.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1.png"/><Relationship Id="rId5" Type="http://schemas.openxmlformats.org/officeDocument/2006/relationships/image" Target="../media/image163.jpeg"/><Relationship Id="rId10" Type="http://schemas.openxmlformats.org/officeDocument/2006/relationships/customXml" Target="../ink/ink336.xml"/><Relationship Id="rId4" Type="http://schemas.microsoft.com/office/2007/relationships/hdphoto" Target="../media/hdphoto4.wdp"/><Relationship Id="rId9" Type="http://schemas.openxmlformats.org/officeDocument/2006/relationships/image" Target="../media/image167.jpeg"/></Relationships>
</file>

<file path=ppt/slides/_rels/slide93.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2.png"/><Relationship Id="rId5" Type="http://schemas.openxmlformats.org/officeDocument/2006/relationships/image" Target="../media/image163.jpeg"/><Relationship Id="rId10" Type="http://schemas.openxmlformats.org/officeDocument/2006/relationships/customXml" Target="../ink/ink337.xml"/><Relationship Id="rId4" Type="http://schemas.microsoft.com/office/2007/relationships/hdphoto" Target="../media/hdphoto4.wdp"/><Relationship Id="rId9" Type="http://schemas.openxmlformats.org/officeDocument/2006/relationships/image" Target="../media/image167.jpeg"/></Relationships>
</file>

<file path=ppt/slides/_rels/slide94.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3.png"/><Relationship Id="rId5" Type="http://schemas.openxmlformats.org/officeDocument/2006/relationships/image" Target="../media/image163.jpeg"/><Relationship Id="rId10" Type="http://schemas.openxmlformats.org/officeDocument/2006/relationships/customXml" Target="../ink/ink338.xml"/><Relationship Id="rId4" Type="http://schemas.microsoft.com/office/2007/relationships/hdphoto" Target="../media/hdphoto4.wdp"/><Relationship Id="rId9" Type="http://schemas.openxmlformats.org/officeDocument/2006/relationships/image" Target="../media/image167.jpeg"/></Relationships>
</file>

<file path=ppt/slides/_rels/slide95.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4.png"/><Relationship Id="rId5" Type="http://schemas.openxmlformats.org/officeDocument/2006/relationships/image" Target="../media/image163.jpeg"/><Relationship Id="rId10" Type="http://schemas.openxmlformats.org/officeDocument/2006/relationships/customXml" Target="../ink/ink339.xml"/><Relationship Id="rId4" Type="http://schemas.microsoft.com/office/2007/relationships/hdphoto" Target="../media/hdphoto4.wdp"/><Relationship Id="rId9" Type="http://schemas.openxmlformats.org/officeDocument/2006/relationships/image" Target="../media/image167.jpeg"/></Relationships>
</file>

<file path=ppt/slides/_rels/slide96.xml.rels><?xml version="1.0" encoding="UTF-8" standalone="yes"?>
<Relationships xmlns="http://schemas.openxmlformats.org/package/2006/relationships"><Relationship Id="rId8" Type="http://schemas.openxmlformats.org/officeDocument/2006/relationships/image" Target="../media/image166.jpeg"/><Relationship Id="rId3" Type="http://schemas.openxmlformats.org/officeDocument/2006/relationships/image" Target="../media/image106.png"/><Relationship Id="rId7" Type="http://schemas.openxmlformats.org/officeDocument/2006/relationships/image" Target="../media/image165.jpe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5.png"/><Relationship Id="rId5" Type="http://schemas.openxmlformats.org/officeDocument/2006/relationships/image" Target="../media/image163.jpeg"/><Relationship Id="rId10" Type="http://schemas.openxmlformats.org/officeDocument/2006/relationships/customXml" Target="../ink/ink340.xml"/><Relationship Id="rId4" Type="http://schemas.microsoft.com/office/2007/relationships/hdphoto" Target="../media/hdphoto4.wdp"/><Relationship Id="rId9" Type="http://schemas.openxmlformats.org/officeDocument/2006/relationships/image" Target="../media/image167.jpeg"/></Relationships>
</file>

<file path=ppt/slides/_rels/slide97.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206.png"/><Relationship Id="rId3" Type="http://schemas.openxmlformats.org/officeDocument/2006/relationships/image" Target="../media/image106.png"/><Relationship Id="rId7" Type="http://schemas.openxmlformats.org/officeDocument/2006/relationships/image" Target="../media/image165.jpeg"/><Relationship Id="rId12" Type="http://schemas.openxmlformats.org/officeDocument/2006/relationships/customXml" Target="../ink/ink342.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5.png"/><Relationship Id="rId5" Type="http://schemas.openxmlformats.org/officeDocument/2006/relationships/image" Target="../media/image163.jpeg"/><Relationship Id="rId15" Type="http://schemas.openxmlformats.org/officeDocument/2006/relationships/image" Target="../media/image207.png"/><Relationship Id="rId10" Type="http://schemas.openxmlformats.org/officeDocument/2006/relationships/customXml" Target="../ink/ink341.xml"/><Relationship Id="rId4" Type="http://schemas.microsoft.com/office/2007/relationships/hdphoto" Target="../media/hdphoto4.wdp"/><Relationship Id="rId9" Type="http://schemas.openxmlformats.org/officeDocument/2006/relationships/image" Target="../media/image167.jpeg"/><Relationship Id="rId14" Type="http://schemas.openxmlformats.org/officeDocument/2006/relationships/customXml" Target="../ink/ink343.xml"/></Relationships>
</file>

<file path=ppt/slides/_rels/slide98.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206.png"/><Relationship Id="rId3" Type="http://schemas.openxmlformats.org/officeDocument/2006/relationships/image" Target="../media/image106.png"/><Relationship Id="rId7" Type="http://schemas.openxmlformats.org/officeDocument/2006/relationships/image" Target="../media/image165.jpeg"/><Relationship Id="rId12" Type="http://schemas.openxmlformats.org/officeDocument/2006/relationships/customXml" Target="../ink/ink345.xml"/><Relationship Id="rId2" Type="http://schemas.openxmlformats.org/officeDocument/2006/relationships/notesSlide" Target="../notesSlides/notesSlide85.xml"/><Relationship Id="rId16" Type="http://schemas.openxmlformats.org/officeDocument/2006/relationships/image" Target="../media/image168.jpeg"/><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image" Target="../media/image205.png"/><Relationship Id="rId5" Type="http://schemas.openxmlformats.org/officeDocument/2006/relationships/image" Target="../media/image163.jpeg"/><Relationship Id="rId15" Type="http://schemas.openxmlformats.org/officeDocument/2006/relationships/image" Target="../media/image207.png"/><Relationship Id="rId10" Type="http://schemas.openxmlformats.org/officeDocument/2006/relationships/customXml" Target="../ink/ink344.xml"/><Relationship Id="rId4" Type="http://schemas.microsoft.com/office/2007/relationships/hdphoto" Target="../media/hdphoto4.wdp"/><Relationship Id="rId9" Type="http://schemas.openxmlformats.org/officeDocument/2006/relationships/image" Target="../media/image167.jpeg"/><Relationship Id="rId14" Type="http://schemas.openxmlformats.org/officeDocument/2006/relationships/customXml" Target="../ink/ink346.xml"/></Relationships>
</file>

<file path=ppt/slides/_rels/slide99.xml.rels><?xml version="1.0" encoding="UTF-8" standalone="yes"?>
<Relationships xmlns="http://schemas.openxmlformats.org/package/2006/relationships"><Relationship Id="rId8" Type="http://schemas.openxmlformats.org/officeDocument/2006/relationships/image" Target="../media/image167.jpeg"/><Relationship Id="rId13" Type="http://schemas.openxmlformats.org/officeDocument/2006/relationships/customXml" Target="../ink/ink349.xml"/><Relationship Id="rId3" Type="http://schemas.openxmlformats.org/officeDocument/2006/relationships/image" Target="../media/image106.png"/><Relationship Id="rId7" Type="http://schemas.openxmlformats.org/officeDocument/2006/relationships/image" Target="../media/image165.jpeg"/><Relationship Id="rId12" Type="http://schemas.openxmlformats.org/officeDocument/2006/relationships/image" Target="../media/image206.png"/><Relationship Id="rId17" Type="http://schemas.openxmlformats.org/officeDocument/2006/relationships/image" Target="../media/image191.png"/><Relationship Id="rId2" Type="http://schemas.openxmlformats.org/officeDocument/2006/relationships/notesSlide" Target="../notesSlides/notesSlide86.xml"/><Relationship Id="rId16" Type="http://schemas.openxmlformats.org/officeDocument/2006/relationships/customXml" Target="../ink/ink350.xml"/><Relationship Id="rId1" Type="http://schemas.openxmlformats.org/officeDocument/2006/relationships/slideLayout" Target="../slideLayouts/slideLayout2.xml"/><Relationship Id="rId6" Type="http://schemas.openxmlformats.org/officeDocument/2006/relationships/image" Target="../media/image164.jpeg"/><Relationship Id="rId11" Type="http://schemas.openxmlformats.org/officeDocument/2006/relationships/customXml" Target="../ink/ink348.xml"/><Relationship Id="rId5" Type="http://schemas.openxmlformats.org/officeDocument/2006/relationships/image" Target="../media/image163.jpeg"/><Relationship Id="rId15" Type="http://schemas.openxmlformats.org/officeDocument/2006/relationships/image" Target="../media/image169.jpeg"/><Relationship Id="rId10" Type="http://schemas.openxmlformats.org/officeDocument/2006/relationships/image" Target="../media/image205.png"/><Relationship Id="rId4" Type="http://schemas.microsoft.com/office/2007/relationships/hdphoto" Target="../media/hdphoto4.wdp"/><Relationship Id="rId9" Type="http://schemas.openxmlformats.org/officeDocument/2006/relationships/customXml" Target="../ink/ink347.xml"/><Relationship Id="rId14" Type="http://schemas.openxmlformats.org/officeDocument/2006/relationships/image" Target="../media/image2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Resultado de imagem para lonomia">
            <a:extLst>
              <a:ext uri="{FF2B5EF4-FFF2-40B4-BE49-F238E27FC236}">
                <a16:creationId xmlns:a16="http://schemas.microsoft.com/office/drawing/2014/main" id="{93AF99F4-4B0F-4216-9E53-B3B979F7FE5D}"/>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t="39342" b="3982"/>
          <a:stretch/>
        </p:blipFill>
        <p:spPr bwMode="auto">
          <a:xfrm>
            <a:off x="155503" y="387832"/>
            <a:ext cx="11880994" cy="4499854"/>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F6082E0-0976-4DFB-9F55-3EF90278A104}"/>
              </a:ext>
            </a:extLst>
          </p:cNvPr>
          <p:cNvSpPr>
            <a:spLocks noGrp="1"/>
          </p:cNvSpPr>
          <p:nvPr>
            <p:ph type="ctrTitle"/>
          </p:nvPr>
        </p:nvSpPr>
        <p:spPr>
          <a:xfrm>
            <a:off x="1524000" y="1981625"/>
            <a:ext cx="9144000" cy="2387600"/>
          </a:xfrm>
        </p:spPr>
        <p:txBody>
          <a:bodyPr>
            <a:normAutofit fontScale="90000"/>
          </a:bodyPr>
          <a:lstStyle/>
          <a:p>
            <a:r>
              <a:rPr lang="pt-BR" b="1" dirty="0"/>
              <a:t>Cuida donde tocas!</a:t>
            </a:r>
            <a:br>
              <a:rPr lang="pt-BR" b="1" dirty="0"/>
            </a:br>
            <a:r>
              <a:rPr lang="pt-BR" dirty="0" err="1"/>
              <a:t>Orugas</a:t>
            </a:r>
            <a:r>
              <a:rPr lang="pt-BR" dirty="0"/>
              <a:t> de </a:t>
            </a:r>
            <a:r>
              <a:rPr lang="pt-BR" dirty="0" err="1"/>
              <a:t>importancia</a:t>
            </a:r>
            <a:r>
              <a:rPr lang="pt-BR" dirty="0"/>
              <a:t> médica</a:t>
            </a:r>
          </a:p>
        </p:txBody>
      </p:sp>
      <p:sp>
        <p:nvSpPr>
          <p:cNvPr id="3" name="Subtítulo 2">
            <a:extLst>
              <a:ext uri="{FF2B5EF4-FFF2-40B4-BE49-F238E27FC236}">
                <a16:creationId xmlns:a16="http://schemas.microsoft.com/office/drawing/2014/main" id="{78E9D65E-9971-45CF-A5E9-81EC582CADAB}"/>
              </a:ext>
            </a:extLst>
          </p:cNvPr>
          <p:cNvSpPr>
            <a:spLocks noGrp="1"/>
          </p:cNvSpPr>
          <p:nvPr>
            <p:ph type="subTitle" idx="1"/>
          </p:nvPr>
        </p:nvSpPr>
        <p:spPr>
          <a:xfrm>
            <a:off x="0" y="4550229"/>
            <a:ext cx="12192000" cy="2100943"/>
          </a:xfrm>
          <a:solidFill>
            <a:schemeClr val="accent6">
              <a:alpha val="30196"/>
            </a:schemeClr>
          </a:solidFill>
          <a:ln>
            <a:noFill/>
          </a:ln>
        </p:spPr>
        <p:txBody>
          <a:bodyPr>
            <a:normAutofit/>
          </a:bodyPr>
          <a:lstStyle/>
          <a:p>
            <a:pPr>
              <a:spcBef>
                <a:spcPts val="1800"/>
              </a:spcBef>
            </a:pPr>
            <a:r>
              <a:rPr lang="pt-BR" b="1" dirty="0" err="1"/>
              <a:t>MSc</a:t>
            </a:r>
            <a:r>
              <a:rPr lang="pt-BR" b="1" dirty="0"/>
              <a:t>. Marília Melo Favalesso</a:t>
            </a:r>
          </a:p>
          <a:p>
            <a:r>
              <a:rPr lang="pt-BR" dirty="0" err="1"/>
              <a:t>Intituto</a:t>
            </a:r>
            <a:r>
              <a:rPr lang="pt-BR" dirty="0"/>
              <a:t> Nacional de Medicina Tropical da Argentina</a:t>
            </a:r>
          </a:p>
        </p:txBody>
      </p:sp>
      <p:pic>
        <p:nvPicPr>
          <p:cNvPr id="7" name="Picture 2" descr="Resultado de imagem para grinbitox argentina">
            <a:extLst>
              <a:ext uri="{FF2B5EF4-FFF2-40B4-BE49-F238E27FC236}">
                <a16:creationId xmlns:a16="http://schemas.microsoft.com/office/drawing/2014/main" id="{E8CDEA95-2EAB-4990-BE1B-5AB259607E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737" y="5750168"/>
            <a:ext cx="1350000" cy="72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3250" name="Picture 2" descr="Resultado de imagem para inmet argentina">
            <a:extLst>
              <a:ext uri="{FF2B5EF4-FFF2-40B4-BE49-F238E27FC236}">
                <a16:creationId xmlns:a16="http://schemas.microsoft.com/office/drawing/2014/main" id="{3D5A24E7-0EEB-42A7-8095-D458C1B106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1153" y="5750168"/>
            <a:ext cx="1611940" cy="72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3252" name="Picture 4" descr="Resultado de imagem para misiones provincia">
            <a:extLst>
              <a:ext uri="{FF2B5EF4-FFF2-40B4-BE49-F238E27FC236}">
                <a16:creationId xmlns:a16="http://schemas.microsoft.com/office/drawing/2014/main" id="{A66D715B-28B7-4008-BAD5-5845EB0CAED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6879" b="7787"/>
          <a:stretch/>
        </p:blipFill>
        <p:spPr bwMode="auto">
          <a:xfrm>
            <a:off x="7279954" y="5750168"/>
            <a:ext cx="843745" cy="72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3254" name="Picture 6" descr="Resultado de imagem para imibio">
            <a:extLst>
              <a:ext uri="{FF2B5EF4-FFF2-40B4-BE49-F238E27FC236}">
                <a16:creationId xmlns:a16="http://schemas.microsoft.com/office/drawing/2014/main" id="{6B334632-F8A8-4F9F-AF87-9A6EA826B6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66554" y="5750168"/>
            <a:ext cx="720000" cy="72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3256" name="Picture 8" descr="Resultado de imagem para conicet">
            <a:extLst>
              <a:ext uri="{FF2B5EF4-FFF2-40B4-BE49-F238E27FC236}">
                <a16:creationId xmlns:a16="http://schemas.microsoft.com/office/drawing/2014/main" id="{F3D9F4EF-6D30-4E79-ABEC-C5D6ED98DCA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091" b="22554"/>
          <a:stretch/>
        </p:blipFill>
        <p:spPr bwMode="auto">
          <a:xfrm>
            <a:off x="3400137" y="5750168"/>
            <a:ext cx="1277616" cy="72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3258" name="Picture 10" descr="Resultado de imagem para ministerio de la salud argentina">
            <a:extLst>
              <a:ext uri="{FF2B5EF4-FFF2-40B4-BE49-F238E27FC236}">
                <a16:creationId xmlns:a16="http://schemas.microsoft.com/office/drawing/2014/main" id="{082CDF79-2C9F-4CFF-9B49-8486FC7AA3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07160" y="5750168"/>
            <a:ext cx="2470779" cy="720000"/>
          </a:xfrm>
          <a:prstGeom prst="rect">
            <a:avLst/>
          </a:prstGeom>
          <a:solidFill>
            <a:schemeClr val="bg1"/>
          </a:solidFill>
          <a:ln w="38100">
            <a:solidFill>
              <a:schemeClr val="accent2"/>
            </a:solidFill>
          </a:ln>
        </p:spPr>
      </p:pic>
    </p:spTree>
    <p:extLst>
      <p:ext uri="{BB962C8B-B14F-4D97-AF65-F5344CB8AC3E}">
        <p14:creationId xmlns:p14="http://schemas.microsoft.com/office/powerpoint/2010/main" val="3063778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aventureiro">
            <a:extLst>
              <a:ext uri="{FF2B5EF4-FFF2-40B4-BE49-F238E27FC236}">
                <a16:creationId xmlns:a16="http://schemas.microsoft.com/office/drawing/2014/main" id="{3A8BC5EB-1CD9-4AA1-B0E6-01751048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9" y="1143000"/>
            <a:ext cx="6096000" cy="4572000"/>
          </a:xfrm>
          <a:prstGeom prst="ellipse">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florestas">
            <a:extLst>
              <a:ext uri="{FF2B5EF4-FFF2-40B4-BE49-F238E27FC236}">
                <a16:creationId xmlns:a16="http://schemas.microsoft.com/office/drawing/2014/main" id="{269EED41-E2A2-4468-88D9-F7D7763BE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379" y="861646"/>
            <a:ext cx="3741755" cy="24882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Resultado de imagem para lagarta arvore">
            <a:extLst>
              <a:ext uri="{FF2B5EF4-FFF2-40B4-BE49-F238E27FC236}">
                <a16:creationId xmlns:a16="http://schemas.microsoft.com/office/drawing/2014/main" id="{EAF6E037-E6A4-4420-844F-9E1D29E2E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277" y="634000"/>
            <a:ext cx="2796408" cy="379889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descr="Imagem relacionada">
            <a:extLst>
              <a:ext uri="{FF2B5EF4-FFF2-40B4-BE49-F238E27FC236}">
                <a16:creationId xmlns:a16="http://schemas.microsoft.com/office/drawing/2014/main" id="{C9D75C7C-2B96-40B9-B13E-E40661358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038" y="4550468"/>
            <a:ext cx="3786553" cy="212993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6222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650" name="Picture 2" descr="Resultado de imagem para foto com celular">
            <a:extLst>
              <a:ext uri="{FF2B5EF4-FFF2-40B4-BE49-F238E27FC236}">
                <a16:creationId xmlns:a16="http://schemas.microsoft.com/office/drawing/2014/main" id="{40B5C62F-F2B2-42F5-9769-8ED7210D10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2101" y="3955007"/>
            <a:ext cx="2615296" cy="1742189"/>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pic>
        <p:nvPicPr>
          <p:cNvPr id="35842" name="Picture 2" descr="Resultado de imagem para lonomia">
            <a:extLst>
              <a:ext uri="{FF2B5EF4-FFF2-40B4-BE49-F238E27FC236}">
                <a16:creationId xmlns:a16="http://schemas.microsoft.com/office/drawing/2014/main" id="{22880348-1DC5-44AA-816B-B2D65BC61B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3620242" y="4088428"/>
            <a:ext cx="2447986" cy="1633266"/>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5" name="Tinta 4">
                <a:extLst>
                  <a:ext uri="{FF2B5EF4-FFF2-40B4-BE49-F238E27FC236}">
                    <a16:creationId xmlns:a16="http://schemas.microsoft.com/office/drawing/2014/main" id="{0E892B89-6002-406B-8918-35A903D856F8}"/>
                  </a:ext>
                </a:extLst>
              </p14:cNvPr>
              <p14:cNvContentPartPr/>
              <p14:nvPr/>
            </p14:nvContentPartPr>
            <p14:xfrm>
              <a:off x="3201040" y="4840588"/>
              <a:ext cx="1265760" cy="694440"/>
            </p14:xfrm>
          </p:contentPart>
        </mc:Choice>
        <mc:Fallback xmlns="">
          <p:pic>
            <p:nvPicPr>
              <p:cNvPr id="5" name="Tinta 4">
                <a:extLst>
                  <a:ext uri="{FF2B5EF4-FFF2-40B4-BE49-F238E27FC236}">
                    <a16:creationId xmlns:a16="http://schemas.microsoft.com/office/drawing/2014/main" id="{0E892B89-6002-406B-8918-35A903D856F8}"/>
                  </a:ext>
                </a:extLst>
              </p:cNvPr>
              <p:cNvPicPr/>
              <p:nvPr/>
            </p:nvPicPr>
            <p:blipFill>
              <a:blip r:embed="rId10"/>
              <a:stretch>
                <a:fillRect/>
              </a:stretch>
            </p:blipFill>
            <p:spPr>
              <a:xfrm>
                <a:off x="3192400" y="4831948"/>
                <a:ext cx="1283400" cy="712080"/>
              </a:xfrm>
              <a:prstGeom prst="rect">
                <a:avLst/>
              </a:prstGeom>
            </p:spPr>
          </p:pic>
        </mc:Fallback>
      </mc:AlternateContent>
    </p:spTree>
    <p:extLst>
      <p:ext uri="{BB962C8B-B14F-4D97-AF65-F5344CB8AC3E}">
        <p14:creationId xmlns:p14="http://schemas.microsoft.com/office/powerpoint/2010/main" val="290591255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26">
            <a:extLst>
              <a:ext uri="{FF2B5EF4-FFF2-40B4-BE49-F238E27FC236}">
                <a16:creationId xmlns:a16="http://schemas.microsoft.com/office/drawing/2014/main" id="{9C9FAB76-5578-400D-91D5-3C90B79CB160}"/>
              </a:ext>
            </a:extLst>
          </p:cNvPr>
          <p:cNvSpPr/>
          <p:nvPr/>
        </p:nvSpPr>
        <p:spPr>
          <a:xfrm>
            <a:off x="5067300" y="1301340"/>
            <a:ext cx="3336554" cy="556035"/>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descr="Resultado de imagem para argentina">
            <a:extLst>
              <a:ext uri="{FF2B5EF4-FFF2-40B4-BE49-F238E27FC236}">
                <a16:creationId xmlns:a16="http://schemas.microsoft.com/office/drawing/2014/main" id="{A04EEE9E-B6B7-422A-A748-1EA4A12D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4" y="581025"/>
            <a:ext cx="3169920" cy="19812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Coração 4">
            <a:extLst>
              <a:ext uri="{FF2B5EF4-FFF2-40B4-BE49-F238E27FC236}">
                <a16:creationId xmlns:a16="http://schemas.microsoft.com/office/drawing/2014/main" id="{CDC783C0-C465-4A56-81F5-9D4BA86BF5C0}"/>
              </a:ext>
            </a:extLst>
          </p:cNvPr>
          <p:cNvSpPr/>
          <p:nvPr/>
        </p:nvSpPr>
        <p:spPr>
          <a:xfrm rot="1153102">
            <a:off x="3759114" y="620553"/>
            <a:ext cx="346255" cy="284730"/>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64986BD9-9BE0-440C-B73F-7C8F797A3802}"/>
              </a:ext>
            </a:extLst>
          </p:cNvPr>
          <p:cNvSpPr txBox="1"/>
          <p:nvPr/>
        </p:nvSpPr>
        <p:spPr>
          <a:xfrm>
            <a:off x="5067300" y="1377434"/>
            <a:ext cx="3336554" cy="369332"/>
          </a:xfrm>
          <a:prstGeom prst="rect">
            <a:avLst/>
          </a:prstGeom>
          <a:noFill/>
        </p:spPr>
        <p:txBody>
          <a:bodyPr wrap="none" rtlCol="0">
            <a:spAutoFit/>
          </a:bodyPr>
          <a:lstStyle/>
          <a:p>
            <a:r>
              <a:rPr lang="es-AR" b="1" dirty="0"/>
              <a:t>2 familias de importancia médica</a:t>
            </a:r>
          </a:p>
        </p:txBody>
      </p:sp>
      <p:cxnSp>
        <p:nvCxnSpPr>
          <p:cNvPr id="10" name="Conector reto 9">
            <a:extLst>
              <a:ext uri="{FF2B5EF4-FFF2-40B4-BE49-F238E27FC236}">
                <a16:creationId xmlns:a16="http://schemas.microsoft.com/office/drawing/2014/main" id="{07CFAE06-1778-4EF6-9E0A-EBA8A744269B}"/>
              </a:ext>
            </a:extLst>
          </p:cNvPr>
          <p:cNvCxnSpPr>
            <a:stCxn id="7170" idx="0"/>
          </p:cNvCxnSpPr>
          <p:nvPr/>
        </p:nvCxnSpPr>
        <p:spPr>
          <a:xfrm flipH="1" flipV="1">
            <a:off x="2057400" y="0"/>
            <a:ext cx="5714" cy="581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69EBAE55-8E57-44FF-8C0D-FF5C85E0F2D9}"/>
              </a:ext>
            </a:extLst>
          </p:cNvPr>
          <p:cNvCxnSpPr/>
          <p:nvPr/>
        </p:nvCxnSpPr>
        <p:spPr>
          <a:xfrm>
            <a:off x="6735577" y="1866900"/>
            <a:ext cx="0" cy="6953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92764A1A-1593-4A3C-8AFF-BADD074B3A99}"/>
              </a:ext>
            </a:extLst>
          </p:cNvPr>
          <p:cNvCxnSpPr>
            <a:cxnSpLocks/>
          </p:cNvCxnSpPr>
          <p:nvPr/>
        </p:nvCxnSpPr>
        <p:spPr>
          <a:xfrm>
            <a:off x="3261946" y="2773188"/>
            <a:ext cx="3471538"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Agrupar 8">
            <a:extLst>
              <a:ext uri="{FF2B5EF4-FFF2-40B4-BE49-F238E27FC236}">
                <a16:creationId xmlns:a16="http://schemas.microsoft.com/office/drawing/2014/main" id="{6A02EE2E-B013-4310-985E-3F62629733B5}"/>
              </a:ext>
            </a:extLst>
          </p:cNvPr>
          <p:cNvGrpSpPr/>
          <p:nvPr/>
        </p:nvGrpSpPr>
        <p:grpSpPr>
          <a:xfrm>
            <a:off x="10259834" y="213527"/>
            <a:ext cx="1457518" cy="1343023"/>
            <a:chOff x="3491897" y="1019866"/>
            <a:chExt cx="5759553" cy="5566322"/>
          </a:xfrm>
        </p:grpSpPr>
        <p:sp>
          <p:nvSpPr>
            <p:cNvPr id="11" name="Triângulo isósceles 10">
              <a:extLst>
                <a:ext uri="{FF2B5EF4-FFF2-40B4-BE49-F238E27FC236}">
                  <a16:creationId xmlns:a16="http://schemas.microsoft.com/office/drawing/2014/main" id="{30DC330E-250B-44A1-823A-3D3A784F034E}"/>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13" name="CaixaDeTexto 12">
              <a:extLst>
                <a:ext uri="{FF2B5EF4-FFF2-40B4-BE49-F238E27FC236}">
                  <a16:creationId xmlns:a16="http://schemas.microsoft.com/office/drawing/2014/main" id="{067602DF-B178-410D-82AD-F9C19D4AF2A8}"/>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15" name="Conector reto 14">
              <a:extLst>
                <a:ext uri="{FF2B5EF4-FFF2-40B4-BE49-F238E27FC236}">
                  <a16:creationId xmlns:a16="http://schemas.microsoft.com/office/drawing/2014/main" id="{16EAAC51-C87F-43C0-90A0-248DA9D16E75}"/>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247927BD-5704-4B96-8995-FEC027CEBB38}"/>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B2314046-5543-4800-B7B2-570DDF6D201A}"/>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AA947A10-90EB-43B6-871B-7DB8C58F39AB}"/>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30ACA183-D957-48AC-9BE2-408AB2F18244}"/>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76E1D56B-47AC-4052-AAA6-16AF0D093E14}"/>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tângulo 20">
            <a:extLst>
              <a:ext uri="{FF2B5EF4-FFF2-40B4-BE49-F238E27FC236}">
                <a16:creationId xmlns:a16="http://schemas.microsoft.com/office/drawing/2014/main" id="{D163302F-D2A4-43E2-BCAB-D361ACAC09B3}"/>
              </a:ext>
            </a:extLst>
          </p:cNvPr>
          <p:cNvSpPr/>
          <p:nvPr/>
        </p:nvSpPr>
        <p:spPr>
          <a:xfrm>
            <a:off x="10437804" y="924802"/>
            <a:ext cx="1093161" cy="180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34C57C44-19E8-45C2-A0DD-4ED129DE9E65}"/>
              </a:ext>
            </a:extLst>
          </p:cNvPr>
          <p:cNvSpPr txBox="1"/>
          <p:nvPr/>
        </p:nvSpPr>
        <p:spPr>
          <a:xfrm>
            <a:off x="1647684" y="3116206"/>
            <a:ext cx="1481752" cy="369332"/>
          </a:xfrm>
          <a:prstGeom prst="rect">
            <a:avLst/>
          </a:prstGeom>
          <a:noFill/>
        </p:spPr>
        <p:txBody>
          <a:bodyPr wrap="none" rtlCol="0">
            <a:spAutoFit/>
          </a:bodyPr>
          <a:lstStyle/>
          <a:p>
            <a:r>
              <a:rPr lang="es-AR" b="1" dirty="0" err="1"/>
              <a:t>Megalopydae</a:t>
            </a:r>
            <a:endParaRPr lang="es-AR" b="1" dirty="0"/>
          </a:p>
        </p:txBody>
      </p:sp>
      <p:sp>
        <p:nvSpPr>
          <p:cNvPr id="23" name="CaixaDeTexto 22">
            <a:extLst>
              <a:ext uri="{FF2B5EF4-FFF2-40B4-BE49-F238E27FC236}">
                <a16:creationId xmlns:a16="http://schemas.microsoft.com/office/drawing/2014/main" id="{067FE620-64A4-4C99-8588-1D731DF52BD5}"/>
              </a:ext>
            </a:extLst>
          </p:cNvPr>
          <p:cNvSpPr txBox="1"/>
          <p:nvPr/>
        </p:nvSpPr>
        <p:spPr>
          <a:xfrm>
            <a:off x="6098307" y="3124658"/>
            <a:ext cx="1279004" cy="369332"/>
          </a:xfrm>
          <a:prstGeom prst="rect">
            <a:avLst/>
          </a:prstGeom>
          <a:noFill/>
        </p:spPr>
        <p:txBody>
          <a:bodyPr wrap="none" rtlCol="0">
            <a:spAutoFit/>
          </a:bodyPr>
          <a:lstStyle/>
          <a:p>
            <a:r>
              <a:rPr lang="es-AR" b="1" dirty="0" err="1"/>
              <a:t>Saturniidae</a:t>
            </a:r>
            <a:endParaRPr lang="es-AR" b="1" dirty="0"/>
          </a:p>
        </p:txBody>
      </p:sp>
      <p:sp>
        <p:nvSpPr>
          <p:cNvPr id="24" name="CaixaDeTexto 23">
            <a:extLst>
              <a:ext uri="{FF2B5EF4-FFF2-40B4-BE49-F238E27FC236}">
                <a16:creationId xmlns:a16="http://schemas.microsoft.com/office/drawing/2014/main" id="{2178A493-2811-4B1C-8E99-91F1A470BF29}"/>
              </a:ext>
            </a:extLst>
          </p:cNvPr>
          <p:cNvSpPr txBox="1"/>
          <p:nvPr/>
        </p:nvSpPr>
        <p:spPr>
          <a:xfrm>
            <a:off x="8770324" y="3111442"/>
            <a:ext cx="1489510" cy="369332"/>
          </a:xfrm>
          <a:prstGeom prst="rect">
            <a:avLst/>
          </a:prstGeom>
          <a:noFill/>
        </p:spPr>
        <p:txBody>
          <a:bodyPr wrap="none" rtlCol="0">
            <a:spAutoFit/>
          </a:bodyPr>
          <a:lstStyle/>
          <a:p>
            <a:r>
              <a:rPr lang="es-AR" b="1" dirty="0" err="1"/>
              <a:t>Hemileucidae</a:t>
            </a:r>
            <a:endParaRPr lang="es-AR" b="1" dirty="0"/>
          </a:p>
        </p:txBody>
      </p:sp>
      <p:cxnSp>
        <p:nvCxnSpPr>
          <p:cNvPr id="6" name="Conector de Seta Reta 5">
            <a:extLst>
              <a:ext uri="{FF2B5EF4-FFF2-40B4-BE49-F238E27FC236}">
                <a16:creationId xmlns:a16="http://schemas.microsoft.com/office/drawing/2014/main" id="{65856230-FFA6-4FF5-A438-421DC73020AA}"/>
              </a:ext>
            </a:extLst>
          </p:cNvPr>
          <p:cNvCxnSpPr>
            <a:cxnSpLocks/>
          </p:cNvCxnSpPr>
          <p:nvPr/>
        </p:nvCxnSpPr>
        <p:spPr>
          <a:xfrm flipH="1">
            <a:off x="3265912" y="2763140"/>
            <a:ext cx="4655" cy="6307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113B5D9D-7A5D-4628-A1C7-7C7F61078C5E}"/>
              </a:ext>
            </a:extLst>
          </p:cNvPr>
          <p:cNvCxnSpPr/>
          <p:nvPr/>
        </p:nvCxnSpPr>
        <p:spPr>
          <a:xfrm>
            <a:off x="6742362" y="2553347"/>
            <a:ext cx="0" cy="542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3176EA25-1D1F-49F0-A257-36F29284E47B}"/>
              </a:ext>
            </a:extLst>
          </p:cNvPr>
          <p:cNvCxnSpPr>
            <a:stCxn id="7170" idx="3"/>
            <a:endCxn id="8" idx="1"/>
          </p:cNvCxnSpPr>
          <p:nvPr/>
        </p:nvCxnSpPr>
        <p:spPr>
          <a:xfrm flipV="1">
            <a:off x="3648074" y="1562100"/>
            <a:ext cx="1419226" cy="95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71" name="Conector de Seta Reta 7170">
            <a:extLst>
              <a:ext uri="{FF2B5EF4-FFF2-40B4-BE49-F238E27FC236}">
                <a16:creationId xmlns:a16="http://schemas.microsoft.com/office/drawing/2014/main" id="{42A71316-BA4E-4CE1-BE9E-863FE1963ACE}"/>
              </a:ext>
            </a:extLst>
          </p:cNvPr>
          <p:cNvCxnSpPr/>
          <p:nvPr/>
        </p:nvCxnSpPr>
        <p:spPr>
          <a:xfrm>
            <a:off x="7546312" y="3309324"/>
            <a:ext cx="106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72" name="CaixaDeTexto 7171">
            <a:extLst>
              <a:ext uri="{FF2B5EF4-FFF2-40B4-BE49-F238E27FC236}">
                <a16:creationId xmlns:a16="http://schemas.microsoft.com/office/drawing/2014/main" id="{B6FBF40D-7403-4C60-80C3-E69BC641DC77}"/>
              </a:ext>
            </a:extLst>
          </p:cNvPr>
          <p:cNvSpPr txBox="1"/>
          <p:nvPr/>
        </p:nvSpPr>
        <p:spPr>
          <a:xfrm>
            <a:off x="8987627" y="3393864"/>
            <a:ext cx="1054904" cy="307777"/>
          </a:xfrm>
          <a:prstGeom prst="rect">
            <a:avLst/>
          </a:prstGeom>
          <a:noFill/>
        </p:spPr>
        <p:txBody>
          <a:bodyPr wrap="none" rtlCol="0">
            <a:spAutoFit/>
          </a:bodyPr>
          <a:lstStyle/>
          <a:p>
            <a:r>
              <a:rPr lang="es-AR" sz="1400" dirty="0"/>
              <a:t>(Subfamilia)</a:t>
            </a:r>
          </a:p>
        </p:txBody>
      </p:sp>
      <p:pic>
        <p:nvPicPr>
          <p:cNvPr id="41" name="3 Imagen" descr="M LANATA.jpg">
            <a:extLst>
              <a:ext uri="{FF2B5EF4-FFF2-40B4-BE49-F238E27FC236}">
                <a16:creationId xmlns:a16="http://schemas.microsoft.com/office/drawing/2014/main" id="{7634CCBF-7534-4422-8AF7-E1B7F94ECCAD}"/>
              </a:ext>
            </a:extLst>
          </p:cNvPr>
          <p:cNvPicPr>
            <a:picLocks noChangeAspect="1"/>
          </p:cNvPicPr>
          <p:nvPr/>
        </p:nvPicPr>
        <p:blipFill>
          <a:blip r:embed="rId4"/>
          <a:stretch>
            <a:fillRect/>
          </a:stretch>
        </p:blipFill>
        <p:spPr>
          <a:xfrm>
            <a:off x="654696" y="3528503"/>
            <a:ext cx="1766210" cy="1298684"/>
          </a:xfrm>
          <a:prstGeom prst="rect">
            <a:avLst/>
          </a:prstGeom>
          <a:ln w="38100">
            <a:solidFill>
              <a:schemeClr val="accent1"/>
            </a:solidFill>
          </a:ln>
        </p:spPr>
      </p:pic>
      <p:pic>
        <p:nvPicPr>
          <p:cNvPr id="42" name="7 Imagen" descr="IMG_0756.JPG">
            <a:extLst>
              <a:ext uri="{FF2B5EF4-FFF2-40B4-BE49-F238E27FC236}">
                <a16:creationId xmlns:a16="http://schemas.microsoft.com/office/drawing/2014/main" id="{231D29B6-89DB-441E-BC37-11A60B972E8D}"/>
              </a:ext>
            </a:extLst>
          </p:cNvPr>
          <p:cNvPicPr>
            <a:picLocks noChangeAspect="1"/>
          </p:cNvPicPr>
          <p:nvPr/>
        </p:nvPicPr>
        <p:blipFill>
          <a:blip r:embed="rId5" cstate="print"/>
          <a:stretch>
            <a:fillRect/>
          </a:stretch>
        </p:blipFill>
        <p:spPr>
          <a:xfrm>
            <a:off x="2597638" y="3529904"/>
            <a:ext cx="1728010" cy="1295882"/>
          </a:xfrm>
          <a:prstGeom prst="rect">
            <a:avLst/>
          </a:prstGeom>
          <a:ln w="38100">
            <a:solidFill>
              <a:schemeClr val="accent1"/>
            </a:solidFill>
          </a:ln>
        </p:spPr>
      </p:pic>
      <p:pic>
        <p:nvPicPr>
          <p:cNvPr id="43" name="14 Imagen" descr="IMG_6925.JPG">
            <a:extLst>
              <a:ext uri="{FF2B5EF4-FFF2-40B4-BE49-F238E27FC236}">
                <a16:creationId xmlns:a16="http://schemas.microsoft.com/office/drawing/2014/main" id="{A4EBED01-F58F-4682-88B7-CE68F9286B53}"/>
              </a:ext>
            </a:extLst>
          </p:cNvPr>
          <p:cNvPicPr>
            <a:picLocks noChangeAspect="1"/>
          </p:cNvPicPr>
          <p:nvPr/>
        </p:nvPicPr>
        <p:blipFill>
          <a:blip r:embed="rId6" cstate="print"/>
          <a:stretch>
            <a:fillRect/>
          </a:stretch>
        </p:blipFill>
        <p:spPr>
          <a:xfrm>
            <a:off x="759657" y="4961826"/>
            <a:ext cx="1908926" cy="1431316"/>
          </a:xfrm>
          <a:prstGeom prst="rect">
            <a:avLst/>
          </a:prstGeom>
          <a:ln w="38100">
            <a:solidFill>
              <a:schemeClr val="accent1"/>
            </a:solidFill>
          </a:ln>
        </p:spPr>
      </p:pic>
      <p:sp>
        <p:nvSpPr>
          <p:cNvPr id="51" name="CaixaDeTexto 50">
            <a:extLst>
              <a:ext uri="{FF2B5EF4-FFF2-40B4-BE49-F238E27FC236}">
                <a16:creationId xmlns:a16="http://schemas.microsoft.com/office/drawing/2014/main" id="{58F63E22-5B20-4213-A69D-DAAA9E249415}"/>
              </a:ext>
            </a:extLst>
          </p:cNvPr>
          <p:cNvSpPr txBox="1"/>
          <p:nvPr/>
        </p:nvSpPr>
        <p:spPr>
          <a:xfrm rot="16200000">
            <a:off x="10835728" y="5474361"/>
            <a:ext cx="2029723" cy="369332"/>
          </a:xfrm>
          <a:prstGeom prst="rect">
            <a:avLst/>
          </a:prstGeom>
          <a:noFill/>
        </p:spPr>
        <p:txBody>
          <a:bodyPr wrap="none" rtlCol="0">
            <a:spAutoFit/>
          </a:bodyPr>
          <a:lstStyle/>
          <a:p>
            <a:r>
              <a:rPr lang="pt-BR" dirty="0"/>
              <a:t>“Ramas de </a:t>
            </a:r>
            <a:r>
              <a:rPr lang="pt-BR" dirty="0" err="1"/>
              <a:t>árboles</a:t>
            </a:r>
            <a:r>
              <a:rPr lang="pt-BR" dirty="0"/>
              <a:t>”</a:t>
            </a:r>
          </a:p>
        </p:txBody>
      </p:sp>
      <mc:AlternateContent xmlns:mc="http://schemas.openxmlformats.org/markup-compatibility/2006" xmlns:p14="http://schemas.microsoft.com/office/powerpoint/2010/main">
        <mc:Choice Requires="p14">
          <p:contentPart p14:bwMode="auto" r:id="rId7">
            <p14:nvContentPartPr>
              <p14:cNvPr id="7177" name="Tinta 7176">
                <a:extLst>
                  <a:ext uri="{FF2B5EF4-FFF2-40B4-BE49-F238E27FC236}">
                    <a16:creationId xmlns:a16="http://schemas.microsoft.com/office/drawing/2014/main" id="{9D6B0136-B567-4AE9-84AA-DB45CFD32A84}"/>
                  </a:ext>
                </a:extLst>
              </p14:cNvPr>
              <p14:cNvContentPartPr/>
              <p14:nvPr/>
            </p14:nvContentPartPr>
            <p14:xfrm>
              <a:off x="10221587" y="5205141"/>
              <a:ext cx="981367" cy="1673110"/>
            </p14:xfrm>
          </p:contentPart>
        </mc:Choice>
        <mc:Fallback xmlns="">
          <p:pic>
            <p:nvPicPr>
              <p:cNvPr id="7177" name="Tinta 7176">
                <a:extLst>
                  <a:ext uri="{FF2B5EF4-FFF2-40B4-BE49-F238E27FC236}">
                    <a16:creationId xmlns:a16="http://schemas.microsoft.com/office/drawing/2014/main" id="{9D6B0136-B567-4AE9-84AA-DB45CFD32A84}"/>
                  </a:ext>
                </a:extLst>
              </p:cNvPr>
              <p:cNvPicPr/>
              <p:nvPr/>
            </p:nvPicPr>
            <p:blipFill>
              <a:blip r:embed="rId12"/>
              <a:stretch>
                <a:fillRect/>
              </a:stretch>
            </p:blipFill>
            <p:spPr>
              <a:xfrm>
                <a:off x="10212947" y="5196142"/>
                <a:ext cx="999007" cy="169074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7178" name="Tinta 7177">
                <a:extLst>
                  <a:ext uri="{FF2B5EF4-FFF2-40B4-BE49-F238E27FC236}">
                    <a16:creationId xmlns:a16="http://schemas.microsoft.com/office/drawing/2014/main" id="{C664BA63-4501-4EC5-89D9-0A41B257DD06}"/>
                  </a:ext>
                </a:extLst>
              </p14:cNvPr>
              <p14:cNvContentPartPr/>
              <p14:nvPr/>
            </p14:nvContentPartPr>
            <p14:xfrm>
              <a:off x="12208075" y="5865571"/>
              <a:ext cx="360" cy="36000"/>
            </p14:xfrm>
          </p:contentPart>
        </mc:Choice>
        <mc:Fallback xmlns="">
          <p:pic>
            <p:nvPicPr>
              <p:cNvPr id="7178" name="Tinta 7177">
                <a:extLst>
                  <a:ext uri="{FF2B5EF4-FFF2-40B4-BE49-F238E27FC236}">
                    <a16:creationId xmlns:a16="http://schemas.microsoft.com/office/drawing/2014/main" id="{C664BA63-4501-4EC5-89D9-0A41B257DD06}"/>
                  </a:ext>
                </a:extLst>
              </p:cNvPr>
              <p:cNvPicPr/>
              <p:nvPr/>
            </p:nvPicPr>
            <p:blipFill>
              <a:blip r:embed="rId14"/>
              <a:stretch>
                <a:fillRect/>
              </a:stretch>
            </p:blipFill>
            <p:spPr>
              <a:xfrm>
                <a:off x="12199075" y="5856571"/>
                <a:ext cx="1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7191" name="Tinta 7190">
                <a:extLst>
                  <a:ext uri="{FF2B5EF4-FFF2-40B4-BE49-F238E27FC236}">
                    <a16:creationId xmlns:a16="http://schemas.microsoft.com/office/drawing/2014/main" id="{1257A826-9263-4613-8DE4-57B1889924E3}"/>
                  </a:ext>
                </a:extLst>
              </p14:cNvPr>
              <p14:cNvContentPartPr/>
              <p14:nvPr/>
            </p14:nvContentPartPr>
            <p14:xfrm>
              <a:off x="10209355" y="4212451"/>
              <a:ext cx="1028160" cy="1506600"/>
            </p14:xfrm>
          </p:contentPart>
        </mc:Choice>
        <mc:Fallback xmlns="">
          <p:pic>
            <p:nvPicPr>
              <p:cNvPr id="7191" name="Tinta 7190">
                <a:extLst>
                  <a:ext uri="{FF2B5EF4-FFF2-40B4-BE49-F238E27FC236}">
                    <a16:creationId xmlns:a16="http://schemas.microsoft.com/office/drawing/2014/main" id="{1257A826-9263-4613-8DE4-57B1889924E3}"/>
                  </a:ext>
                </a:extLst>
              </p:cNvPr>
              <p:cNvPicPr/>
              <p:nvPr/>
            </p:nvPicPr>
            <p:blipFill>
              <a:blip r:embed="rId16"/>
              <a:stretch>
                <a:fillRect/>
              </a:stretch>
            </p:blipFill>
            <p:spPr>
              <a:xfrm>
                <a:off x="10200358" y="4203449"/>
                <a:ext cx="1045794" cy="152424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Tinta 31">
                <a:extLst>
                  <a:ext uri="{FF2B5EF4-FFF2-40B4-BE49-F238E27FC236}">
                    <a16:creationId xmlns:a16="http://schemas.microsoft.com/office/drawing/2014/main" id="{4FE833B2-3E52-41A0-AC2E-8B2092BE2A90}"/>
                  </a:ext>
                </a:extLst>
              </p14:cNvPr>
              <p14:cNvContentPartPr/>
              <p14:nvPr/>
            </p14:nvContentPartPr>
            <p14:xfrm>
              <a:off x="11013955" y="5315131"/>
              <a:ext cx="659520" cy="1103040"/>
            </p14:xfrm>
          </p:contentPart>
        </mc:Choice>
        <mc:Fallback xmlns="">
          <p:pic>
            <p:nvPicPr>
              <p:cNvPr id="32" name="Tinta 31">
                <a:extLst>
                  <a:ext uri="{FF2B5EF4-FFF2-40B4-BE49-F238E27FC236}">
                    <a16:creationId xmlns:a16="http://schemas.microsoft.com/office/drawing/2014/main" id="{4FE833B2-3E52-41A0-AC2E-8B2092BE2A90}"/>
                  </a:ext>
                </a:extLst>
              </p:cNvPr>
              <p:cNvPicPr/>
              <p:nvPr/>
            </p:nvPicPr>
            <p:blipFill>
              <a:blip r:embed="rId18"/>
              <a:stretch>
                <a:fillRect/>
              </a:stretch>
            </p:blipFill>
            <p:spPr>
              <a:xfrm>
                <a:off x="11005315" y="5306131"/>
                <a:ext cx="67716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 name="Tinta 53">
                <a:extLst>
                  <a:ext uri="{FF2B5EF4-FFF2-40B4-BE49-F238E27FC236}">
                    <a16:creationId xmlns:a16="http://schemas.microsoft.com/office/drawing/2014/main" id="{667CA2A8-5C0E-4917-9366-D0E0B3B874B0}"/>
                  </a:ext>
                </a:extLst>
              </p14:cNvPr>
              <p14:cNvContentPartPr/>
              <p14:nvPr/>
            </p14:nvContentPartPr>
            <p14:xfrm>
              <a:off x="9831355" y="5481451"/>
              <a:ext cx="1042200" cy="1282320"/>
            </p14:xfrm>
          </p:contentPart>
        </mc:Choice>
        <mc:Fallback xmlns="">
          <p:pic>
            <p:nvPicPr>
              <p:cNvPr id="54" name="Tinta 53">
                <a:extLst>
                  <a:ext uri="{FF2B5EF4-FFF2-40B4-BE49-F238E27FC236}">
                    <a16:creationId xmlns:a16="http://schemas.microsoft.com/office/drawing/2014/main" id="{667CA2A8-5C0E-4917-9366-D0E0B3B874B0}"/>
                  </a:ext>
                </a:extLst>
              </p:cNvPr>
              <p:cNvPicPr/>
              <p:nvPr/>
            </p:nvPicPr>
            <p:blipFill>
              <a:blip r:embed="rId20"/>
              <a:stretch>
                <a:fillRect/>
              </a:stretch>
            </p:blipFill>
            <p:spPr>
              <a:xfrm>
                <a:off x="9822355" y="5472811"/>
                <a:ext cx="10598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5" name="Tinta 54">
                <a:extLst>
                  <a:ext uri="{FF2B5EF4-FFF2-40B4-BE49-F238E27FC236}">
                    <a16:creationId xmlns:a16="http://schemas.microsoft.com/office/drawing/2014/main" id="{59C2BDAD-F59A-4BAD-A3EB-004B852E6D37}"/>
                  </a:ext>
                </a:extLst>
              </p14:cNvPr>
              <p14:cNvContentPartPr/>
              <p14:nvPr/>
            </p14:nvContentPartPr>
            <p14:xfrm>
              <a:off x="10281715" y="6641371"/>
              <a:ext cx="103320" cy="101160"/>
            </p14:xfrm>
          </p:contentPart>
        </mc:Choice>
        <mc:Fallback xmlns="">
          <p:pic>
            <p:nvPicPr>
              <p:cNvPr id="55" name="Tinta 54">
                <a:extLst>
                  <a:ext uri="{FF2B5EF4-FFF2-40B4-BE49-F238E27FC236}">
                    <a16:creationId xmlns:a16="http://schemas.microsoft.com/office/drawing/2014/main" id="{59C2BDAD-F59A-4BAD-A3EB-004B852E6D37}"/>
                  </a:ext>
                </a:extLst>
              </p:cNvPr>
              <p:cNvPicPr/>
              <p:nvPr/>
            </p:nvPicPr>
            <p:blipFill>
              <a:blip r:embed="rId22"/>
              <a:stretch>
                <a:fillRect/>
              </a:stretch>
            </p:blipFill>
            <p:spPr>
              <a:xfrm>
                <a:off x="10273075" y="663273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6" name="Tinta 55">
                <a:extLst>
                  <a:ext uri="{FF2B5EF4-FFF2-40B4-BE49-F238E27FC236}">
                    <a16:creationId xmlns:a16="http://schemas.microsoft.com/office/drawing/2014/main" id="{EAA61FC6-4F97-41C0-8B9D-BE8ACE8AFEFE}"/>
                  </a:ext>
                </a:extLst>
              </p14:cNvPr>
              <p14:cNvContentPartPr/>
              <p14:nvPr/>
            </p14:nvContentPartPr>
            <p14:xfrm>
              <a:off x="10274046" y="6577786"/>
              <a:ext cx="113400" cy="186120"/>
            </p14:xfrm>
          </p:contentPart>
        </mc:Choice>
        <mc:Fallback xmlns="">
          <p:pic>
            <p:nvPicPr>
              <p:cNvPr id="56" name="Tinta 55">
                <a:extLst>
                  <a:ext uri="{FF2B5EF4-FFF2-40B4-BE49-F238E27FC236}">
                    <a16:creationId xmlns:a16="http://schemas.microsoft.com/office/drawing/2014/main" id="{EAA61FC6-4F97-41C0-8B9D-BE8ACE8AFEFE}"/>
                  </a:ext>
                </a:extLst>
              </p:cNvPr>
              <p:cNvPicPr/>
              <p:nvPr/>
            </p:nvPicPr>
            <p:blipFill>
              <a:blip r:embed="rId24"/>
              <a:stretch>
                <a:fillRect/>
              </a:stretch>
            </p:blipFill>
            <p:spPr>
              <a:xfrm>
                <a:off x="10265406" y="6569146"/>
                <a:ext cx="131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9" name="Tinta 58">
                <a:extLst>
                  <a:ext uri="{FF2B5EF4-FFF2-40B4-BE49-F238E27FC236}">
                    <a16:creationId xmlns:a16="http://schemas.microsoft.com/office/drawing/2014/main" id="{1AEBF9B8-254D-437E-9ED1-AB26C79440E7}"/>
                  </a:ext>
                </a:extLst>
              </p14:cNvPr>
              <p14:cNvContentPartPr/>
              <p14:nvPr/>
            </p14:nvContentPartPr>
            <p14:xfrm>
              <a:off x="-600365" y="4059091"/>
              <a:ext cx="360" cy="360"/>
            </p14:xfrm>
          </p:contentPart>
        </mc:Choice>
        <mc:Fallback xmlns="">
          <p:pic>
            <p:nvPicPr>
              <p:cNvPr id="59" name="Tinta 58">
                <a:extLst>
                  <a:ext uri="{FF2B5EF4-FFF2-40B4-BE49-F238E27FC236}">
                    <a16:creationId xmlns:a16="http://schemas.microsoft.com/office/drawing/2014/main" id="{1AEBF9B8-254D-437E-9ED1-AB26C79440E7}"/>
                  </a:ext>
                </a:extLst>
              </p:cNvPr>
              <p:cNvPicPr/>
              <p:nvPr/>
            </p:nvPicPr>
            <p:blipFill>
              <a:blip r:embed="rId26"/>
              <a:stretch>
                <a:fillRect/>
              </a:stretch>
            </p:blipFill>
            <p:spPr>
              <a:xfrm>
                <a:off x="-609365" y="40504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96" name="Tinta 3095">
                <a:extLst>
                  <a:ext uri="{FF2B5EF4-FFF2-40B4-BE49-F238E27FC236}">
                    <a16:creationId xmlns:a16="http://schemas.microsoft.com/office/drawing/2014/main" id="{E000BD44-E247-49D6-8000-7CA06980F465}"/>
                  </a:ext>
                </a:extLst>
              </p14:cNvPr>
              <p14:cNvContentPartPr/>
              <p14:nvPr/>
            </p14:nvContentPartPr>
            <p14:xfrm>
              <a:off x="3156595" y="6035491"/>
              <a:ext cx="2104560" cy="690120"/>
            </p14:xfrm>
          </p:contentPart>
        </mc:Choice>
        <mc:Fallback xmlns="">
          <p:pic>
            <p:nvPicPr>
              <p:cNvPr id="3096" name="Tinta 3095">
                <a:extLst>
                  <a:ext uri="{FF2B5EF4-FFF2-40B4-BE49-F238E27FC236}">
                    <a16:creationId xmlns:a16="http://schemas.microsoft.com/office/drawing/2014/main" id="{E000BD44-E247-49D6-8000-7CA06980F465}"/>
                  </a:ext>
                </a:extLst>
              </p:cNvPr>
              <p:cNvPicPr/>
              <p:nvPr/>
            </p:nvPicPr>
            <p:blipFill>
              <a:blip r:embed="rId28"/>
              <a:stretch>
                <a:fillRect/>
              </a:stretch>
            </p:blipFill>
            <p:spPr>
              <a:xfrm>
                <a:off x="3147955" y="6026851"/>
                <a:ext cx="21222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400" name="Tinta 7399">
                <a:extLst>
                  <a:ext uri="{FF2B5EF4-FFF2-40B4-BE49-F238E27FC236}">
                    <a16:creationId xmlns:a16="http://schemas.microsoft.com/office/drawing/2014/main" id="{512E74AD-5938-437E-8D34-1AD3C01746AB}"/>
                  </a:ext>
                </a:extLst>
              </p14:cNvPr>
              <p14:cNvContentPartPr/>
              <p14:nvPr/>
            </p14:nvContentPartPr>
            <p14:xfrm>
              <a:off x="2922400" y="5241268"/>
              <a:ext cx="2333880" cy="1431000"/>
            </p14:xfrm>
          </p:contentPart>
        </mc:Choice>
        <mc:Fallback xmlns="">
          <p:pic>
            <p:nvPicPr>
              <p:cNvPr id="7400" name="Tinta 7399">
                <a:extLst>
                  <a:ext uri="{FF2B5EF4-FFF2-40B4-BE49-F238E27FC236}">
                    <a16:creationId xmlns:a16="http://schemas.microsoft.com/office/drawing/2014/main" id="{512E74AD-5938-437E-8D34-1AD3C01746AB}"/>
                  </a:ext>
                </a:extLst>
              </p:cNvPr>
              <p:cNvPicPr/>
              <p:nvPr/>
            </p:nvPicPr>
            <p:blipFill>
              <a:blip r:embed="rId30"/>
              <a:stretch>
                <a:fillRect/>
              </a:stretch>
            </p:blipFill>
            <p:spPr>
              <a:xfrm>
                <a:off x="2913401" y="5232270"/>
                <a:ext cx="2351517" cy="144863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406" name="Tinta 7405">
                <a:extLst>
                  <a:ext uri="{FF2B5EF4-FFF2-40B4-BE49-F238E27FC236}">
                    <a16:creationId xmlns:a16="http://schemas.microsoft.com/office/drawing/2014/main" id="{BCC17646-47C8-4DF4-BE72-2D320C595F43}"/>
                  </a:ext>
                </a:extLst>
              </p14:cNvPr>
              <p14:cNvContentPartPr/>
              <p14:nvPr/>
            </p14:nvContentPartPr>
            <p14:xfrm>
              <a:off x="3478240" y="5774428"/>
              <a:ext cx="1363680" cy="779040"/>
            </p14:xfrm>
          </p:contentPart>
        </mc:Choice>
        <mc:Fallback xmlns="">
          <p:pic>
            <p:nvPicPr>
              <p:cNvPr id="7406" name="Tinta 7405">
                <a:extLst>
                  <a:ext uri="{FF2B5EF4-FFF2-40B4-BE49-F238E27FC236}">
                    <a16:creationId xmlns:a16="http://schemas.microsoft.com/office/drawing/2014/main" id="{BCC17646-47C8-4DF4-BE72-2D320C595F43}"/>
                  </a:ext>
                </a:extLst>
              </p:cNvPr>
              <p:cNvPicPr/>
              <p:nvPr/>
            </p:nvPicPr>
            <p:blipFill>
              <a:blip r:embed="rId32"/>
              <a:stretch>
                <a:fillRect/>
              </a:stretch>
            </p:blipFill>
            <p:spPr>
              <a:xfrm>
                <a:off x="3469240" y="5765788"/>
                <a:ext cx="138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410" name="Tinta 7409">
                <a:extLst>
                  <a:ext uri="{FF2B5EF4-FFF2-40B4-BE49-F238E27FC236}">
                    <a16:creationId xmlns:a16="http://schemas.microsoft.com/office/drawing/2014/main" id="{FF036688-EA54-4BBA-A83E-E8953C599C8A}"/>
                  </a:ext>
                </a:extLst>
              </p14:cNvPr>
              <p14:cNvContentPartPr/>
              <p14:nvPr/>
            </p14:nvContentPartPr>
            <p14:xfrm>
              <a:off x="11111320" y="4196188"/>
              <a:ext cx="126360" cy="129240"/>
            </p14:xfrm>
          </p:contentPart>
        </mc:Choice>
        <mc:Fallback xmlns="">
          <p:pic>
            <p:nvPicPr>
              <p:cNvPr id="7410" name="Tinta 7409">
                <a:extLst>
                  <a:ext uri="{FF2B5EF4-FFF2-40B4-BE49-F238E27FC236}">
                    <a16:creationId xmlns:a16="http://schemas.microsoft.com/office/drawing/2014/main" id="{FF036688-EA54-4BBA-A83E-E8953C599C8A}"/>
                  </a:ext>
                </a:extLst>
              </p:cNvPr>
              <p:cNvPicPr/>
              <p:nvPr/>
            </p:nvPicPr>
            <p:blipFill>
              <a:blip r:embed="rId34"/>
              <a:stretch>
                <a:fillRect/>
              </a:stretch>
            </p:blipFill>
            <p:spPr>
              <a:xfrm>
                <a:off x="11102320" y="4187188"/>
                <a:ext cx="14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413" name="Tinta 7412">
                <a:extLst>
                  <a:ext uri="{FF2B5EF4-FFF2-40B4-BE49-F238E27FC236}">
                    <a16:creationId xmlns:a16="http://schemas.microsoft.com/office/drawing/2014/main" id="{BFAD25D1-C672-45F7-93EB-189102458B04}"/>
                  </a:ext>
                </a:extLst>
              </p14:cNvPr>
              <p14:cNvContentPartPr/>
              <p14:nvPr/>
            </p14:nvContentPartPr>
            <p14:xfrm>
              <a:off x="11478520" y="5333068"/>
              <a:ext cx="130680" cy="136800"/>
            </p14:xfrm>
          </p:contentPart>
        </mc:Choice>
        <mc:Fallback xmlns="">
          <p:pic>
            <p:nvPicPr>
              <p:cNvPr id="7413" name="Tinta 7412">
                <a:extLst>
                  <a:ext uri="{FF2B5EF4-FFF2-40B4-BE49-F238E27FC236}">
                    <a16:creationId xmlns:a16="http://schemas.microsoft.com/office/drawing/2014/main" id="{BFAD25D1-C672-45F7-93EB-189102458B04}"/>
                  </a:ext>
                </a:extLst>
              </p:cNvPr>
              <p:cNvPicPr/>
              <p:nvPr/>
            </p:nvPicPr>
            <p:blipFill>
              <a:blip r:embed="rId36"/>
              <a:stretch>
                <a:fillRect/>
              </a:stretch>
            </p:blipFill>
            <p:spPr>
              <a:xfrm>
                <a:off x="11469520" y="5324428"/>
                <a:ext cx="148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7414" name="Tinta 7413">
                <a:extLst>
                  <a:ext uri="{FF2B5EF4-FFF2-40B4-BE49-F238E27FC236}">
                    <a16:creationId xmlns:a16="http://schemas.microsoft.com/office/drawing/2014/main" id="{92570363-8292-4862-BA4E-777C8795BDFB}"/>
                  </a:ext>
                </a:extLst>
              </p14:cNvPr>
              <p14:cNvContentPartPr/>
              <p14:nvPr/>
            </p14:nvContentPartPr>
            <p14:xfrm>
              <a:off x="11598400" y="5707108"/>
              <a:ext cx="82440" cy="90720"/>
            </p14:xfrm>
          </p:contentPart>
        </mc:Choice>
        <mc:Fallback xmlns="">
          <p:pic>
            <p:nvPicPr>
              <p:cNvPr id="7414" name="Tinta 7413">
                <a:extLst>
                  <a:ext uri="{FF2B5EF4-FFF2-40B4-BE49-F238E27FC236}">
                    <a16:creationId xmlns:a16="http://schemas.microsoft.com/office/drawing/2014/main" id="{92570363-8292-4862-BA4E-777C8795BDFB}"/>
                  </a:ext>
                </a:extLst>
              </p:cNvPr>
              <p:cNvPicPr/>
              <p:nvPr/>
            </p:nvPicPr>
            <p:blipFill>
              <a:blip r:embed="rId38"/>
              <a:stretch>
                <a:fillRect/>
              </a:stretch>
            </p:blipFill>
            <p:spPr>
              <a:xfrm>
                <a:off x="11589400" y="5698108"/>
                <a:ext cx="100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7417" name="Tinta 7416">
                <a:extLst>
                  <a:ext uri="{FF2B5EF4-FFF2-40B4-BE49-F238E27FC236}">
                    <a16:creationId xmlns:a16="http://schemas.microsoft.com/office/drawing/2014/main" id="{A5D89B3E-60A0-48EA-99B1-AC9506ACE151}"/>
                  </a:ext>
                </a:extLst>
              </p14:cNvPr>
              <p14:cNvContentPartPr/>
              <p14:nvPr/>
            </p14:nvContentPartPr>
            <p14:xfrm>
              <a:off x="10203400" y="4919428"/>
              <a:ext cx="123840" cy="126720"/>
            </p14:xfrm>
          </p:contentPart>
        </mc:Choice>
        <mc:Fallback xmlns="">
          <p:pic>
            <p:nvPicPr>
              <p:cNvPr id="7417" name="Tinta 7416">
                <a:extLst>
                  <a:ext uri="{FF2B5EF4-FFF2-40B4-BE49-F238E27FC236}">
                    <a16:creationId xmlns:a16="http://schemas.microsoft.com/office/drawing/2014/main" id="{A5D89B3E-60A0-48EA-99B1-AC9506ACE151}"/>
                  </a:ext>
                </a:extLst>
              </p:cNvPr>
              <p:cNvPicPr/>
              <p:nvPr/>
            </p:nvPicPr>
            <p:blipFill>
              <a:blip r:embed="rId40"/>
              <a:stretch>
                <a:fillRect/>
              </a:stretch>
            </p:blipFill>
            <p:spPr>
              <a:xfrm>
                <a:off x="10194760" y="4910788"/>
                <a:ext cx="141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7419" name="Tinta 7418">
                <a:extLst>
                  <a:ext uri="{FF2B5EF4-FFF2-40B4-BE49-F238E27FC236}">
                    <a16:creationId xmlns:a16="http://schemas.microsoft.com/office/drawing/2014/main" id="{BAEDF9E1-6EEF-4C44-85F4-E2FEF6E75AEA}"/>
                  </a:ext>
                </a:extLst>
              </p14:cNvPr>
              <p14:cNvContentPartPr/>
              <p14:nvPr/>
            </p14:nvContentPartPr>
            <p14:xfrm>
              <a:off x="10804600" y="5510188"/>
              <a:ext cx="86760" cy="113760"/>
            </p14:xfrm>
          </p:contentPart>
        </mc:Choice>
        <mc:Fallback xmlns="">
          <p:pic>
            <p:nvPicPr>
              <p:cNvPr id="7419" name="Tinta 7418">
                <a:extLst>
                  <a:ext uri="{FF2B5EF4-FFF2-40B4-BE49-F238E27FC236}">
                    <a16:creationId xmlns:a16="http://schemas.microsoft.com/office/drawing/2014/main" id="{BAEDF9E1-6EEF-4C44-85F4-E2FEF6E75AEA}"/>
                  </a:ext>
                </a:extLst>
              </p:cNvPr>
              <p:cNvPicPr/>
              <p:nvPr/>
            </p:nvPicPr>
            <p:blipFill>
              <a:blip r:embed="rId44"/>
              <a:stretch>
                <a:fillRect/>
              </a:stretch>
            </p:blipFill>
            <p:spPr>
              <a:xfrm>
                <a:off x="10795600" y="5501521"/>
                <a:ext cx="104400" cy="131456"/>
              </a:xfrm>
              <a:prstGeom prst="rect">
                <a:avLst/>
              </a:prstGeom>
            </p:spPr>
          </p:pic>
        </mc:Fallback>
      </mc:AlternateContent>
      <p:sp>
        <p:nvSpPr>
          <p:cNvPr id="85" name="CaixaDeTexto 84">
            <a:extLst>
              <a:ext uri="{FF2B5EF4-FFF2-40B4-BE49-F238E27FC236}">
                <a16:creationId xmlns:a16="http://schemas.microsoft.com/office/drawing/2014/main" id="{637A1677-0D6E-42AB-B4AD-613A0713D6B1}"/>
              </a:ext>
            </a:extLst>
          </p:cNvPr>
          <p:cNvSpPr txBox="1"/>
          <p:nvPr/>
        </p:nvSpPr>
        <p:spPr>
          <a:xfrm>
            <a:off x="3886917" y="6515078"/>
            <a:ext cx="1100173" cy="369332"/>
          </a:xfrm>
          <a:prstGeom prst="rect">
            <a:avLst/>
          </a:prstGeom>
          <a:noFill/>
          <a:ln>
            <a:noFill/>
          </a:ln>
        </p:spPr>
        <p:txBody>
          <a:bodyPr wrap="none" rtlCol="0">
            <a:spAutoFit/>
          </a:bodyPr>
          <a:lstStyle/>
          <a:p>
            <a:r>
              <a:rPr lang="pt-BR" dirty="0"/>
              <a:t>“Peludas”</a:t>
            </a:r>
          </a:p>
        </p:txBody>
      </p:sp>
      <p:pic>
        <p:nvPicPr>
          <p:cNvPr id="57" name="3 Imagen" descr="a naranja.JPG">
            <a:extLst>
              <a:ext uri="{FF2B5EF4-FFF2-40B4-BE49-F238E27FC236}">
                <a16:creationId xmlns:a16="http://schemas.microsoft.com/office/drawing/2014/main" id="{9330FBDD-2F2C-4BBC-83BC-756C89019F35}"/>
              </a:ext>
            </a:extLst>
          </p:cNvPr>
          <p:cNvPicPr>
            <a:picLocks noChangeAspect="1"/>
          </p:cNvPicPr>
          <p:nvPr/>
        </p:nvPicPr>
        <p:blipFill>
          <a:blip r:embed="rId45" cstate="print"/>
          <a:srcRect b="8571"/>
          <a:stretch>
            <a:fillRect/>
          </a:stretch>
        </p:blipFill>
        <p:spPr>
          <a:xfrm>
            <a:off x="8102511" y="3861393"/>
            <a:ext cx="1783975" cy="1223297"/>
          </a:xfrm>
          <a:prstGeom prst="rect">
            <a:avLst/>
          </a:prstGeom>
          <a:ln w="38100">
            <a:solidFill>
              <a:schemeClr val="accent1"/>
            </a:solidFill>
          </a:ln>
        </p:spPr>
      </p:pic>
      <p:pic>
        <p:nvPicPr>
          <p:cNvPr id="58" name="10 Imagen" descr="Leucanella memusae (5).JPG">
            <a:extLst>
              <a:ext uri="{FF2B5EF4-FFF2-40B4-BE49-F238E27FC236}">
                <a16:creationId xmlns:a16="http://schemas.microsoft.com/office/drawing/2014/main" id="{A724B2EE-0E79-4097-8165-95DD40E1926D}"/>
              </a:ext>
            </a:extLst>
          </p:cNvPr>
          <p:cNvPicPr>
            <a:picLocks noChangeAspect="1"/>
          </p:cNvPicPr>
          <p:nvPr/>
        </p:nvPicPr>
        <p:blipFill>
          <a:blip r:embed="rId46" cstate="print"/>
          <a:stretch>
            <a:fillRect/>
          </a:stretch>
        </p:blipFill>
        <p:spPr>
          <a:xfrm>
            <a:off x="6250194" y="3828622"/>
            <a:ext cx="1616160" cy="1212120"/>
          </a:xfrm>
          <a:prstGeom prst="rect">
            <a:avLst/>
          </a:prstGeom>
          <a:ln w="38100">
            <a:solidFill>
              <a:schemeClr val="accent1"/>
            </a:solidFill>
          </a:ln>
        </p:spPr>
      </p:pic>
      <p:pic>
        <p:nvPicPr>
          <p:cNvPr id="60" name="4 Imagen" descr="lonomia.jpg">
            <a:extLst>
              <a:ext uri="{FF2B5EF4-FFF2-40B4-BE49-F238E27FC236}">
                <a16:creationId xmlns:a16="http://schemas.microsoft.com/office/drawing/2014/main" id="{3091EF16-95C5-48F0-86C9-C0B0D5BA49FD}"/>
              </a:ext>
            </a:extLst>
          </p:cNvPr>
          <p:cNvPicPr>
            <a:picLocks noChangeAspect="1"/>
          </p:cNvPicPr>
          <p:nvPr/>
        </p:nvPicPr>
        <p:blipFill>
          <a:blip r:embed="rId47"/>
          <a:stretch>
            <a:fillRect/>
          </a:stretch>
        </p:blipFill>
        <p:spPr>
          <a:xfrm>
            <a:off x="6733484" y="5255962"/>
            <a:ext cx="2443512" cy="1223297"/>
          </a:xfrm>
          <a:prstGeom prst="rect">
            <a:avLst/>
          </a:prstGeom>
          <a:ln w="38100">
            <a:solidFill>
              <a:schemeClr val="accent1"/>
            </a:solidFill>
          </a:ln>
        </p:spPr>
      </p:pic>
      <mc:AlternateContent xmlns:mc="http://schemas.openxmlformats.org/markup-compatibility/2006" xmlns:p14="http://schemas.microsoft.com/office/powerpoint/2010/main">
        <mc:Choice Requires="p14">
          <p:contentPart p14:bwMode="auto" r:id="rId48">
            <p14:nvContentPartPr>
              <p14:cNvPr id="61" name="Tinta 60">
                <a:extLst>
                  <a:ext uri="{FF2B5EF4-FFF2-40B4-BE49-F238E27FC236}">
                    <a16:creationId xmlns:a16="http://schemas.microsoft.com/office/drawing/2014/main" id="{61FC176F-2795-4784-8BC6-442887E9E9C6}"/>
                  </a:ext>
                </a:extLst>
              </p14:cNvPr>
              <p14:cNvContentPartPr/>
              <p14:nvPr/>
            </p14:nvContentPartPr>
            <p14:xfrm>
              <a:off x="10073635" y="6866371"/>
              <a:ext cx="14400" cy="7560"/>
            </p14:xfrm>
          </p:contentPart>
        </mc:Choice>
        <mc:Fallback xmlns="">
          <p:pic>
            <p:nvPicPr>
              <p:cNvPr id="61" name="Tinta 60">
                <a:extLst>
                  <a:ext uri="{FF2B5EF4-FFF2-40B4-BE49-F238E27FC236}">
                    <a16:creationId xmlns:a16="http://schemas.microsoft.com/office/drawing/2014/main" id="{61FC176F-2795-4784-8BC6-442887E9E9C6}"/>
                  </a:ext>
                </a:extLst>
              </p:cNvPr>
              <p:cNvPicPr/>
              <p:nvPr/>
            </p:nvPicPr>
            <p:blipFill>
              <a:blip r:embed="rId49"/>
              <a:stretch>
                <a:fillRect/>
              </a:stretch>
            </p:blipFill>
            <p:spPr>
              <a:xfrm>
                <a:off x="10064635" y="6857371"/>
                <a:ext cx="3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2" name="Tinta 61">
                <a:extLst>
                  <a:ext uri="{FF2B5EF4-FFF2-40B4-BE49-F238E27FC236}">
                    <a16:creationId xmlns:a16="http://schemas.microsoft.com/office/drawing/2014/main" id="{CFDEEBA3-07C0-4FDA-94D7-DA59CA367570}"/>
                  </a:ext>
                </a:extLst>
              </p14:cNvPr>
              <p14:cNvContentPartPr/>
              <p14:nvPr/>
            </p14:nvContentPartPr>
            <p14:xfrm>
              <a:off x="10281715" y="6641371"/>
              <a:ext cx="103320" cy="101160"/>
            </p14:xfrm>
          </p:contentPart>
        </mc:Choice>
        <mc:Fallback xmlns="">
          <p:pic>
            <p:nvPicPr>
              <p:cNvPr id="62" name="Tinta 61">
                <a:extLst>
                  <a:ext uri="{FF2B5EF4-FFF2-40B4-BE49-F238E27FC236}">
                    <a16:creationId xmlns:a16="http://schemas.microsoft.com/office/drawing/2014/main" id="{CFDEEBA3-07C0-4FDA-94D7-DA59CA367570}"/>
                  </a:ext>
                </a:extLst>
              </p:cNvPr>
              <p:cNvPicPr/>
              <p:nvPr/>
            </p:nvPicPr>
            <p:blipFill>
              <a:blip r:embed="rId51"/>
              <a:stretch>
                <a:fillRect/>
              </a:stretch>
            </p:blipFill>
            <p:spPr>
              <a:xfrm>
                <a:off x="10272715" y="6632339"/>
                <a:ext cx="120960" cy="11886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3" name="Tinta 62">
                <a:extLst>
                  <a:ext uri="{FF2B5EF4-FFF2-40B4-BE49-F238E27FC236}">
                    <a16:creationId xmlns:a16="http://schemas.microsoft.com/office/drawing/2014/main" id="{D1A00ED1-2673-4E5E-85E2-16A0689FAE2D}"/>
                  </a:ext>
                </a:extLst>
              </p14:cNvPr>
              <p14:cNvContentPartPr/>
              <p14:nvPr/>
            </p14:nvContentPartPr>
            <p14:xfrm>
              <a:off x="10274046" y="6577786"/>
              <a:ext cx="113400" cy="186120"/>
            </p14:xfrm>
          </p:contentPart>
        </mc:Choice>
        <mc:Fallback xmlns="">
          <p:pic>
            <p:nvPicPr>
              <p:cNvPr id="63" name="Tinta 62">
                <a:extLst>
                  <a:ext uri="{FF2B5EF4-FFF2-40B4-BE49-F238E27FC236}">
                    <a16:creationId xmlns:a16="http://schemas.microsoft.com/office/drawing/2014/main" id="{D1A00ED1-2673-4E5E-85E2-16A0689FAE2D}"/>
                  </a:ext>
                </a:extLst>
              </p:cNvPr>
              <p:cNvPicPr/>
              <p:nvPr/>
            </p:nvPicPr>
            <p:blipFill>
              <a:blip r:embed="rId53"/>
              <a:stretch>
                <a:fillRect/>
              </a:stretch>
            </p:blipFill>
            <p:spPr>
              <a:xfrm>
                <a:off x="10265046" y="6568786"/>
                <a:ext cx="131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4" name="Tinta 63">
                <a:extLst>
                  <a:ext uri="{FF2B5EF4-FFF2-40B4-BE49-F238E27FC236}">
                    <a16:creationId xmlns:a16="http://schemas.microsoft.com/office/drawing/2014/main" id="{CF44D667-66E2-4D95-9688-8A87A99EE29B}"/>
                  </a:ext>
                </a:extLst>
              </p14:cNvPr>
              <p14:cNvContentPartPr/>
              <p14:nvPr/>
            </p14:nvContentPartPr>
            <p14:xfrm>
              <a:off x="10203400" y="4919428"/>
              <a:ext cx="123840" cy="126720"/>
            </p14:xfrm>
          </p:contentPart>
        </mc:Choice>
        <mc:Fallback xmlns="">
          <p:pic>
            <p:nvPicPr>
              <p:cNvPr id="64" name="Tinta 63">
                <a:extLst>
                  <a:ext uri="{FF2B5EF4-FFF2-40B4-BE49-F238E27FC236}">
                    <a16:creationId xmlns:a16="http://schemas.microsoft.com/office/drawing/2014/main" id="{CF44D667-66E2-4D95-9688-8A87A99EE29B}"/>
                  </a:ext>
                </a:extLst>
              </p:cNvPr>
              <p:cNvPicPr/>
              <p:nvPr/>
            </p:nvPicPr>
            <p:blipFill>
              <a:blip r:embed="rId55"/>
              <a:stretch>
                <a:fillRect/>
              </a:stretch>
            </p:blipFill>
            <p:spPr>
              <a:xfrm>
                <a:off x="10194400" y="4910402"/>
                <a:ext cx="141480" cy="14441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5" name="Tinta 64">
                <a:extLst>
                  <a:ext uri="{FF2B5EF4-FFF2-40B4-BE49-F238E27FC236}">
                    <a16:creationId xmlns:a16="http://schemas.microsoft.com/office/drawing/2014/main" id="{0054D226-4369-4B72-9712-0716B0ED957C}"/>
                  </a:ext>
                </a:extLst>
              </p14:cNvPr>
              <p14:cNvContentPartPr/>
              <p14:nvPr/>
            </p14:nvContentPartPr>
            <p14:xfrm>
              <a:off x="9966520" y="5462668"/>
              <a:ext cx="107640" cy="124200"/>
            </p14:xfrm>
          </p:contentPart>
        </mc:Choice>
        <mc:Fallback xmlns="">
          <p:pic>
            <p:nvPicPr>
              <p:cNvPr id="65" name="Tinta 64">
                <a:extLst>
                  <a:ext uri="{FF2B5EF4-FFF2-40B4-BE49-F238E27FC236}">
                    <a16:creationId xmlns:a16="http://schemas.microsoft.com/office/drawing/2014/main" id="{0054D226-4369-4B72-9712-0716B0ED957C}"/>
                  </a:ext>
                </a:extLst>
              </p:cNvPr>
              <p:cNvPicPr/>
              <p:nvPr/>
            </p:nvPicPr>
            <p:blipFill>
              <a:blip r:embed="rId57"/>
              <a:stretch>
                <a:fillRect/>
              </a:stretch>
            </p:blipFill>
            <p:spPr>
              <a:xfrm>
                <a:off x="9957520" y="5453668"/>
                <a:ext cx="125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66" name="Tinta 65">
                <a:extLst>
                  <a:ext uri="{FF2B5EF4-FFF2-40B4-BE49-F238E27FC236}">
                    <a16:creationId xmlns:a16="http://schemas.microsoft.com/office/drawing/2014/main" id="{C8614CD2-C051-47D3-9FD2-FA8BCE8A2F30}"/>
                  </a:ext>
                </a:extLst>
              </p14:cNvPr>
              <p14:cNvContentPartPr/>
              <p14:nvPr/>
            </p14:nvContentPartPr>
            <p14:xfrm>
              <a:off x="9830800" y="6029668"/>
              <a:ext cx="157320" cy="152280"/>
            </p14:xfrm>
          </p:contentPart>
        </mc:Choice>
        <mc:Fallback xmlns="">
          <p:pic>
            <p:nvPicPr>
              <p:cNvPr id="66" name="Tinta 65">
                <a:extLst>
                  <a:ext uri="{FF2B5EF4-FFF2-40B4-BE49-F238E27FC236}">
                    <a16:creationId xmlns:a16="http://schemas.microsoft.com/office/drawing/2014/main" id="{C8614CD2-C051-47D3-9FD2-FA8BCE8A2F30}"/>
                  </a:ext>
                </a:extLst>
              </p:cNvPr>
              <p:cNvPicPr/>
              <p:nvPr/>
            </p:nvPicPr>
            <p:blipFill>
              <a:blip r:embed="rId59"/>
              <a:stretch>
                <a:fillRect/>
              </a:stretch>
            </p:blipFill>
            <p:spPr>
              <a:xfrm>
                <a:off x="9821800" y="6020668"/>
                <a:ext cx="174960" cy="169920"/>
              </a:xfrm>
              <a:prstGeom prst="rect">
                <a:avLst/>
              </a:prstGeom>
            </p:spPr>
          </p:pic>
        </mc:Fallback>
      </mc:AlternateContent>
    </p:spTree>
    <p:extLst>
      <p:ext uri="{BB962C8B-B14F-4D97-AF65-F5344CB8AC3E}">
        <p14:creationId xmlns:p14="http://schemas.microsoft.com/office/powerpoint/2010/main" val="453881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26">
            <a:extLst>
              <a:ext uri="{FF2B5EF4-FFF2-40B4-BE49-F238E27FC236}">
                <a16:creationId xmlns:a16="http://schemas.microsoft.com/office/drawing/2014/main" id="{9C9FAB76-5578-400D-91D5-3C90B79CB160}"/>
              </a:ext>
            </a:extLst>
          </p:cNvPr>
          <p:cNvSpPr/>
          <p:nvPr/>
        </p:nvSpPr>
        <p:spPr>
          <a:xfrm>
            <a:off x="5067300" y="1301340"/>
            <a:ext cx="3336554" cy="556035"/>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descr="Resultado de imagem para argentina">
            <a:extLst>
              <a:ext uri="{FF2B5EF4-FFF2-40B4-BE49-F238E27FC236}">
                <a16:creationId xmlns:a16="http://schemas.microsoft.com/office/drawing/2014/main" id="{A04EEE9E-B6B7-422A-A748-1EA4A12D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4" y="581025"/>
            <a:ext cx="3169920" cy="19812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Coração 4">
            <a:extLst>
              <a:ext uri="{FF2B5EF4-FFF2-40B4-BE49-F238E27FC236}">
                <a16:creationId xmlns:a16="http://schemas.microsoft.com/office/drawing/2014/main" id="{CDC783C0-C465-4A56-81F5-9D4BA86BF5C0}"/>
              </a:ext>
            </a:extLst>
          </p:cNvPr>
          <p:cNvSpPr/>
          <p:nvPr/>
        </p:nvSpPr>
        <p:spPr>
          <a:xfrm rot="1153102">
            <a:off x="3759114" y="620553"/>
            <a:ext cx="346255" cy="284730"/>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64986BD9-9BE0-440C-B73F-7C8F797A3802}"/>
              </a:ext>
            </a:extLst>
          </p:cNvPr>
          <p:cNvSpPr txBox="1"/>
          <p:nvPr/>
        </p:nvSpPr>
        <p:spPr>
          <a:xfrm>
            <a:off x="5067300" y="1377434"/>
            <a:ext cx="3336554" cy="369332"/>
          </a:xfrm>
          <a:prstGeom prst="rect">
            <a:avLst/>
          </a:prstGeom>
          <a:noFill/>
        </p:spPr>
        <p:txBody>
          <a:bodyPr wrap="none" rtlCol="0">
            <a:spAutoFit/>
          </a:bodyPr>
          <a:lstStyle/>
          <a:p>
            <a:r>
              <a:rPr lang="es-AR" b="1" dirty="0"/>
              <a:t>2 familias de importancia médica</a:t>
            </a:r>
          </a:p>
        </p:txBody>
      </p:sp>
      <p:cxnSp>
        <p:nvCxnSpPr>
          <p:cNvPr id="10" name="Conector reto 9">
            <a:extLst>
              <a:ext uri="{FF2B5EF4-FFF2-40B4-BE49-F238E27FC236}">
                <a16:creationId xmlns:a16="http://schemas.microsoft.com/office/drawing/2014/main" id="{07CFAE06-1778-4EF6-9E0A-EBA8A744269B}"/>
              </a:ext>
            </a:extLst>
          </p:cNvPr>
          <p:cNvCxnSpPr>
            <a:stCxn id="7170" idx="0"/>
          </p:cNvCxnSpPr>
          <p:nvPr/>
        </p:nvCxnSpPr>
        <p:spPr>
          <a:xfrm flipH="1" flipV="1">
            <a:off x="2057400" y="0"/>
            <a:ext cx="5714" cy="581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69EBAE55-8E57-44FF-8C0D-FF5C85E0F2D9}"/>
              </a:ext>
            </a:extLst>
          </p:cNvPr>
          <p:cNvCxnSpPr/>
          <p:nvPr/>
        </p:nvCxnSpPr>
        <p:spPr>
          <a:xfrm>
            <a:off x="6735577" y="1866900"/>
            <a:ext cx="0" cy="6953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92764A1A-1593-4A3C-8AFF-BADD074B3A99}"/>
              </a:ext>
            </a:extLst>
          </p:cNvPr>
          <p:cNvCxnSpPr>
            <a:cxnSpLocks/>
          </p:cNvCxnSpPr>
          <p:nvPr/>
        </p:nvCxnSpPr>
        <p:spPr>
          <a:xfrm>
            <a:off x="3261946" y="2773188"/>
            <a:ext cx="3471538"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Agrupar 8">
            <a:extLst>
              <a:ext uri="{FF2B5EF4-FFF2-40B4-BE49-F238E27FC236}">
                <a16:creationId xmlns:a16="http://schemas.microsoft.com/office/drawing/2014/main" id="{6A02EE2E-B013-4310-985E-3F62629733B5}"/>
              </a:ext>
            </a:extLst>
          </p:cNvPr>
          <p:cNvGrpSpPr/>
          <p:nvPr/>
        </p:nvGrpSpPr>
        <p:grpSpPr>
          <a:xfrm>
            <a:off x="10259834" y="213527"/>
            <a:ext cx="1457518" cy="1343023"/>
            <a:chOff x="3491897" y="1019866"/>
            <a:chExt cx="5759553" cy="5566322"/>
          </a:xfrm>
        </p:grpSpPr>
        <p:sp>
          <p:nvSpPr>
            <p:cNvPr id="11" name="Triângulo isósceles 10">
              <a:extLst>
                <a:ext uri="{FF2B5EF4-FFF2-40B4-BE49-F238E27FC236}">
                  <a16:creationId xmlns:a16="http://schemas.microsoft.com/office/drawing/2014/main" id="{30DC330E-250B-44A1-823A-3D3A784F034E}"/>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13" name="CaixaDeTexto 12">
              <a:extLst>
                <a:ext uri="{FF2B5EF4-FFF2-40B4-BE49-F238E27FC236}">
                  <a16:creationId xmlns:a16="http://schemas.microsoft.com/office/drawing/2014/main" id="{067602DF-B178-410D-82AD-F9C19D4AF2A8}"/>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15" name="Conector reto 14">
              <a:extLst>
                <a:ext uri="{FF2B5EF4-FFF2-40B4-BE49-F238E27FC236}">
                  <a16:creationId xmlns:a16="http://schemas.microsoft.com/office/drawing/2014/main" id="{16EAAC51-C87F-43C0-90A0-248DA9D16E75}"/>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247927BD-5704-4B96-8995-FEC027CEBB38}"/>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B2314046-5543-4800-B7B2-570DDF6D201A}"/>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AA947A10-90EB-43B6-871B-7DB8C58F39AB}"/>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30ACA183-D957-48AC-9BE2-408AB2F18244}"/>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76E1D56B-47AC-4052-AAA6-16AF0D093E14}"/>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tângulo 20">
            <a:extLst>
              <a:ext uri="{FF2B5EF4-FFF2-40B4-BE49-F238E27FC236}">
                <a16:creationId xmlns:a16="http://schemas.microsoft.com/office/drawing/2014/main" id="{D163302F-D2A4-43E2-BCAB-D361ACAC09B3}"/>
              </a:ext>
            </a:extLst>
          </p:cNvPr>
          <p:cNvSpPr/>
          <p:nvPr/>
        </p:nvSpPr>
        <p:spPr>
          <a:xfrm>
            <a:off x="10437804" y="924802"/>
            <a:ext cx="1093161" cy="180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34C57C44-19E8-45C2-A0DD-4ED129DE9E65}"/>
              </a:ext>
            </a:extLst>
          </p:cNvPr>
          <p:cNvSpPr txBox="1"/>
          <p:nvPr/>
        </p:nvSpPr>
        <p:spPr>
          <a:xfrm>
            <a:off x="1647684" y="3116206"/>
            <a:ext cx="1481752" cy="369332"/>
          </a:xfrm>
          <a:prstGeom prst="rect">
            <a:avLst/>
          </a:prstGeom>
          <a:noFill/>
        </p:spPr>
        <p:txBody>
          <a:bodyPr wrap="none" rtlCol="0">
            <a:spAutoFit/>
          </a:bodyPr>
          <a:lstStyle/>
          <a:p>
            <a:r>
              <a:rPr lang="es-AR" b="1" dirty="0" err="1"/>
              <a:t>Megalopydae</a:t>
            </a:r>
            <a:endParaRPr lang="es-AR" b="1" dirty="0"/>
          </a:p>
        </p:txBody>
      </p:sp>
      <p:sp>
        <p:nvSpPr>
          <p:cNvPr id="23" name="CaixaDeTexto 22">
            <a:extLst>
              <a:ext uri="{FF2B5EF4-FFF2-40B4-BE49-F238E27FC236}">
                <a16:creationId xmlns:a16="http://schemas.microsoft.com/office/drawing/2014/main" id="{067FE620-64A4-4C99-8588-1D731DF52BD5}"/>
              </a:ext>
            </a:extLst>
          </p:cNvPr>
          <p:cNvSpPr txBox="1"/>
          <p:nvPr/>
        </p:nvSpPr>
        <p:spPr>
          <a:xfrm>
            <a:off x="6098307" y="3124658"/>
            <a:ext cx="1279004" cy="369332"/>
          </a:xfrm>
          <a:prstGeom prst="rect">
            <a:avLst/>
          </a:prstGeom>
          <a:noFill/>
        </p:spPr>
        <p:txBody>
          <a:bodyPr wrap="none" rtlCol="0">
            <a:spAutoFit/>
          </a:bodyPr>
          <a:lstStyle/>
          <a:p>
            <a:r>
              <a:rPr lang="es-AR" b="1" dirty="0" err="1"/>
              <a:t>Saturniidae</a:t>
            </a:r>
            <a:endParaRPr lang="es-AR" b="1" dirty="0"/>
          </a:p>
        </p:txBody>
      </p:sp>
      <p:sp>
        <p:nvSpPr>
          <p:cNvPr id="24" name="CaixaDeTexto 23">
            <a:extLst>
              <a:ext uri="{FF2B5EF4-FFF2-40B4-BE49-F238E27FC236}">
                <a16:creationId xmlns:a16="http://schemas.microsoft.com/office/drawing/2014/main" id="{2178A493-2811-4B1C-8E99-91F1A470BF29}"/>
              </a:ext>
            </a:extLst>
          </p:cNvPr>
          <p:cNvSpPr txBox="1"/>
          <p:nvPr/>
        </p:nvSpPr>
        <p:spPr>
          <a:xfrm>
            <a:off x="8770324" y="3111442"/>
            <a:ext cx="1489510" cy="369332"/>
          </a:xfrm>
          <a:prstGeom prst="rect">
            <a:avLst/>
          </a:prstGeom>
          <a:noFill/>
        </p:spPr>
        <p:txBody>
          <a:bodyPr wrap="none" rtlCol="0">
            <a:spAutoFit/>
          </a:bodyPr>
          <a:lstStyle/>
          <a:p>
            <a:r>
              <a:rPr lang="es-AR" b="1" dirty="0" err="1"/>
              <a:t>Hemileucidae</a:t>
            </a:r>
            <a:endParaRPr lang="es-AR" b="1" dirty="0"/>
          </a:p>
        </p:txBody>
      </p:sp>
      <p:cxnSp>
        <p:nvCxnSpPr>
          <p:cNvPr id="6" name="Conector de Seta Reta 5">
            <a:extLst>
              <a:ext uri="{FF2B5EF4-FFF2-40B4-BE49-F238E27FC236}">
                <a16:creationId xmlns:a16="http://schemas.microsoft.com/office/drawing/2014/main" id="{65856230-FFA6-4FF5-A438-421DC73020AA}"/>
              </a:ext>
            </a:extLst>
          </p:cNvPr>
          <p:cNvCxnSpPr>
            <a:cxnSpLocks/>
          </p:cNvCxnSpPr>
          <p:nvPr/>
        </p:nvCxnSpPr>
        <p:spPr>
          <a:xfrm flipH="1">
            <a:off x="3265912" y="2763140"/>
            <a:ext cx="4655" cy="6307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113B5D9D-7A5D-4628-A1C7-7C7F61078C5E}"/>
              </a:ext>
            </a:extLst>
          </p:cNvPr>
          <p:cNvCxnSpPr/>
          <p:nvPr/>
        </p:nvCxnSpPr>
        <p:spPr>
          <a:xfrm>
            <a:off x="6742362" y="2553347"/>
            <a:ext cx="0" cy="542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3176EA25-1D1F-49F0-A257-36F29284E47B}"/>
              </a:ext>
            </a:extLst>
          </p:cNvPr>
          <p:cNvCxnSpPr>
            <a:stCxn id="7170" idx="3"/>
            <a:endCxn id="8" idx="1"/>
          </p:cNvCxnSpPr>
          <p:nvPr/>
        </p:nvCxnSpPr>
        <p:spPr>
          <a:xfrm flipV="1">
            <a:off x="3648074" y="1562100"/>
            <a:ext cx="1419226" cy="95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71" name="Conector de Seta Reta 7170">
            <a:extLst>
              <a:ext uri="{FF2B5EF4-FFF2-40B4-BE49-F238E27FC236}">
                <a16:creationId xmlns:a16="http://schemas.microsoft.com/office/drawing/2014/main" id="{42A71316-BA4E-4CE1-BE9E-863FE1963ACE}"/>
              </a:ext>
            </a:extLst>
          </p:cNvPr>
          <p:cNvCxnSpPr/>
          <p:nvPr/>
        </p:nvCxnSpPr>
        <p:spPr>
          <a:xfrm>
            <a:off x="7546312" y="3309324"/>
            <a:ext cx="106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72" name="CaixaDeTexto 7171">
            <a:extLst>
              <a:ext uri="{FF2B5EF4-FFF2-40B4-BE49-F238E27FC236}">
                <a16:creationId xmlns:a16="http://schemas.microsoft.com/office/drawing/2014/main" id="{B6FBF40D-7403-4C60-80C3-E69BC641DC77}"/>
              </a:ext>
            </a:extLst>
          </p:cNvPr>
          <p:cNvSpPr txBox="1"/>
          <p:nvPr/>
        </p:nvSpPr>
        <p:spPr>
          <a:xfrm>
            <a:off x="8987627" y="3393864"/>
            <a:ext cx="1054904" cy="307777"/>
          </a:xfrm>
          <a:prstGeom prst="rect">
            <a:avLst/>
          </a:prstGeom>
          <a:noFill/>
        </p:spPr>
        <p:txBody>
          <a:bodyPr wrap="none" rtlCol="0">
            <a:spAutoFit/>
          </a:bodyPr>
          <a:lstStyle/>
          <a:p>
            <a:r>
              <a:rPr lang="es-AR" sz="1400" dirty="0"/>
              <a:t>(Subfamilia)</a:t>
            </a:r>
          </a:p>
        </p:txBody>
      </p:sp>
      <p:pic>
        <p:nvPicPr>
          <p:cNvPr id="41" name="3 Imagen" descr="M LANATA.jpg">
            <a:extLst>
              <a:ext uri="{FF2B5EF4-FFF2-40B4-BE49-F238E27FC236}">
                <a16:creationId xmlns:a16="http://schemas.microsoft.com/office/drawing/2014/main" id="{7634CCBF-7534-4422-8AF7-E1B7F94ECCAD}"/>
              </a:ext>
            </a:extLst>
          </p:cNvPr>
          <p:cNvPicPr>
            <a:picLocks noChangeAspect="1"/>
          </p:cNvPicPr>
          <p:nvPr/>
        </p:nvPicPr>
        <p:blipFill>
          <a:blip r:embed="rId4"/>
          <a:stretch>
            <a:fillRect/>
          </a:stretch>
        </p:blipFill>
        <p:spPr>
          <a:xfrm>
            <a:off x="654696" y="3528503"/>
            <a:ext cx="1766210" cy="1298684"/>
          </a:xfrm>
          <a:prstGeom prst="rect">
            <a:avLst/>
          </a:prstGeom>
          <a:ln w="38100">
            <a:solidFill>
              <a:schemeClr val="accent1"/>
            </a:solidFill>
          </a:ln>
        </p:spPr>
      </p:pic>
      <p:pic>
        <p:nvPicPr>
          <p:cNvPr id="42" name="7 Imagen" descr="IMG_0756.JPG">
            <a:extLst>
              <a:ext uri="{FF2B5EF4-FFF2-40B4-BE49-F238E27FC236}">
                <a16:creationId xmlns:a16="http://schemas.microsoft.com/office/drawing/2014/main" id="{231D29B6-89DB-441E-BC37-11A60B972E8D}"/>
              </a:ext>
            </a:extLst>
          </p:cNvPr>
          <p:cNvPicPr>
            <a:picLocks noChangeAspect="1"/>
          </p:cNvPicPr>
          <p:nvPr/>
        </p:nvPicPr>
        <p:blipFill>
          <a:blip r:embed="rId5" cstate="print"/>
          <a:stretch>
            <a:fillRect/>
          </a:stretch>
        </p:blipFill>
        <p:spPr>
          <a:xfrm>
            <a:off x="2597638" y="3529904"/>
            <a:ext cx="1728010" cy="1295882"/>
          </a:xfrm>
          <a:prstGeom prst="rect">
            <a:avLst/>
          </a:prstGeom>
          <a:ln w="38100">
            <a:solidFill>
              <a:schemeClr val="accent1"/>
            </a:solidFill>
          </a:ln>
        </p:spPr>
      </p:pic>
      <p:pic>
        <p:nvPicPr>
          <p:cNvPr id="43" name="14 Imagen" descr="IMG_6925.JPG">
            <a:extLst>
              <a:ext uri="{FF2B5EF4-FFF2-40B4-BE49-F238E27FC236}">
                <a16:creationId xmlns:a16="http://schemas.microsoft.com/office/drawing/2014/main" id="{A4EBED01-F58F-4682-88B7-CE68F9286B53}"/>
              </a:ext>
            </a:extLst>
          </p:cNvPr>
          <p:cNvPicPr>
            <a:picLocks noChangeAspect="1"/>
          </p:cNvPicPr>
          <p:nvPr/>
        </p:nvPicPr>
        <p:blipFill>
          <a:blip r:embed="rId6" cstate="print"/>
          <a:stretch>
            <a:fillRect/>
          </a:stretch>
        </p:blipFill>
        <p:spPr>
          <a:xfrm>
            <a:off x="759657" y="4961826"/>
            <a:ext cx="1908926" cy="1431316"/>
          </a:xfrm>
          <a:prstGeom prst="rect">
            <a:avLst/>
          </a:prstGeom>
          <a:ln w="38100">
            <a:solidFill>
              <a:schemeClr val="accent1"/>
            </a:solidFill>
          </a:ln>
        </p:spPr>
      </p:pic>
      <p:pic>
        <p:nvPicPr>
          <p:cNvPr id="44" name="3 Imagen" descr="a naranja.JPG">
            <a:extLst>
              <a:ext uri="{FF2B5EF4-FFF2-40B4-BE49-F238E27FC236}">
                <a16:creationId xmlns:a16="http://schemas.microsoft.com/office/drawing/2014/main" id="{6A95C1B5-43EF-48D3-B93C-0926CDF1AF98}"/>
              </a:ext>
            </a:extLst>
          </p:cNvPr>
          <p:cNvPicPr>
            <a:picLocks noChangeAspect="1"/>
          </p:cNvPicPr>
          <p:nvPr/>
        </p:nvPicPr>
        <p:blipFill>
          <a:blip r:embed="rId7" cstate="print"/>
          <a:srcRect b="8571"/>
          <a:stretch>
            <a:fillRect/>
          </a:stretch>
        </p:blipFill>
        <p:spPr>
          <a:xfrm>
            <a:off x="8102511" y="3861393"/>
            <a:ext cx="1783975" cy="1223297"/>
          </a:xfrm>
          <a:prstGeom prst="rect">
            <a:avLst/>
          </a:prstGeom>
          <a:ln w="38100">
            <a:solidFill>
              <a:schemeClr val="accent1"/>
            </a:solidFill>
          </a:ln>
        </p:spPr>
      </p:pic>
      <p:pic>
        <p:nvPicPr>
          <p:cNvPr id="45" name="10 Imagen" descr="Leucanella memusae (5).JPG">
            <a:extLst>
              <a:ext uri="{FF2B5EF4-FFF2-40B4-BE49-F238E27FC236}">
                <a16:creationId xmlns:a16="http://schemas.microsoft.com/office/drawing/2014/main" id="{C58960DE-0F9B-4555-B834-4888B3029CED}"/>
              </a:ext>
            </a:extLst>
          </p:cNvPr>
          <p:cNvPicPr>
            <a:picLocks noChangeAspect="1"/>
          </p:cNvPicPr>
          <p:nvPr/>
        </p:nvPicPr>
        <p:blipFill>
          <a:blip r:embed="rId8" cstate="print"/>
          <a:stretch>
            <a:fillRect/>
          </a:stretch>
        </p:blipFill>
        <p:spPr>
          <a:xfrm>
            <a:off x="6250194" y="3828622"/>
            <a:ext cx="1616160" cy="1212120"/>
          </a:xfrm>
          <a:prstGeom prst="rect">
            <a:avLst/>
          </a:prstGeom>
          <a:ln w="38100">
            <a:solidFill>
              <a:schemeClr val="accent1"/>
            </a:solidFill>
          </a:ln>
        </p:spPr>
      </p:pic>
      <p:pic>
        <p:nvPicPr>
          <p:cNvPr id="46" name="4 Imagen" descr="lonomia.jpg">
            <a:extLst>
              <a:ext uri="{FF2B5EF4-FFF2-40B4-BE49-F238E27FC236}">
                <a16:creationId xmlns:a16="http://schemas.microsoft.com/office/drawing/2014/main" id="{DBF20CD2-F673-4A6F-B1D9-9785F8B772F7}"/>
              </a:ext>
            </a:extLst>
          </p:cNvPr>
          <p:cNvPicPr>
            <a:picLocks noChangeAspect="1"/>
          </p:cNvPicPr>
          <p:nvPr/>
        </p:nvPicPr>
        <p:blipFill>
          <a:blip r:embed="rId9"/>
          <a:stretch>
            <a:fillRect/>
          </a:stretch>
        </p:blipFill>
        <p:spPr>
          <a:xfrm>
            <a:off x="6733484" y="5255962"/>
            <a:ext cx="2443512" cy="1223297"/>
          </a:xfrm>
          <a:prstGeom prst="rect">
            <a:avLst/>
          </a:prstGeom>
          <a:ln w="38100">
            <a:solidFill>
              <a:schemeClr val="accent1"/>
            </a:solidFill>
          </a:ln>
        </p:spPr>
      </p:pic>
      <p:sp>
        <p:nvSpPr>
          <p:cNvPr id="7175" name="CaixaDeTexto 7174">
            <a:extLst>
              <a:ext uri="{FF2B5EF4-FFF2-40B4-BE49-F238E27FC236}">
                <a16:creationId xmlns:a16="http://schemas.microsoft.com/office/drawing/2014/main" id="{4EA09299-C334-46B5-A15F-2AA6C60C068F}"/>
              </a:ext>
            </a:extLst>
          </p:cNvPr>
          <p:cNvSpPr txBox="1"/>
          <p:nvPr/>
        </p:nvSpPr>
        <p:spPr>
          <a:xfrm>
            <a:off x="3886917" y="6515078"/>
            <a:ext cx="1100173" cy="369332"/>
          </a:xfrm>
          <a:prstGeom prst="rect">
            <a:avLst/>
          </a:prstGeom>
          <a:noFill/>
          <a:ln>
            <a:noFill/>
          </a:ln>
        </p:spPr>
        <p:txBody>
          <a:bodyPr wrap="none" rtlCol="0">
            <a:spAutoFit/>
          </a:bodyPr>
          <a:lstStyle/>
          <a:p>
            <a:r>
              <a:rPr lang="pt-BR" dirty="0"/>
              <a:t>“Peludas”</a:t>
            </a:r>
          </a:p>
        </p:txBody>
      </p:sp>
      <p:sp>
        <p:nvSpPr>
          <p:cNvPr id="51" name="CaixaDeTexto 50">
            <a:extLst>
              <a:ext uri="{FF2B5EF4-FFF2-40B4-BE49-F238E27FC236}">
                <a16:creationId xmlns:a16="http://schemas.microsoft.com/office/drawing/2014/main" id="{58F63E22-5B20-4213-A69D-DAAA9E249415}"/>
              </a:ext>
            </a:extLst>
          </p:cNvPr>
          <p:cNvSpPr txBox="1"/>
          <p:nvPr/>
        </p:nvSpPr>
        <p:spPr>
          <a:xfrm rot="16200000">
            <a:off x="10835728" y="5474361"/>
            <a:ext cx="2029723" cy="369332"/>
          </a:xfrm>
          <a:prstGeom prst="rect">
            <a:avLst/>
          </a:prstGeom>
          <a:noFill/>
        </p:spPr>
        <p:txBody>
          <a:bodyPr wrap="none" rtlCol="0">
            <a:spAutoFit/>
          </a:bodyPr>
          <a:lstStyle/>
          <a:p>
            <a:r>
              <a:rPr lang="pt-BR" dirty="0"/>
              <a:t>“Ramas de </a:t>
            </a:r>
            <a:r>
              <a:rPr lang="pt-BR" dirty="0" err="1"/>
              <a:t>árboles</a:t>
            </a:r>
            <a:r>
              <a:rPr lang="pt-BR" dirty="0"/>
              <a:t>”</a:t>
            </a:r>
          </a:p>
        </p:txBody>
      </p:sp>
      <mc:AlternateContent xmlns:mc="http://schemas.openxmlformats.org/markup-compatibility/2006" xmlns:p14="http://schemas.microsoft.com/office/powerpoint/2010/main">
        <mc:Choice Requires="p14">
          <p:contentPart p14:bwMode="auto" r:id="rId10">
            <p14:nvContentPartPr>
              <p14:cNvPr id="7176" name="Tinta 7175">
                <a:extLst>
                  <a:ext uri="{FF2B5EF4-FFF2-40B4-BE49-F238E27FC236}">
                    <a16:creationId xmlns:a16="http://schemas.microsoft.com/office/drawing/2014/main" id="{C18C4916-6327-42D5-9140-558C5A5243CF}"/>
                  </a:ext>
                </a:extLst>
              </p14:cNvPr>
              <p14:cNvContentPartPr/>
              <p14:nvPr/>
            </p14:nvContentPartPr>
            <p14:xfrm>
              <a:off x="10073635" y="6866371"/>
              <a:ext cx="14400" cy="7560"/>
            </p14:xfrm>
          </p:contentPart>
        </mc:Choice>
        <mc:Fallback xmlns="">
          <p:pic>
            <p:nvPicPr>
              <p:cNvPr id="7176" name="Tinta 7175">
                <a:extLst>
                  <a:ext uri="{FF2B5EF4-FFF2-40B4-BE49-F238E27FC236}">
                    <a16:creationId xmlns:a16="http://schemas.microsoft.com/office/drawing/2014/main" id="{C18C4916-6327-42D5-9140-558C5A5243CF}"/>
                  </a:ext>
                </a:extLst>
              </p:cNvPr>
              <p:cNvPicPr/>
              <p:nvPr/>
            </p:nvPicPr>
            <p:blipFill>
              <a:blip r:embed="rId11"/>
              <a:stretch>
                <a:fillRect/>
              </a:stretch>
            </p:blipFill>
            <p:spPr>
              <a:xfrm>
                <a:off x="10064635" y="6857371"/>
                <a:ext cx="3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77" name="Tinta 7176">
                <a:extLst>
                  <a:ext uri="{FF2B5EF4-FFF2-40B4-BE49-F238E27FC236}">
                    <a16:creationId xmlns:a16="http://schemas.microsoft.com/office/drawing/2014/main" id="{9D6B0136-B567-4AE9-84AA-DB45CFD32A84}"/>
                  </a:ext>
                </a:extLst>
              </p14:cNvPr>
              <p14:cNvContentPartPr/>
              <p14:nvPr/>
            </p14:nvContentPartPr>
            <p14:xfrm>
              <a:off x="10221587" y="5205141"/>
              <a:ext cx="981367" cy="1673110"/>
            </p14:xfrm>
          </p:contentPart>
        </mc:Choice>
        <mc:Fallback xmlns="">
          <p:pic>
            <p:nvPicPr>
              <p:cNvPr id="7177" name="Tinta 7176">
                <a:extLst>
                  <a:ext uri="{FF2B5EF4-FFF2-40B4-BE49-F238E27FC236}">
                    <a16:creationId xmlns:a16="http://schemas.microsoft.com/office/drawing/2014/main" id="{9D6B0136-B567-4AE9-84AA-DB45CFD32A84}"/>
                  </a:ext>
                </a:extLst>
              </p:cNvPr>
              <p:cNvPicPr/>
              <p:nvPr/>
            </p:nvPicPr>
            <p:blipFill>
              <a:blip r:embed="rId13"/>
              <a:stretch>
                <a:fillRect/>
              </a:stretch>
            </p:blipFill>
            <p:spPr>
              <a:xfrm>
                <a:off x="10212947" y="5196142"/>
                <a:ext cx="999007" cy="16907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178" name="Tinta 7177">
                <a:extLst>
                  <a:ext uri="{FF2B5EF4-FFF2-40B4-BE49-F238E27FC236}">
                    <a16:creationId xmlns:a16="http://schemas.microsoft.com/office/drawing/2014/main" id="{C664BA63-4501-4EC5-89D9-0A41B257DD06}"/>
                  </a:ext>
                </a:extLst>
              </p14:cNvPr>
              <p14:cNvContentPartPr/>
              <p14:nvPr/>
            </p14:nvContentPartPr>
            <p14:xfrm>
              <a:off x="12208075" y="5865571"/>
              <a:ext cx="360" cy="36000"/>
            </p14:xfrm>
          </p:contentPart>
        </mc:Choice>
        <mc:Fallback xmlns="">
          <p:pic>
            <p:nvPicPr>
              <p:cNvPr id="7178" name="Tinta 7177">
                <a:extLst>
                  <a:ext uri="{FF2B5EF4-FFF2-40B4-BE49-F238E27FC236}">
                    <a16:creationId xmlns:a16="http://schemas.microsoft.com/office/drawing/2014/main" id="{C664BA63-4501-4EC5-89D9-0A41B257DD06}"/>
                  </a:ext>
                </a:extLst>
              </p:cNvPr>
              <p:cNvPicPr/>
              <p:nvPr/>
            </p:nvPicPr>
            <p:blipFill>
              <a:blip r:embed="rId15"/>
              <a:stretch>
                <a:fillRect/>
              </a:stretch>
            </p:blipFill>
            <p:spPr>
              <a:xfrm>
                <a:off x="12199075" y="5856571"/>
                <a:ext cx="1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191" name="Tinta 7190">
                <a:extLst>
                  <a:ext uri="{FF2B5EF4-FFF2-40B4-BE49-F238E27FC236}">
                    <a16:creationId xmlns:a16="http://schemas.microsoft.com/office/drawing/2014/main" id="{1257A826-9263-4613-8DE4-57B1889924E3}"/>
                  </a:ext>
                </a:extLst>
              </p14:cNvPr>
              <p14:cNvContentPartPr/>
              <p14:nvPr/>
            </p14:nvContentPartPr>
            <p14:xfrm>
              <a:off x="10209355" y="4212451"/>
              <a:ext cx="1028160" cy="1506600"/>
            </p14:xfrm>
          </p:contentPart>
        </mc:Choice>
        <mc:Fallback xmlns="">
          <p:pic>
            <p:nvPicPr>
              <p:cNvPr id="7191" name="Tinta 7190">
                <a:extLst>
                  <a:ext uri="{FF2B5EF4-FFF2-40B4-BE49-F238E27FC236}">
                    <a16:creationId xmlns:a16="http://schemas.microsoft.com/office/drawing/2014/main" id="{1257A826-9263-4613-8DE4-57B1889924E3}"/>
                  </a:ext>
                </a:extLst>
              </p:cNvPr>
              <p:cNvPicPr/>
              <p:nvPr/>
            </p:nvPicPr>
            <p:blipFill>
              <a:blip r:embed="rId17"/>
              <a:stretch>
                <a:fillRect/>
              </a:stretch>
            </p:blipFill>
            <p:spPr>
              <a:xfrm>
                <a:off x="10200358" y="4203449"/>
                <a:ext cx="1045794" cy="15242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Tinta 31">
                <a:extLst>
                  <a:ext uri="{FF2B5EF4-FFF2-40B4-BE49-F238E27FC236}">
                    <a16:creationId xmlns:a16="http://schemas.microsoft.com/office/drawing/2014/main" id="{4FE833B2-3E52-41A0-AC2E-8B2092BE2A90}"/>
                  </a:ext>
                </a:extLst>
              </p14:cNvPr>
              <p14:cNvContentPartPr/>
              <p14:nvPr/>
            </p14:nvContentPartPr>
            <p14:xfrm>
              <a:off x="11013955" y="5315131"/>
              <a:ext cx="659520" cy="1103040"/>
            </p14:xfrm>
          </p:contentPart>
        </mc:Choice>
        <mc:Fallback xmlns="">
          <p:pic>
            <p:nvPicPr>
              <p:cNvPr id="32" name="Tinta 31">
                <a:extLst>
                  <a:ext uri="{FF2B5EF4-FFF2-40B4-BE49-F238E27FC236}">
                    <a16:creationId xmlns:a16="http://schemas.microsoft.com/office/drawing/2014/main" id="{4FE833B2-3E52-41A0-AC2E-8B2092BE2A90}"/>
                  </a:ext>
                </a:extLst>
              </p:cNvPr>
              <p:cNvPicPr/>
              <p:nvPr/>
            </p:nvPicPr>
            <p:blipFill>
              <a:blip r:embed="rId19"/>
              <a:stretch>
                <a:fillRect/>
              </a:stretch>
            </p:blipFill>
            <p:spPr>
              <a:xfrm>
                <a:off x="11005315" y="5306131"/>
                <a:ext cx="67716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Tinta 53">
                <a:extLst>
                  <a:ext uri="{FF2B5EF4-FFF2-40B4-BE49-F238E27FC236}">
                    <a16:creationId xmlns:a16="http://schemas.microsoft.com/office/drawing/2014/main" id="{667CA2A8-5C0E-4917-9366-D0E0B3B874B0}"/>
                  </a:ext>
                </a:extLst>
              </p14:cNvPr>
              <p14:cNvContentPartPr/>
              <p14:nvPr/>
            </p14:nvContentPartPr>
            <p14:xfrm>
              <a:off x="9831355" y="5481451"/>
              <a:ext cx="1042200" cy="1282320"/>
            </p14:xfrm>
          </p:contentPart>
        </mc:Choice>
        <mc:Fallback xmlns="">
          <p:pic>
            <p:nvPicPr>
              <p:cNvPr id="54" name="Tinta 53">
                <a:extLst>
                  <a:ext uri="{FF2B5EF4-FFF2-40B4-BE49-F238E27FC236}">
                    <a16:creationId xmlns:a16="http://schemas.microsoft.com/office/drawing/2014/main" id="{667CA2A8-5C0E-4917-9366-D0E0B3B874B0}"/>
                  </a:ext>
                </a:extLst>
              </p:cNvPr>
              <p:cNvPicPr/>
              <p:nvPr/>
            </p:nvPicPr>
            <p:blipFill>
              <a:blip r:embed="rId21"/>
              <a:stretch>
                <a:fillRect/>
              </a:stretch>
            </p:blipFill>
            <p:spPr>
              <a:xfrm>
                <a:off x="9822355" y="5472811"/>
                <a:ext cx="10598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Tinta 54">
                <a:extLst>
                  <a:ext uri="{FF2B5EF4-FFF2-40B4-BE49-F238E27FC236}">
                    <a16:creationId xmlns:a16="http://schemas.microsoft.com/office/drawing/2014/main" id="{59C2BDAD-F59A-4BAD-A3EB-004B852E6D37}"/>
                  </a:ext>
                </a:extLst>
              </p14:cNvPr>
              <p14:cNvContentPartPr/>
              <p14:nvPr/>
            </p14:nvContentPartPr>
            <p14:xfrm>
              <a:off x="10281715" y="6641371"/>
              <a:ext cx="103320" cy="101160"/>
            </p14:xfrm>
          </p:contentPart>
        </mc:Choice>
        <mc:Fallback xmlns="">
          <p:pic>
            <p:nvPicPr>
              <p:cNvPr id="55" name="Tinta 54">
                <a:extLst>
                  <a:ext uri="{FF2B5EF4-FFF2-40B4-BE49-F238E27FC236}">
                    <a16:creationId xmlns:a16="http://schemas.microsoft.com/office/drawing/2014/main" id="{59C2BDAD-F59A-4BAD-A3EB-004B852E6D37}"/>
                  </a:ext>
                </a:extLst>
              </p:cNvPr>
              <p:cNvPicPr/>
              <p:nvPr/>
            </p:nvPicPr>
            <p:blipFill>
              <a:blip r:embed="rId23"/>
              <a:stretch>
                <a:fillRect/>
              </a:stretch>
            </p:blipFill>
            <p:spPr>
              <a:xfrm>
                <a:off x="10273075" y="663273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Tinta 55">
                <a:extLst>
                  <a:ext uri="{FF2B5EF4-FFF2-40B4-BE49-F238E27FC236}">
                    <a16:creationId xmlns:a16="http://schemas.microsoft.com/office/drawing/2014/main" id="{EAA61FC6-4F97-41C0-8B9D-BE8ACE8AFEFE}"/>
                  </a:ext>
                </a:extLst>
              </p14:cNvPr>
              <p14:cNvContentPartPr/>
              <p14:nvPr/>
            </p14:nvContentPartPr>
            <p14:xfrm>
              <a:off x="10274046" y="6577786"/>
              <a:ext cx="113400" cy="186120"/>
            </p14:xfrm>
          </p:contentPart>
        </mc:Choice>
        <mc:Fallback xmlns="">
          <p:pic>
            <p:nvPicPr>
              <p:cNvPr id="56" name="Tinta 55">
                <a:extLst>
                  <a:ext uri="{FF2B5EF4-FFF2-40B4-BE49-F238E27FC236}">
                    <a16:creationId xmlns:a16="http://schemas.microsoft.com/office/drawing/2014/main" id="{EAA61FC6-4F97-41C0-8B9D-BE8ACE8AFEFE}"/>
                  </a:ext>
                </a:extLst>
              </p:cNvPr>
              <p:cNvPicPr/>
              <p:nvPr/>
            </p:nvPicPr>
            <p:blipFill>
              <a:blip r:embed="rId25"/>
              <a:stretch>
                <a:fillRect/>
              </a:stretch>
            </p:blipFill>
            <p:spPr>
              <a:xfrm>
                <a:off x="10265406" y="6569146"/>
                <a:ext cx="131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Tinta 58">
                <a:extLst>
                  <a:ext uri="{FF2B5EF4-FFF2-40B4-BE49-F238E27FC236}">
                    <a16:creationId xmlns:a16="http://schemas.microsoft.com/office/drawing/2014/main" id="{1AEBF9B8-254D-437E-9ED1-AB26C79440E7}"/>
                  </a:ext>
                </a:extLst>
              </p14:cNvPr>
              <p14:cNvContentPartPr/>
              <p14:nvPr/>
            </p14:nvContentPartPr>
            <p14:xfrm>
              <a:off x="-600365" y="4059091"/>
              <a:ext cx="360" cy="360"/>
            </p14:xfrm>
          </p:contentPart>
        </mc:Choice>
        <mc:Fallback xmlns="">
          <p:pic>
            <p:nvPicPr>
              <p:cNvPr id="59" name="Tinta 58">
                <a:extLst>
                  <a:ext uri="{FF2B5EF4-FFF2-40B4-BE49-F238E27FC236}">
                    <a16:creationId xmlns:a16="http://schemas.microsoft.com/office/drawing/2014/main" id="{1AEBF9B8-254D-437E-9ED1-AB26C79440E7}"/>
                  </a:ext>
                </a:extLst>
              </p:cNvPr>
              <p:cNvPicPr/>
              <p:nvPr/>
            </p:nvPicPr>
            <p:blipFill>
              <a:blip r:embed="rId27"/>
              <a:stretch>
                <a:fillRect/>
              </a:stretch>
            </p:blipFill>
            <p:spPr>
              <a:xfrm>
                <a:off x="-609365" y="40504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96" name="Tinta 3095">
                <a:extLst>
                  <a:ext uri="{FF2B5EF4-FFF2-40B4-BE49-F238E27FC236}">
                    <a16:creationId xmlns:a16="http://schemas.microsoft.com/office/drawing/2014/main" id="{E000BD44-E247-49D6-8000-7CA06980F465}"/>
                  </a:ext>
                </a:extLst>
              </p14:cNvPr>
              <p14:cNvContentPartPr/>
              <p14:nvPr/>
            </p14:nvContentPartPr>
            <p14:xfrm>
              <a:off x="3156595" y="6035491"/>
              <a:ext cx="2104560" cy="690120"/>
            </p14:xfrm>
          </p:contentPart>
        </mc:Choice>
        <mc:Fallback xmlns="">
          <p:pic>
            <p:nvPicPr>
              <p:cNvPr id="3096" name="Tinta 3095">
                <a:extLst>
                  <a:ext uri="{FF2B5EF4-FFF2-40B4-BE49-F238E27FC236}">
                    <a16:creationId xmlns:a16="http://schemas.microsoft.com/office/drawing/2014/main" id="{E000BD44-E247-49D6-8000-7CA06980F465}"/>
                  </a:ext>
                </a:extLst>
              </p:cNvPr>
              <p:cNvPicPr/>
              <p:nvPr/>
            </p:nvPicPr>
            <p:blipFill>
              <a:blip r:embed="rId29"/>
              <a:stretch>
                <a:fillRect/>
              </a:stretch>
            </p:blipFill>
            <p:spPr>
              <a:xfrm>
                <a:off x="3147955" y="6026851"/>
                <a:ext cx="21222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00" name="Tinta 7399">
                <a:extLst>
                  <a:ext uri="{FF2B5EF4-FFF2-40B4-BE49-F238E27FC236}">
                    <a16:creationId xmlns:a16="http://schemas.microsoft.com/office/drawing/2014/main" id="{512E74AD-5938-437E-8D34-1AD3C01746AB}"/>
                  </a:ext>
                </a:extLst>
              </p14:cNvPr>
              <p14:cNvContentPartPr/>
              <p14:nvPr/>
            </p14:nvContentPartPr>
            <p14:xfrm>
              <a:off x="2922400" y="5241268"/>
              <a:ext cx="2333880" cy="1431000"/>
            </p14:xfrm>
          </p:contentPart>
        </mc:Choice>
        <mc:Fallback xmlns="">
          <p:pic>
            <p:nvPicPr>
              <p:cNvPr id="7400" name="Tinta 7399">
                <a:extLst>
                  <a:ext uri="{FF2B5EF4-FFF2-40B4-BE49-F238E27FC236}">
                    <a16:creationId xmlns:a16="http://schemas.microsoft.com/office/drawing/2014/main" id="{512E74AD-5938-437E-8D34-1AD3C01746AB}"/>
                  </a:ext>
                </a:extLst>
              </p:cNvPr>
              <p:cNvPicPr/>
              <p:nvPr/>
            </p:nvPicPr>
            <p:blipFill>
              <a:blip r:embed="rId31"/>
              <a:stretch>
                <a:fillRect/>
              </a:stretch>
            </p:blipFill>
            <p:spPr>
              <a:xfrm>
                <a:off x="2913401" y="5232270"/>
                <a:ext cx="2351517" cy="14486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406" name="Tinta 7405">
                <a:extLst>
                  <a:ext uri="{FF2B5EF4-FFF2-40B4-BE49-F238E27FC236}">
                    <a16:creationId xmlns:a16="http://schemas.microsoft.com/office/drawing/2014/main" id="{BCC17646-47C8-4DF4-BE72-2D320C595F43}"/>
                  </a:ext>
                </a:extLst>
              </p14:cNvPr>
              <p14:cNvContentPartPr/>
              <p14:nvPr/>
            </p14:nvContentPartPr>
            <p14:xfrm>
              <a:off x="3478240" y="5774428"/>
              <a:ext cx="1363680" cy="779040"/>
            </p14:xfrm>
          </p:contentPart>
        </mc:Choice>
        <mc:Fallback xmlns="">
          <p:pic>
            <p:nvPicPr>
              <p:cNvPr id="7406" name="Tinta 7405">
                <a:extLst>
                  <a:ext uri="{FF2B5EF4-FFF2-40B4-BE49-F238E27FC236}">
                    <a16:creationId xmlns:a16="http://schemas.microsoft.com/office/drawing/2014/main" id="{BCC17646-47C8-4DF4-BE72-2D320C595F43}"/>
                  </a:ext>
                </a:extLst>
              </p:cNvPr>
              <p:cNvPicPr/>
              <p:nvPr/>
            </p:nvPicPr>
            <p:blipFill>
              <a:blip r:embed="rId33"/>
              <a:stretch>
                <a:fillRect/>
              </a:stretch>
            </p:blipFill>
            <p:spPr>
              <a:xfrm>
                <a:off x="3469240" y="5765788"/>
                <a:ext cx="138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10" name="Tinta 7409">
                <a:extLst>
                  <a:ext uri="{FF2B5EF4-FFF2-40B4-BE49-F238E27FC236}">
                    <a16:creationId xmlns:a16="http://schemas.microsoft.com/office/drawing/2014/main" id="{FF036688-EA54-4BBA-A83E-E8953C599C8A}"/>
                  </a:ext>
                </a:extLst>
              </p14:cNvPr>
              <p14:cNvContentPartPr/>
              <p14:nvPr/>
            </p14:nvContentPartPr>
            <p14:xfrm>
              <a:off x="11111320" y="4196188"/>
              <a:ext cx="126360" cy="129240"/>
            </p14:xfrm>
          </p:contentPart>
        </mc:Choice>
        <mc:Fallback xmlns="">
          <p:pic>
            <p:nvPicPr>
              <p:cNvPr id="7410" name="Tinta 7409">
                <a:extLst>
                  <a:ext uri="{FF2B5EF4-FFF2-40B4-BE49-F238E27FC236}">
                    <a16:creationId xmlns:a16="http://schemas.microsoft.com/office/drawing/2014/main" id="{FF036688-EA54-4BBA-A83E-E8953C599C8A}"/>
                  </a:ext>
                </a:extLst>
              </p:cNvPr>
              <p:cNvPicPr/>
              <p:nvPr/>
            </p:nvPicPr>
            <p:blipFill>
              <a:blip r:embed="rId35"/>
              <a:stretch>
                <a:fillRect/>
              </a:stretch>
            </p:blipFill>
            <p:spPr>
              <a:xfrm>
                <a:off x="11102320" y="4187188"/>
                <a:ext cx="14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13" name="Tinta 7412">
                <a:extLst>
                  <a:ext uri="{FF2B5EF4-FFF2-40B4-BE49-F238E27FC236}">
                    <a16:creationId xmlns:a16="http://schemas.microsoft.com/office/drawing/2014/main" id="{BFAD25D1-C672-45F7-93EB-189102458B04}"/>
                  </a:ext>
                </a:extLst>
              </p14:cNvPr>
              <p14:cNvContentPartPr/>
              <p14:nvPr/>
            </p14:nvContentPartPr>
            <p14:xfrm>
              <a:off x="11478520" y="5333068"/>
              <a:ext cx="130680" cy="136800"/>
            </p14:xfrm>
          </p:contentPart>
        </mc:Choice>
        <mc:Fallback xmlns="">
          <p:pic>
            <p:nvPicPr>
              <p:cNvPr id="7413" name="Tinta 7412">
                <a:extLst>
                  <a:ext uri="{FF2B5EF4-FFF2-40B4-BE49-F238E27FC236}">
                    <a16:creationId xmlns:a16="http://schemas.microsoft.com/office/drawing/2014/main" id="{BFAD25D1-C672-45F7-93EB-189102458B04}"/>
                  </a:ext>
                </a:extLst>
              </p:cNvPr>
              <p:cNvPicPr/>
              <p:nvPr/>
            </p:nvPicPr>
            <p:blipFill>
              <a:blip r:embed="rId37"/>
              <a:stretch>
                <a:fillRect/>
              </a:stretch>
            </p:blipFill>
            <p:spPr>
              <a:xfrm>
                <a:off x="11469520" y="5324428"/>
                <a:ext cx="148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14" name="Tinta 7413">
                <a:extLst>
                  <a:ext uri="{FF2B5EF4-FFF2-40B4-BE49-F238E27FC236}">
                    <a16:creationId xmlns:a16="http://schemas.microsoft.com/office/drawing/2014/main" id="{92570363-8292-4862-BA4E-777C8795BDFB}"/>
                  </a:ext>
                </a:extLst>
              </p14:cNvPr>
              <p14:cNvContentPartPr/>
              <p14:nvPr/>
            </p14:nvContentPartPr>
            <p14:xfrm>
              <a:off x="11598400" y="5707108"/>
              <a:ext cx="82440" cy="90720"/>
            </p14:xfrm>
          </p:contentPart>
        </mc:Choice>
        <mc:Fallback xmlns="">
          <p:pic>
            <p:nvPicPr>
              <p:cNvPr id="7414" name="Tinta 7413">
                <a:extLst>
                  <a:ext uri="{FF2B5EF4-FFF2-40B4-BE49-F238E27FC236}">
                    <a16:creationId xmlns:a16="http://schemas.microsoft.com/office/drawing/2014/main" id="{92570363-8292-4862-BA4E-777C8795BDFB}"/>
                  </a:ext>
                </a:extLst>
              </p:cNvPr>
              <p:cNvPicPr/>
              <p:nvPr/>
            </p:nvPicPr>
            <p:blipFill>
              <a:blip r:embed="rId39"/>
              <a:stretch>
                <a:fillRect/>
              </a:stretch>
            </p:blipFill>
            <p:spPr>
              <a:xfrm>
                <a:off x="11589400" y="5698108"/>
                <a:ext cx="100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17" name="Tinta 7416">
                <a:extLst>
                  <a:ext uri="{FF2B5EF4-FFF2-40B4-BE49-F238E27FC236}">
                    <a16:creationId xmlns:a16="http://schemas.microsoft.com/office/drawing/2014/main" id="{A5D89B3E-60A0-48EA-99B1-AC9506ACE151}"/>
                  </a:ext>
                </a:extLst>
              </p14:cNvPr>
              <p14:cNvContentPartPr/>
              <p14:nvPr/>
            </p14:nvContentPartPr>
            <p14:xfrm>
              <a:off x="10203400" y="4919428"/>
              <a:ext cx="123840" cy="126720"/>
            </p14:xfrm>
          </p:contentPart>
        </mc:Choice>
        <mc:Fallback xmlns="">
          <p:pic>
            <p:nvPicPr>
              <p:cNvPr id="7417" name="Tinta 7416">
                <a:extLst>
                  <a:ext uri="{FF2B5EF4-FFF2-40B4-BE49-F238E27FC236}">
                    <a16:creationId xmlns:a16="http://schemas.microsoft.com/office/drawing/2014/main" id="{A5D89B3E-60A0-48EA-99B1-AC9506ACE151}"/>
                  </a:ext>
                </a:extLst>
              </p:cNvPr>
              <p:cNvPicPr/>
              <p:nvPr/>
            </p:nvPicPr>
            <p:blipFill>
              <a:blip r:embed="rId41"/>
              <a:stretch>
                <a:fillRect/>
              </a:stretch>
            </p:blipFill>
            <p:spPr>
              <a:xfrm>
                <a:off x="10194760" y="4910788"/>
                <a:ext cx="141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18" name="Tinta 7417">
                <a:extLst>
                  <a:ext uri="{FF2B5EF4-FFF2-40B4-BE49-F238E27FC236}">
                    <a16:creationId xmlns:a16="http://schemas.microsoft.com/office/drawing/2014/main" id="{FBC1C6D2-5BAE-412A-A712-6B0DC1D5C6C9}"/>
                  </a:ext>
                </a:extLst>
              </p14:cNvPr>
              <p14:cNvContentPartPr/>
              <p14:nvPr/>
            </p14:nvContentPartPr>
            <p14:xfrm>
              <a:off x="9966520" y="5462668"/>
              <a:ext cx="107640" cy="124200"/>
            </p14:xfrm>
          </p:contentPart>
        </mc:Choice>
        <mc:Fallback xmlns="">
          <p:pic>
            <p:nvPicPr>
              <p:cNvPr id="7418" name="Tinta 7417">
                <a:extLst>
                  <a:ext uri="{FF2B5EF4-FFF2-40B4-BE49-F238E27FC236}">
                    <a16:creationId xmlns:a16="http://schemas.microsoft.com/office/drawing/2014/main" id="{FBC1C6D2-5BAE-412A-A712-6B0DC1D5C6C9}"/>
                  </a:ext>
                </a:extLst>
              </p:cNvPr>
              <p:cNvPicPr/>
              <p:nvPr/>
            </p:nvPicPr>
            <p:blipFill>
              <a:blip r:embed="rId43"/>
              <a:stretch>
                <a:fillRect/>
              </a:stretch>
            </p:blipFill>
            <p:spPr>
              <a:xfrm>
                <a:off x="9957520" y="5453668"/>
                <a:ext cx="125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419" name="Tinta 7418">
                <a:extLst>
                  <a:ext uri="{FF2B5EF4-FFF2-40B4-BE49-F238E27FC236}">
                    <a16:creationId xmlns:a16="http://schemas.microsoft.com/office/drawing/2014/main" id="{BAEDF9E1-6EEF-4C44-85F4-E2FEF6E75AEA}"/>
                  </a:ext>
                </a:extLst>
              </p14:cNvPr>
              <p14:cNvContentPartPr/>
              <p14:nvPr/>
            </p14:nvContentPartPr>
            <p14:xfrm>
              <a:off x="10804600" y="5510188"/>
              <a:ext cx="86760" cy="113760"/>
            </p14:xfrm>
          </p:contentPart>
        </mc:Choice>
        <mc:Fallback xmlns="">
          <p:pic>
            <p:nvPicPr>
              <p:cNvPr id="7419" name="Tinta 7418">
                <a:extLst>
                  <a:ext uri="{FF2B5EF4-FFF2-40B4-BE49-F238E27FC236}">
                    <a16:creationId xmlns:a16="http://schemas.microsoft.com/office/drawing/2014/main" id="{BAEDF9E1-6EEF-4C44-85F4-E2FEF6E75AEA}"/>
                  </a:ext>
                </a:extLst>
              </p:cNvPr>
              <p:cNvPicPr/>
              <p:nvPr/>
            </p:nvPicPr>
            <p:blipFill>
              <a:blip r:embed="rId45"/>
              <a:stretch>
                <a:fillRect/>
              </a:stretch>
            </p:blipFill>
            <p:spPr>
              <a:xfrm>
                <a:off x="10795600" y="5501521"/>
                <a:ext cx="104400" cy="13145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420" name="Tinta 7419">
                <a:extLst>
                  <a:ext uri="{FF2B5EF4-FFF2-40B4-BE49-F238E27FC236}">
                    <a16:creationId xmlns:a16="http://schemas.microsoft.com/office/drawing/2014/main" id="{086357DA-C11C-49E9-806E-F8CD237FE39C}"/>
                  </a:ext>
                </a:extLst>
              </p14:cNvPr>
              <p14:cNvContentPartPr/>
              <p14:nvPr/>
            </p14:nvContentPartPr>
            <p14:xfrm>
              <a:off x="9830800" y="6029668"/>
              <a:ext cx="157320" cy="152280"/>
            </p14:xfrm>
          </p:contentPart>
        </mc:Choice>
        <mc:Fallback xmlns="">
          <p:pic>
            <p:nvPicPr>
              <p:cNvPr id="7420" name="Tinta 7419">
                <a:extLst>
                  <a:ext uri="{FF2B5EF4-FFF2-40B4-BE49-F238E27FC236}">
                    <a16:creationId xmlns:a16="http://schemas.microsoft.com/office/drawing/2014/main" id="{086357DA-C11C-49E9-806E-F8CD237FE39C}"/>
                  </a:ext>
                </a:extLst>
              </p:cNvPr>
              <p:cNvPicPr/>
              <p:nvPr/>
            </p:nvPicPr>
            <p:blipFill>
              <a:blip r:embed="rId47"/>
              <a:stretch>
                <a:fillRect/>
              </a:stretch>
            </p:blipFill>
            <p:spPr>
              <a:xfrm>
                <a:off x="9822160" y="6020668"/>
                <a:ext cx="174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 name="Tinta 1">
                <a:extLst>
                  <a:ext uri="{FF2B5EF4-FFF2-40B4-BE49-F238E27FC236}">
                    <a16:creationId xmlns:a16="http://schemas.microsoft.com/office/drawing/2014/main" id="{E6C77115-97AF-4637-AE35-5EA329B3CE1C}"/>
                  </a:ext>
                </a:extLst>
              </p14:cNvPr>
              <p14:cNvContentPartPr/>
              <p14:nvPr/>
            </p14:nvContentPartPr>
            <p14:xfrm>
              <a:off x="9639280" y="960868"/>
              <a:ext cx="553680" cy="188640"/>
            </p14:xfrm>
          </p:contentPart>
        </mc:Choice>
        <mc:Fallback xmlns="">
          <p:pic>
            <p:nvPicPr>
              <p:cNvPr id="2" name="Tinta 1">
                <a:extLst>
                  <a:ext uri="{FF2B5EF4-FFF2-40B4-BE49-F238E27FC236}">
                    <a16:creationId xmlns:a16="http://schemas.microsoft.com/office/drawing/2014/main" id="{E6C77115-97AF-4637-AE35-5EA329B3CE1C}"/>
                  </a:ext>
                </a:extLst>
              </p:cNvPr>
              <p:cNvPicPr/>
              <p:nvPr/>
            </p:nvPicPr>
            <p:blipFill>
              <a:blip r:embed="rId49"/>
              <a:stretch>
                <a:fillRect/>
              </a:stretch>
            </p:blipFill>
            <p:spPr>
              <a:xfrm>
                <a:off x="9630280" y="952228"/>
                <a:ext cx="571320" cy="206280"/>
              </a:xfrm>
              <a:prstGeom prst="rect">
                <a:avLst/>
              </a:prstGeom>
            </p:spPr>
          </p:pic>
        </mc:Fallback>
      </mc:AlternateContent>
    </p:spTree>
    <p:extLst>
      <p:ext uri="{BB962C8B-B14F-4D97-AF65-F5344CB8AC3E}">
        <p14:creationId xmlns:p14="http://schemas.microsoft.com/office/powerpoint/2010/main" val="1341288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tângulo 26">
            <a:extLst>
              <a:ext uri="{FF2B5EF4-FFF2-40B4-BE49-F238E27FC236}">
                <a16:creationId xmlns:a16="http://schemas.microsoft.com/office/drawing/2014/main" id="{9C9FAB76-5578-400D-91D5-3C90B79CB160}"/>
              </a:ext>
            </a:extLst>
          </p:cNvPr>
          <p:cNvSpPr/>
          <p:nvPr/>
        </p:nvSpPr>
        <p:spPr>
          <a:xfrm>
            <a:off x="5067300" y="1301340"/>
            <a:ext cx="3336554" cy="556035"/>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descr="Resultado de imagem para argentina">
            <a:extLst>
              <a:ext uri="{FF2B5EF4-FFF2-40B4-BE49-F238E27FC236}">
                <a16:creationId xmlns:a16="http://schemas.microsoft.com/office/drawing/2014/main" id="{A04EEE9E-B6B7-422A-A748-1EA4A12D05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4" y="581025"/>
            <a:ext cx="3169920" cy="19812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Coração 4">
            <a:extLst>
              <a:ext uri="{FF2B5EF4-FFF2-40B4-BE49-F238E27FC236}">
                <a16:creationId xmlns:a16="http://schemas.microsoft.com/office/drawing/2014/main" id="{CDC783C0-C465-4A56-81F5-9D4BA86BF5C0}"/>
              </a:ext>
            </a:extLst>
          </p:cNvPr>
          <p:cNvSpPr/>
          <p:nvPr/>
        </p:nvSpPr>
        <p:spPr>
          <a:xfrm rot="1153102">
            <a:off x="3759114" y="620553"/>
            <a:ext cx="346255" cy="284730"/>
          </a:xfrm>
          <a:prstGeom prst="hear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64986BD9-9BE0-440C-B73F-7C8F797A3802}"/>
              </a:ext>
            </a:extLst>
          </p:cNvPr>
          <p:cNvSpPr txBox="1"/>
          <p:nvPr/>
        </p:nvSpPr>
        <p:spPr>
          <a:xfrm>
            <a:off x="5067300" y="1377434"/>
            <a:ext cx="3336554" cy="369332"/>
          </a:xfrm>
          <a:prstGeom prst="rect">
            <a:avLst/>
          </a:prstGeom>
          <a:noFill/>
        </p:spPr>
        <p:txBody>
          <a:bodyPr wrap="none" rtlCol="0">
            <a:spAutoFit/>
          </a:bodyPr>
          <a:lstStyle/>
          <a:p>
            <a:r>
              <a:rPr lang="es-AR" b="1" dirty="0"/>
              <a:t>2 familias de importancia médica</a:t>
            </a:r>
          </a:p>
        </p:txBody>
      </p:sp>
      <p:cxnSp>
        <p:nvCxnSpPr>
          <p:cNvPr id="10" name="Conector reto 9">
            <a:extLst>
              <a:ext uri="{FF2B5EF4-FFF2-40B4-BE49-F238E27FC236}">
                <a16:creationId xmlns:a16="http://schemas.microsoft.com/office/drawing/2014/main" id="{07CFAE06-1778-4EF6-9E0A-EBA8A744269B}"/>
              </a:ext>
            </a:extLst>
          </p:cNvPr>
          <p:cNvCxnSpPr>
            <a:stCxn id="7170" idx="0"/>
          </p:cNvCxnSpPr>
          <p:nvPr/>
        </p:nvCxnSpPr>
        <p:spPr>
          <a:xfrm flipH="1" flipV="1">
            <a:off x="2057400" y="0"/>
            <a:ext cx="5714" cy="5810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69EBAE55-8E57-44FF-8C0D-FF5C85E0F2D9}"/>
              </a:ext>
            </a:extLst>
          </p:cNvPr>
          <p:cNvCxnSpPr/>
          <p:nvPr/>
        </p:nvCxnSpPr>
        <p:spPr>
          <a:xfrm>
            <a:off x="6735577" y="1866900"/>
            <a:ext cx="0" cy="6953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92764A1A-1593-4A3C-8AFF-BADD074B3A99}"/>
              </a:ext>
            </a:extLst>
          </p:cNvPr>
          <p:cNvCxnSpPr>
            <a:cxnSpLocks/>
          </p:cNvCxnSpPr>
          <p:nvPr/>
        </p:nvCxnSpPr>
        <p:spPr>
          <a:xfrm>
            <a:off x="3261946" y="2773188"/>
            <a:ext cx="3471538"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9" name="Agrupar 8">
            <a:extLst>
              <a:ext uri="{FF2B5EF4-FFF2-40B4-BE49-F238E27FC236}">
                <a16:creationId xmlns:a16="http://schemas.microsoft.com/office/drawing/2014/main" id="{6A02EE2E-B013-4310-985E-3F62629733B5}"/>
              </a:ext>
            </a:extLst>
          </p:cNvPr>
          <p:cNvGrpSpPr/>
          <p:nvPr/>
        </p:nvGrpSpPr>
        <p:grpSpPr>
          <a:xfrm>
            <a:off x="10259834" y="213527"/>
            <a:ext cx="1457518" cy="1343023"/>
            <a:chOff x="3491897" y="1019866"/>
            <a:chExt cx="5759553" cy="5566322"/>
          </a:xfrm>
        </p:grpSpPr>
        <p:sp>
          <p:nvSpPr>
            <p:cNvPr id="11" name="Triângulo isósceles 10">
              <a:extLst>
                <a:ext uri="{FF2B5EF4-FFF2-40B4-BE49-F238E27FC236}">
                  <a16:creationId xmlns:a16="http://schemas.microsoft.com/office/drawing/2014/main" id="{30DC330E-250B-44A1-823A-3D3A784F034E}"/>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13" name="CaixaDeTexto 12">
              <a:extLst>
                <a:ext uri="{FF2B5EF4-FFF2-40B4-BE49-F238E27FC236}">
                  <a16:creationId xmlns:a16="http://schemas.microsoft.com/office/drawing/2014/main" id="{067602DF-B178-410D-82AD-F9C19D4AF2A8}"/>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15" name="Conector reto 14">
              <a:extLst>
                <a:ext uri="{FF2B5EF4-FFF2-40B4-BE49-F238E27FC236}">
                  <a16:creationId xmlns:a16="http://schemas.microsoft.com/office/drawing/2014/main" id="{16EAAC51-C87F-43C0-90A0-248DA9D16E75}"/>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247927BD-5704-4B96-8995-FEC027CEBB38}"/>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B2314046-5543-4800-B7B2-570DDF6D201A}"/>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AA947A10-90EB-43B6-871B-7DB8C58F39AB}"/>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30ACA183-D957-48AC-9BE2-408AB2F18244}"/>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76E1D56B-47AC-4052-AAA6-16AF0D093E14}"/>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1" name="Retângulo 20">
            <a:extLst>
              <a:ext uri="{FF2B5EF4-FFF2-40B4-BE49-F238E27FC236}">
                <a16:creationId xmlns:a16="http://schemas.microsoft.com/office/drawing/2014/main" id="{D163302F-D2A4-43E2-BCAB-D361ACAC09B3}"/>
              </a:ext>
            </a:extLst>
          </p:cNvPr>
          <p:cNvSpPr/>
          <p:nvPr/>
        </p:nvSpPr>
        <p:spPr>
          <a:xfrm>
            <a:off x="10413241" y="1092137"/>
            <a:ext cx="1093161" cy="1800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34C57C44-19E8-45C2-A0DD-4ED129DE9E65}"/>
              </a:ext>
            </a:extLst>
          </p:cNvPr>
          <p:cNvSpPr txBox="1"/>
          <p:nvPr/>
        </p:nvSpPr>
        <p:spPr>
          <a:xfrm>
            <a:off x="1647684" y="3116206"/>
            <a:ext cx="1481752" cy="369332"/>
          </a:xfrm>
          <a:prstGeom prst="rect">
            <a:avLst/>
          </a:prstGeom>
          <a:noFill/>
        </p:spPr>
        <p:txBody>
          <a:bodyPr wrap="none" rtlCol="0">
            <a:spAutoFit/>
          </a:bodyPr>
          <a:lstStyle/>
          <a:p>
            <a:r>
              <a:rPr lang="es-AR" b="1" dirty="0" err="1"/>
              <a:t>Megalopydae</a:t>
            </a:r>
            <a:endParaRPr lang="es-AR" b="1" dirty="0"/>
          </a:p>
        </p:txBody>
      </p:sp>
      <p:sp>
        <p:nvSpPr>
          <p:cNvPr id="23" name="CaixaDeTexto 22">
            <a:extLst>
              <a:ext uri="{FF2B5EF4-FFF2-40B4-BE49-F238E27FC236}">
                <a16:creationId xmlns:a16="http://schemas.microsoft.com/office/drawing/2014/main" id="{067FE620-64A4-4C99-8588-1D731DF52BD5}"/>
              </a:ext>
            </a:extLst>
          </p:cNvPr>
          <p:cNvSpPr txBox="1"/>
          <p:nvPr/>
        </p:nvSpPr>
        <p:spPr>
          <a:xfrm>
            <a:off x="6098307" y="3124658"/>
            <a:ext cx="1279004" cy="369332"/>
          </a:xfrm>
          <a:prstGeom prst="rect">
            <a:avLst/>
          </a:prstGeom>
          <a:noFill/>
        </p:spPr>
        <p:txBody>
          <a:bodyPr wrap="none" rtlCol="0">
            <a:spAutoFit/>
          </a:bodyPr>
          <a:lstStyle/>
          <a:p>
            <a:r>
              <a:rPr lang="es-AR" b="1" dirty="0" err="1"/>
              <a:t>Saturniidae</a:t>
            </a:r>
            <a:endParaRPr lang="es-AR" b="1" dirty="0"/>
          </a:p>
        </p:txBody>
      </p:sp>
      <p:sp>
        <p:nvSpPr>
          <p:cNvPr id="24" name="CaixaDeTexto 23">
            <a:extLst>
              <a:ext uri="{FF2B5EF4-FFF2-40B4-BE49-F238E27FC236}">
                <a16:creationId xmlns:a16="http://schemas.microsoft.com/office/drawing/2014/main" id="{2178A493-2811-4B1C-8E99-91F1A470BF29}"/>
              </a:ext>
            </a:extLst>
          </p:cNvPr>
          <p:cNvSpPr txBox="1"/>
          <p:nvPr/>
        </p:nvSpPr>
        <p:spPr>
          <a:xfrm>
            <a:off x="8770324" y="3111442"/>
            <a:ext cx="1489510" cy="369332"/>
          </a:xfrm>
          <a:prstGeom prst="rect">
            <a:avLst/>
          </a:prstGeom>
          <a:noFill/>
        </p:spPr>
        <p:txBody>
          <a:bodyPr wrap="none" rtlCol="0">
            <a:spAutoFit/>
          </a:bodyPr>
          <a:lstStyle/>
          <a:p>
            <a:r>
              <a:rPr lang="es-AR" b="1" dirty="0" err="1"/>
              <a:t>Hemileucidae</a:t>
            </a:r>
            <a:endParaRPr lang="es-AR" b="1" dirty="0"/>
          </a:p>
        </p:txBody>
      </p:sp>
      <p:cxnSp>
        <p:nvCxnSpPr>
          <p:cNvPr id="6" name="Conector de Seta Reta 5">
            <a:extLst>
              <a:ext uri="{FF2B5EF4-FFF2-40B4-BE49-F238E27FC236}">
                <a16:creationId xmlns:a16="http://schemas.microsoft.com/office/drawing/2014/main" id="{65856230-FFA6-4FF5-A438-421DC73020AA}"/>
              </a:ext>
            </a:extLst>
          </p:cNvPr>
          <p:cNvCxnSpPr>
            <a:cxnSpLocks/>
          </p:cNvCxnSpPr>
          <p:nvPr/>
        </p:nvCxnSpPr>
        <p:spPr>
          <a:xfrm flipH="1">
            <a:off x="3261896" y="2763140"/>
            <a:ext cx="4655" cy="6307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113B5D9D-7A5D-4628-A1C7-7C7F61078C5E}"/>
              </a:ext>
            </a:extLst>
          </p:cNvPr>
          <p:cNvCxnSpPr/>
          <p:nvPr/>
        </p:nvCxnSpPr>
        <p:spPr>
          <a:xfrm>
            <a:off x="6742857" y="2553347"/>
            <a:ext cx="0" cy="5427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3176EA25-1D1F-49F0-A257-36F29284E47B}"/>
              </a:ext>
            </a:extLst>
          </p:cNvPr>
          <p:cNvCxnSpPr>
            <a:stCxn id="7170" idx="3"/>
            <a:endCxn id="8" idx="1"/>
          </p:cNvCxnSpPr>
          <p:nvPr/>
        </p:nvCxnSpPr>
        <p:spPr>
          <a:xfrm flipV="1">
            <a:off x="3648074" y="1562100"/>
            <a:ext cx="1419226" cy="952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71" name="Conector de Seta Reta 7170">
            <a:extLst>
              <a:ext uri="{FF2B5EF4-FFF2-40B4-BE49-F238E27FC236}">
                <a16:creationId xmlns:a16="http://schemas.microsoft.com/office/drawing/2014/main" id="{42A71316-BA4E-4CE1-BE9E-863FE1963ACE}"/>
              </a:ext>
            </a:extLst>
          </p:cNvPr>
          <p:cNvCxnSpPr/>
          <p:nvPr/>
        </p:nvCxnSpPr>
        <p:spPr>
          <a:xfrm>
            <a:off x="7546312" y="3309324"/>
            <a:ext cx="10651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172" name="CaixaDeTexto 7171">
            <a:extLst>
              <a:ext uri="{FF2B5EF4-FFF2-40B4-BE49-F238E27FC236}">
                <a16:creationId xmlns:a16="http://schemas.microsoft.com/office/drawing/2014/main" id="{B6FBF40D-7403-4C60-80C3-E69BC641DC77}"/>
              </a:ext>
            </a:extLst>
          </p:cNvPr>
          <p:cNvSpPr txBox="1"/>
          <p:nvPr/>
        </p:nvSpPr>
        <p:spPr>
          <a:xfrm>
            <a:off x="8987627" y="3393864"/>
            <a:ext cx="1054904" cy="307777"/>
          </a:xfrm>
          <a:prstGeom prst="rect">
            <a:avLst/>
          </a:prstGeom>
          <a:noFill/>
        </p:spPr>
        <p:txBody>
          <a:bodyPr wrap="none" rtlCol="0">
            <a:spAutoFit/>
          </a:bodyPr>
          <a:lstStyle/>
          <a:p>
            <a:r>
              <a:rPr lang="es-AR" sz="1400" dirty="0"/>
              <a:t>(Subfamilia)</a:t>
            </a:r>
          </a:p>
        </p:txBody>
      </p:sp>
      <p:pic>
        <p:nvPicPr>
          <p:cNvPr id="41" name="3 Imagen" descr="M LANATA.jpg">
            <a:extLst>
              <a:ext uri="{FF2B5EF4-FFF2-40B4-BE49-F238E27FC236}">
                <a16:creationId xmlns:a16="http://schemas.microsoft.com/office/drawing/2014/main" id="{7634CCBF-7534-4422-8AF7-E1B7F94ECCAD}"/>
              </a:ext>
            </a:extLst>
          </p:cNvPr>
          <p:cNvPicPr>
            <a:picLocks noChangeAspect="1"/>
          </p:cNvPicPr>
          <p:nvPr/>
        </p:nvPicPr>
        <p:blipFill>
          <a:blip r:embed="rId4"/>
          <a:stretch>
            <a:fillRect/>
          </a:stretch>
        </p:blipFill>
        <p:spPr>
          <a:xfrm>
            <a:off x="654696" y="3528503"/>
            <a:ext cx="1766210" cy="1298684"/>
          </a:xfrm>
          <a:prstGeom prst="rect">
            <a:avLst/>
          </a:prstGeom>
          <a:ln w="38100">
            <a:solidFill>
              <a:schemeClr val="accent1"/>
            </a:solidFill>
          </a:ln>
        </p:spPr>
      </p:pic>
      <p:pic>
        <p:nvPicPr>
          <p:cNvPr id="42" name="7 Imagen" descr="IMG_0756.JPG">
            <a:extLst>
              <a:ext uri="{FF2B5EF4-FFF2-40B4-BE49-F238E27FC236}">
                <a16:creationId xmlns:a16="http://schemas.microsoft.com/office/drawing/2014/main" id="{231D29B6-89DB-441E-BC37-11A60B972E8D}"/>
              </a:ext>
            </a:extLst>
          </p:cNvPr>
          <p:cNvPicPr>
            <a:picLocks noChangeAspect="1"/>
          </p:cNvPicPr>
          <p:nvPr/>
        </p:nvPicPr>
        <p:blipFill>
          <a:blip r:embed="rId5" cstate="print"/>
          <a:stretch>
            <a:fillRect/>
          </a:stretch>
        </p:blipFill>
        <p:spPr>
          <a:xfrm>
            <a:off x="2597638" y="3529904"/>
            <a:ext cx="1728010" cy="1295882"/>
          </a:xfrm>
          <a:prstGeom prst="rect">
            <a:avLst/>
          </a:prstGeom>
          <a:ln w="38100">
            <a:solidFill>
              <a:schemeClr val="accent1"/>
            </a:solidFill>
          </a:ln>
        </p:spPr>
      </p:pic>
      <p:pic>
        <p:nvPicPr>
          <p:cNvPr id="43" name="14 Imagen" descr="IMG_6925.JPG">
            <a:extLst>
              <a:ext uri="{FF2B5EF4-FFF2-40B4-BE49-F238E27FC236}">
                <a16:creationId xmlns:a16="http://schemas.microsoft.com/office/drawing/2014/main" id="{A4EBED01-F58F-4682-88B7-CE68F9286B53}"/>
              </a:ext>
            </a:extLst>
          </p:cNvPr>
          <p:cNvPicPr>
            <a:picLocks noChangeAspect="1"/>
          </p:cNvPicPr>
          <p:nvPr/>
        </p:nvPicPr>
        <p:blipFill>
          <a:blip r:embed="rId6" cstate="print"/>
          <a:stretch>
            <a:fillRect/>
          </a:stretch>
        </p:blipFill>
        <p:spPr>
          <a:xfrm>
            <a:off x="759657" y="4961826"/>
            <a:ext cx="1908926" cy="1431316"/>
          </a:xfrm>
          <a:prstGeom prst="rect">
            <a:avLst/>
          </a:prstGeom>
          <a:ln w="38100">
            <a:solidFill>
              <a:schemeClr val="accent1"/>
            </a:solidFill>
          </a:ln>
        </p:spPr>
      </p:pic>
      <p:pic>
        <p:nvPicPr>
          <p:cNvPr id="44" name="3 Imagen" descr="a naranja.JPG">
            <a:extLst>
              <a:ext uri="{FF2B5EF4-FFF2-40B4-BE49-F238E27FC236}">
                <a16:creationId xmlns:a16="http://schemas.microsoft.com/office/drawing/2014/main" id="{6A95C1B5-43EF-48D3-B93C-0926CDF1AF98}"/>
              </a:ext>
            </a:extLst>
          </p:cNvPr>
          <p:cNvPicPr>
            <a:picLocks noChangeAspect="1"/>
          </p:cNvPicPr>
          <p:nvPr/>
        </p:nvPicPr>
        <p:blipFill>
          <a:blip r:embed="rId7" cstate="print"/>
          <a:srcRect b="8571"/>
          <a:stretch>
            <a:fillRect/>
          </a:stretch>
        </p:blipFill>
        <p:spPr>
          <a:xfrm>
            <a:off x="8102511" y="3861393"/>
            <a:ext cx="1783975" cy="1223297"/>
          </a:xfrm>
          <a:prstGeom prst="rect">
            <a:avLst/>
          </a:prstGeom>
          <a:ln w="38100">
            <a:solidFill>
              <a:schemeClr val="accent1"/>
            </a:solidFill>
          </a:ln>
        </p:spPr>
      </p:pic>
      <p:pic>
        <p:nvPicPr>
          <p:cNvPr id="45" name="10 Imagen" descr="Leucanella memusae (5).JPG">
            <a:extLst>
              <a:ext uri="{FF2B5EF4-FFF2-40B4-BE49-F238E27FC236}">
                <a16:creationId xmlns:a16="http://schemas.microsoft.com/office/drawing/2014/main" id="{C58960DE-0F9B-4555-B834-4888B3029CED}"/>
              </a:ext>
            </a:extLst>
          </p:cNvPr>
          <p:cNvPicPr>
            <a:picLocks noChangeAspect="1"/>
          </p:cNvPicPr>
          <p:nvPr/>
        </p:nvPicPr>
        <p:blipFill>
          <a:blip r:embed="rId8" cstate="print"/>
          <a:stretch>
            <a:fillRect/>
          </a:stretch>
        </p:blipFill>
        <p:spPr>
          <a:xfrm>
            <a:off x="6250194" y="3828622"/>
            <a:ext cx="1616160" cy="1212120"/>
          </a:xfrm>
          <a:prstGeom prst="rect">
            <a:avLst/>
          </a:prstGeom>
          <a:ln w="38100">
            <a:solidFill>
              <a:schemeClr val="accent1"/>
            </a:solidFill>
          </a:ln>
        </p:spPr>
      </p:pic>
      <p:pic>
        <p:nvPicPr>
          <p:cNvPr id="46" name="4 Imagen" descr="lonomia.jpg">
            <a:extLst>
              <a:ext uri="{FF2B5EF4-FFF2-40B4-BE49-F238E27FC236}">
                <a16:creationId xmlns:a16="http://schemas.microsoft.com/office/drawing/2014/main" id="{DBF20CD2-F673-4A6F-B1D9-9785F8B772F7}"/>
              </a:ext>
            </a:extLst>
          </p:cNvPr>
          <p:cNvPicPr>
            <a:picLocks noChangeAspect="1"/>
          </p:cNvPicPr>
          <p:nvPr/>
        </p:nvPicPr>
        <p:blipFill>
          <a:blip r:embed="rId9"/>
          <a:stretch>
            <a:fillRect/>
          </a:stretch>
        </p:blipFill>
        <p:spPr>
          <a:xfrm>
            <a:off x="6733484" y="5255962"/>
            <a:ext cx="2443512" cy="1223297"/>
          </a:xfrm>
          <a:prstGeom prst="rect">
            <a:avLst/>
          </a:prstGeom>
          <a:ln w="38100">
            <a:solidFill>
              <a:schemeClr val="accent1"/>
            </a:solidFill>
          </a:ln>
        </p:spPr>
      </p:pic>
      <p:sp>
        <p:nvSpPr>
          <p:cNvPr id="51" name="CaixaDeTexto 50">
            <a:extLst>
              <a:ext uri="{FF2B5EF4-FFF2-40B4-BE49-F238E27FC236}">
                <a16:creationId xmlns:a16="http://schemas.microsoft.com/office/drawing/2014/main" id="{58F63E22-5B20-4213-A69D-DAAA9E249415}"/>
              </a:ext>
            </a:extLst>
          </p:cNvPr>
          <p:cNvSpPr txBox="1"/>
          <p:nvPr/>
        </p:nvSpPr>
        <p:spPr>
          <a:xfrm rot="16200000">
            <a:off x="10835728" y="5474361"/>
            <a:ext cx="2029723" cy="369332"/>
          </a:xfrm>
          <a:prstGeom prst="rect">
            <a:avLst/>
          </a:prstGeom>
          <a:noFill/>
        </p:spPr>
        <p:txBody>
          <a:bodyPr wrap="none" rtlCol="0">
            <a:spAutoFit/>
          </a:bodyPr>
          <a:lstStyle/>
          <a:p>
            <a:r>
              <a:rPr lang="pt-BR" dirty="0"/>
              <a:t>“Ramas de </a:t>
            </a:r>
            <a:r>
              <a:rPr lang="pt-BR" dirty="0" err="1"/>
              <a:t>árboles</a:t>
            </a:r>
            <a:r>
              <a:rPr lang="pt-BR" dirty="0"/>
              <a:t>”</a:t>
            </a:r>
          </a:p>
        </p:txBody>
      </p:sp>
      <mc:AlternateContent xmlns:mc="http://schemas.openxmlformats.org/markup-compatibility/2006" xmlns:p14="http://schemas.microsoft.com/office/powerpoint/2010/main">
        <mc:Choice Requires="p14">
          <p:contentPart p14:bwMode="auto" r:id="rId10">
            <p14:nvContentPartPr>
              <p14:cNvPr id="7176" name="Tinta 7175">
                <a:extLst>
                  <a:ext uri="{FF2B5EF4-FFF2-40B4-BE49-F238E27FC236}">
                    <a16:creationId xmlns:a16="http://schemas.microsoft.com/office/drawing/2014/main" id="{C18C4916-6327-42D5-9140-558C5A5243CF}"/>
                  </a:ext>
                </a:extLst>
              </p14:cNvPr>
              <p14:cNvContentPartPr/>
              <p14:nvPr/>
            </p14:nvContentPartPr>
            <p14:xfrm>
              <a:off x="10073635" y="6866371"/>
              <a:ext cx="14400" cy="7560"/>
            </p14:xfrm>
          </p:contentPart>
        </mc:Choice>
        <mc:Fallback xmlns="">
          <p:pic>
            <p:nvPicPr>
              <p:cNvPr id="7176" name="Tinta 7175">
                <a:extLst>
                  <a:ext uri="{FF2B5EF4-FFF2-40B4-BE49-F238E27FC236}">
                    <a16:creationId xmlns:a16="http://schemas.microsoft.com/office/drawing/2014/main" id="{C18C4916-6327-42D5-9140-558C5A5243CF}"/>
                  </a:ext>
                </a:extLst>
              </p:cNvPr>
              <p:cNvPicPr/>
              <p:nvPr/>
            </p:nvPicPr>
            <p:blipFill>
              <a:blip r:embed="rId11"/>
              <a:stretch>
                <a:fillRect/>
              </a:stretch>
            </p:blipFill>
            <p:spPr>
              <a:xfrm>
                <a:off x="10064635" y="6857371"/>
                <a:ext cx="320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177" name="Tinta 7176">
                <a:extLst>
                  <a:ext uri="{FF2B5EF4-FFF2-40B4-BE49-F238E27FC236}">
                    <a16:creationId xmlns:a16="http://schemas.microsoft.com/office/drawing/2014/main" id="{9D6B0136-B567-4AE9-84AA-DB45CFD32A84}"/>
                  </a:ext>
                </a:extLst>
              </p14:cNvPr>
              <p14:cNvContentPartPr/>
              <p14:nvPr/>
            </p14:nvContentPartPr>
            <p14:xfrm>
              <a:off x="10221587" y="5205141"/>
              <a:ext cx="981367" cy="1673110"/>
            </p14:xfrm>
          </p:contentPart>
        </mc:Choice>
        <mc:Fallback xmlns="">
          <p:pic>
            <p:nvPicPr>
              <p:cNvPr id="7177" name="Tinta 7176">
                <a:extLst>
                  <a:ext uri="{FF2B5EF4-FFF2-40B4-BE49-F238E27FC236}">
                    <a16:creationId xmlns:a16="http://schemas.microsoft.com/office/drawing/2014/main" id="{9D6B0136-B567-4AE9-84AA-DB45CFD32A84}"/>
                  </a:ext>
                </a:extLst>
              </p:cNvPr>
              <p:cNvPicPr/>
              <p:nvPr/>
            </p:nvPicPr>
            <p:blipFill>
              <a:blip r:embed="rId13"/>
              <a:stretch>
                <a:fillRect/>
              </a:stretch>
            </p:blipFill>
            <p:spPr>
              <a:xfrm>
                <a:off x="10212947" y="5196142"/>
                <a:ext cx="999007" cy="169074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178" name="Tinta 7177">
                <a:extLst>
                  <a:ext uri="{FF2B5EF4-FFF2-40B4-BE49-F238E27FC236}">
                    <a16:creationId xmlns:a16="http://schemas.microsoft.com/office/drawing/2014/main" id="{C664BA63-4501-4EC5-89D9-0A41B257DD06}"/>
                  </a:ext>
                </a:extLst>
              </p14:cNvPr>
              <p14:cNvContentPartPr/>
              <p14:nvPr/>
            </p14:nvContentPartPr>
            <p14:xfrm>
              <a:off x="12208075" y="5865571"/>
              <a:ext cx="360" cy="36000"/>
            </p14:xfrm>
          </p:contentPart>
        </mc:Choice>
        <mc:Fallback xmlns="">
          <p:pic>
            <p:nvPicPr>
              <p:cNvPr id="7178" name="Tinta 7177">
                <a:extLst>
                  <a:ext uri="{FF2B5EF4-FFF2-40B4-BE49-F238E27FC236}">
                    <a16:creationId xmlns:a16="http://schemas.microsoft.com/office/drawing/2014/main" id="{C664BA63-4501-4EC5-89D9-0A41B257DD06}"/>
                  </a:ext>
                </a:extLst>
              </p:cNvPr>
              <p:cNvPicPr/>
              <p:nvPr/>
            </p:nvPicPr>
            <p:blipFill>
              <a:blip r:embed="rId15"/>
              <a:stretch>
                <a:fillRect/>
              </a:stretch>
            </p:blipFill>
            <p:spPr>
              <a:xfrm>
                <a:off x="12199075" y="5856571"/>
                <a:ext cx="180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191" name="Tinta 7190">
                <a:extLst>
                  <a:ext uri="{FF2B5EF4-FFF2-40B4-BE49-F238E27FC236}">
                    <a16:creationId xmlns:a16="http://schemas.microsoft.com/office/drawing/2014/main" id="{1257A826-9263-4613-8DE4-57B1889924E3}"/>
                  </a:ext>
                </a:extLst>
              </p14:cNvPr>
              <p14:cNvContentPartPr/>
              <p14:nvPr/>
            </p14:nvContentPartPr>
            <p14:xfrm>
              <a:off x="10209355" y="4212451"/>
              <a:ext cx="1028160" cy="1506600"/>
            </p14:xfrm>
          </p:contentPart>
        </mc:Choice>
        <mc:Fallback xmlns="">
          <p:pic>
            <p:nvPicPr>
              <p:cNvPr id="7191" name="Tinta 7190">
                <a:extLst>
                  <a:ext uri="{FF2B5EF4-FFF2-40B4-BE49-F238E27FC236}">
                    <a16:creationId xmlns:a16="http://schemas.microsoft.com/office/drawing/2014/main" id="{1257A826-9263-4613-8DE4-57B1889924E3}"/>
                  </a:ext>
                </a:extLst>
              </p:cNvPr>
              <p:cNvPicPr/>
              <p:nvPr/>
            </p:nvPicPr>
            <p:blipFill>
              <a:blip r:embed="rId17"/>
              <a:stretch>
                <a:fillRect/>
              </a:stretch>
            </p:blipFill>
            <p:spPr>
              <a:xfrm>
                <a:off x="10200358" y="4203449"/>
                <a:ext cx="1045794" cy="152424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Tinta 31">
                <a:extLst>
                  <a:ext uri="{FF2B5EF4-FFF2-40B4-BE49-F238E27FC236}">
                    <a16:creationId xmlns:a16="http://schemas.microsoft.com/office/drawing/2014/main" id="{4FE833B2-3E52-41A0-AC2E-8B2092BE2A90}"/>
                  </a:ext>
                </a:extLst>
              </p14:cNvPr>
              <p14:cNvContentPartPr/>
              <p14:nvPr/>
            </p14:nvContentPartPr>
            <p14:xfrm>
              <a:off x="11013955" y="5315131"/>
              <a:ext cx="659520" cy="1103040"/>
            </p14:xfrm>
          </p:contentPart>
        </mc:Choice>
        <mc:Fallback xmlns="">
          <p:pic>
            <p:nvPicPr>
              <p:cNvPr id="32" name="Tinta 31">
                <a:extLst>
                  <a:ext uri="{FF2B5EF4-FFF2-40B4-BE49-F238E27FC236}">
                    <a16:creationId xmlns:a16="http://schemas.microsoft.com/office/drawing/2014/main" id="{4FE833B2-3E52-41A0-AC2E-8B2092BE2A90}"/>
                  </a:ext>
                </a:extLst>
              </p:cNvPr>
              <p:cNvPicPr/>
              <p:nvPr/>
            </p:nvPicPr>
            <p:blipFill>
              <a:blip r:embed="rId19"/>
              <a:stretch>
                <a:fillRect/>
              </a:stretch>
            </p:blipFill>
            <p:spPr>
              <a:xfrm>
                <a:off x="11005315" y="5306131"/>
                <a:ext cx="677160" cy="112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4" name="Tinta 53">
                <a:extLst>
                  <a:ext uri="{FF2B5EF4-FFF2-40B4-BE49-F238E27FC236}">
                    <a16:creationId xmlns:a16="http://schemas.microsoft.com/office/drawing/2014/main" id="{667CA2A8-5C0E-4917-9366-D0E0B3B874B0}"/>
                  </a:ext>
                </a:extLst>
              </p14:cNvPr>
              <p14:cNvContentPartPr/>
              <p14:nvPr/>
            </p14:nvContentPartPr>
            <p14:xfrm>
              <a:off x="9831355" y="5481451"/>
              <a:ext cx="1042200" cy="1282320"/>
            </p14:xfrm>
          </p:contentPart>
        </mc:Choice>
        <mc:Fallback xmlns="">
          <p:pic>
            <p:nvPicPr>
              <p:cNvPr id="54" name="Tinta 53">
                <a:extLst>
                  <a:ext uri="{FF2B5EF4-FFF2-40B4-BE49-F238E27FC236}">
                    <a16:creationId xmlns:a16="http://schemas.microsoft.com/office/drawing/2014/main" id="{667CA2A8-5C0E-4917-9366-D0E0B3B874B0}"/>
                  </a:ext>
                </a:extLst>
              </p:cNvPr>
              <p:cNvPicPr/>
              <p:nvPr/>
            </p:nvPicPr>
            <p:blipFill>
              <a:blip r:embed="rId21"/>
              <a:stretch>
                <a:fillRect/>
              </a:stretch>
            </p:blipFill>
            <p:spPr>
              <a:xfrm>
                <a:off x="9822355" y="5472811"/>
                <a:ext cx="1059840" cy="1299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 name="Tinta 54">
                <a:extLst>
                  <a:ext uri="{FF2B5EF4-FFF2-40B4-BE49-F238E27FC236}">
                    <a16:creationId xmlns:a16="http://schemas.microsoft.com/office/drawing/2014/main" id="{59C2BDAD-F59A-4BAD-A3EB-004B852E6D37}"/>
                  </a:ext>
                </a:extLst>
              </p14:cNvPr>
              <p14:cNvContentPartPr/>
              <p14:nvPr/>
            </p14:nvContentPartPr>
            <p14:xfrm>
              <a:off x="10281715" y="6641371"/>
              <a:ext cx="103320" cy="101160"/>
            </p14:xfrm>
          </p:contentPart>
        </mc:Choice>
        <mc:Fallback xmlns="">
          <p:pic>
            <p:nvPicPr>
              <p:cNvPr id="55" name="Tinta 54">
                <a:extLst>
                  <a:ext uri="{FF2B5EF4-FFF2-40B4-BE49-F238E27FC236}">
                    <a16:creationId xmlns:a16="http://schemas.microsoft.com/office/drawing/2014/main" id="{59C2BDAD-F59A-4BAD-A3EB-004B852E6D37}"/>
                  </a:ext>
                </a:extLst>
              </p:cNvPr>
              <p:cNvPicPr/>
              <p:nvPr/>
            </p:nvPicPr>
            <p:blipFill>
              <a:blip r:embed="rId23"/>
              <a:stretch>
                <a:fillRect/>
              </a:stretch>
            </p:blipFill>
            <p:spPr>
              <a:xfrm>
                <a:off x="10273075" y="6632731"/>
                <a:ext cx="12096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6" name="Tinta 55">
                <a:extLst>
                  <a:ext uri="{FF2B5EF4-FFF2-40B4-BE49-F238E27FC236}">
                    <a16:creationId xmlns:a16="http://schemas.microsoft.com/office/drawing/2014/main" id="{EAA61FC6-4F97-41C0-8B9D-BE8ACE8AFEFE}"/>
                  </a:ext>
                </a:extLst>
              </p14:cNvPr>
              <p14:cNvContentPartPr/>
              <p14:nvPr/>
            </p14:nvContentPartPr>
            <p14:xfrm>
              <a:off x="10274046" y="6577786"/>
              <a:ext cx="113400" cy="186120"/>
            </p14:xfrm>
          </p:contentPart>
        </mc:Choice>
        <mc:Fallback xmlns="">
          <p:pic>
            <p:nvPicPr>
              <p:cNvPr id="56" name="Tinta 55">
                <a:extLst>
                  <a:ext uri="{FF2B5EF4-FFF2-40B4-BE49-F238E27FC236}">
                    <a16:creationId xmlns:a16="http://schemas.microsoft.com/office/drawing/2014/main" id="{EAA61FC6-4F97-41C0-8B9D-BE8ACE8AFEFE}"/>
                  </a:ext>
                </a:extLst>
              </p:cNvPr>
              <p:cNvPicPr/>
              <p:nvPr/>
            </p:nvPicPr>
            <p:blipFill>
              <a:blip r:embed="rId25"/>
              <a:stretch>
                <a:fillRect/>
              </a:stretch>
            </p:blipFill>
            <p:spPr>
              <a:xfrm>
                <a:off x="10265406" y="6569146"/>
                <a:ext cx="13104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9" name="Tinta 58">
                <a:extLst>
                  <a:ext uri="{FF2B5EF4-FFF2-40B4-BE49-F238E27FC236}">
                    <a16:creationId xmlns:a16="http://schemas.microsoft.com/office/drawing/2014/main" id="{1AEBF9B8-254D-437E-9ED1-AB26C79440E7}"/>
                  </a:ext>
                </a:extLst>
              </p14:cNvPr>
              <p14:cNvContentPartPr/>
              <p14:nvPr/>
            </p14:nvContentPartPr>
            <p14:xfrm>
              <a:off x="-600365" y="4059091"/>
              <a:ext cx="360" cy="360"/>
            </p14:xfrm>
          </p:contentPart>
        </mc:Choice>
        <mc:Fallback xmlns="">
          <p:pic>
            <p:nvPicPr>
              <p:cNvPr id="59" name="Tinta 58">
                <a:extLst>
                  <a:ext uri="{FF2B5EF4-FFF2-40B4-BE49-F238E27FC236}">
                    <a16:creationId xmlns:a16="http://schemas.microsoft.com/office/drawing/2014/main" id="{1AEBF9B8-254D-437E-9ED1-AB26C79440E7}"/>
                  </a:ext>
                </a:extLst>
              </p:cNvPr>
              <p:cNvPicPr/>
              <p:nvPr/>
            </p:nvPicPr>
            <p:blipFill>
              <a:blip r:embed="rId27"/>
              <a:stretch>
                <a:fillRect/>
              </a:stretch>
            </p:blipFill>
            <p:spPr>
              <a:xfrm>
                <a:off x="-609365" y="405045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096" name="Tinta 3095">
                <a:extLst>
                  <a:ext uri="{FF2B5EF4-FFF2-40B4-BE49-F238E27FC236}">
                    <a16:creationId xmlns:a16="http://schemas.microsoft.com/office/drawing/2014/main" id="{E000BD44-E247-49D6-8000-7CA06980F465}"/>
                  </a:ext>
                </a:extLst>
              </p14:cNvPr>
              <p14:cNvContentPartPr/>
              <p14:nvPr/>
            </p14:nvContentPartPr>
            <p14:xfrm>
              <a:off x="3156595" y="6035491"/>
              <a:ext cx="2104560" cy="690120"/>
            </p14:xfrm>
          </p:contentPart>
        </mc:Choice>
        <mc:Fallback xmlns="">
          <p:pic>
            <p:nvPicPr>
              <p:cNvPr id="3096" name="Tinta 3095">
                <a:extLst>
                  <a:ext uri="{FF2B5EF4-FFF2-40B4-BE49-F238E27FC236}">
                    <a16:creationId xmlns:a16="http://schemas.microsoft.com/office/drawing/2014/main" id="{E000BD44-E247-49D6-8000-7CA06980F465}"/>
                  </a:ext>
                </a:extLst>
              </p:cNvPr>
              <p:cNvPicPr/>
              <p:nvPr/>
            </p:nvPicPr>
            <p:blipFill>
              <a:blip r:embed="rId29"/>
              <a:stretch>
                <a:fillRect/>
              </a:stretch>
            </p:blipFill>
            <p:spPr>
              <a:xfrm>
                <a:off x="3147955" y="6026851"/>
                <a:ext cx="21222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7400" name="Tinta 7399">
                <a:extLst>
                  <a:ext uri="{FF2B5EF4-FFF2-40B4-BE49-F238E27FC236}">
                    <a16:creationId xmlns:a16="http://schemas.microsoft.com/office/drawing/2014/main" id="{512E74AD-5938-437E-8D34-1AD3C01746AB}"/>
                  </a:ext>
                </a:extLst>
              </p14:cNvPr>
              <p14:cNvContentPartPr/>
              <p14:nvPr/>
            </p14:nvContentPartPr>
            <p14:xfrm>
              <a:off x="2922400" y="5241268"/>
              <a:ext cx="2333880" cy="1431000"/>
            </p14:xfrm>
          </p:contentPart>
        </mc:Choice>
        <mc:Fallback xmlns="">
          <p:pic>
            <p:nvPicPr>
              <p:cNvPr id="7400" name="Tinta 7399">
                <a:extLst>
                  <a:ext uri="{FF2B5EF4-FFF2-40B4-BE49-F238E27FC236}">
                    <a16:creationId xmlns:a16="http://schemas.microsoft.com/office/drawing/2014/main" id="{512E74AD-5938-437E-8D34-1AD3C01746AB}"/>
                  </a:ext>
                </a:extLst>
              </p:cNvPr>
              <p:cNvPicPr/>
              <p:nvPr/>
            </p:nvPicPr>
            <p:blipFill>
              <a:blip r:embed="rId31"/>
              <a:stretch>
                <a:fillRect/>
              </a:stretch>
            </p:blipFill>
            <p:spPr>
              <a:xfrm>
                <a:off x="2913401" y="5232270"/>
                <a:ext cx="2351517" cy="1448636"/>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406" name="Tinta 7405">
                <a:extLst>
                  <a:ext uri="{FF2B5EF4-FFF2-40B4-BE49-F238E27FC236}">
                    <a16:creationId xmlns:a16="http://schemas.microsoft.com/office/drawing/2014/main" id="{BCC17646-47C8-4DF4-BE72-2D320C595F43}"/>
                  </a:ext>
                </a:extLst>
              </p14:cNvPr>
              <p14:cNvContentPartPr/>
              <p14:nvPr/>
            </p14:nvContentPartPr>
            <p14:xfrm>
              <a:off x="3478240" y="5774428"/>
              <a:ext cx="1363680" cy="779040"/>
            </p14:xfrm>
          </p:contentPart>
        </mc:Choice>
        <mc:Fallback xmlns="">
          <p:pic>
            <p:nvPicPr>
              <p:cNvPr id="7406" name="Tinta 7405">
                <a:extLst>
                  <a:ext uri="{FF2B5EF4-FFF2-40B4-BE49-F238E27FC236}">
                    <a16:creationId xmlns:a16="http://schemas.microsoft.com/office/drawing/2014/main" id="{BCC17646-47C8-4DF4-BE72-2D320C595F43}"/>
                  </a:ext>
                </a:extLst>
              </p:cNvPr>
              <p:cNvPicPr/>
              <p:nvPr/>
            </p:nvPicPr>
            <p:blipFill>
              <a:blip r:embed="rId33"/>
              <a:stretch>
                <a:fillRect/>
              </a:stretch>
            </p:blipFill>
            <p:spPr>
              <a:xfrm>
                <a:off x="3469240" y="5765788"/>
                <a:ext cx="1381320" cy="796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410" name="Tinta 7409">
                <a:extLst>
                  <a:ext uri="{FF2B5EF4-FFF2-40B4-BE49-F238E27FC236}">
                    <a16:creationId xmlns:a16="http://schemas.microsoft.com/office/drawing/2014/main" id="{FF036688-EA54-4BBA-A83E-E8953C599C8A}"/>
                  </a:ext>
                </a:extLst>
              </p14:cNvPr>
              <p14:cNvContentPartPr/>
              <p14:nvPr/>
            </p14:nvContentPartPr>
            <p14:xfrm>
              <a:off x="11111320" y="4196188"/>
              <a:ext cx="126360" cy="129240"/>
            </p14:xfrm>
          </p:contentPart>
        </mc:Choice>
        <mc:Fallback xmlns="">
          <p:pic>
            <p:nvPicPr>
              <p:cNvPr id="7410" name="Tinta 7409">
                <a:extLst>
                  <a:ext uri="{FF2B5EF4-FFF2-40B4-BE49-F238E27FC236}">
                    <a16:creationId xmlns:a16="http://schemas.microsoft.com/office/drawing/2014/main" id="{FF036688-EA54-4BBA-A83E-E8953C599C8A}"/>
                  </a:ext>
                </a:extLst>
              </p:cNvPr>
              <p:cNvPicPr/>
              <p:nvPr/>
            </p:nvPicPr>
            <p:blipFill>
              <a:blip r:embed="rId35"/>
              <a:stretch>
                <a:fillRect/>
              </a:stretch>
            </p:blipFill>
            <p:spPr>
              <a:xfrm>
                <a:off x="11102320" y="4187188"/>
                <a:ext cx="144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413" name="Tinta 7412">
                <a:extLst>
                  <a:ext uri="{FF2B5EF4-FFF2-40B4-BE49-F238E27FC236}">
                    <a16:creationId xmlns:a16="http://schemas.microsoft.com/office/drawing/2014/main" id="{BFAD25D1-C672-45F7-93EB-189102458B04}"/>
                  </a:ext>
                </a:extLst>
              </p14:cNvPr>
              <p14:cNvContentPartPr/>
              <p14:nvPr/>
            </p14:nvContentPartPr>
            <p14:xfrm>
              <a:off x="11478520" y="5333068"/>
              <a:ext cx="130680" cy="136800"/>
            </p14:xfrm>
          </p:contentPart>
        </mc:Choice>
        <mc:Fallback xmlns="">
          <p:pic>
            <p:nvPicPr>
              <p:cNvPr id="7413" name="Tinta 7412">
                <a:extLst>
                  <a:ext uri="{FF2B5EF4-FFF2-40B4-BE49-F238E27FC236}">
                    <a16:creationId xmlns:a16="http://schemas.microsoft.com/office/drawing/2014/main" id="{BFAD25D1-C672-45F7-93EB-189102458B04}"/>
                  </a:ext>
                </a:extLst>
              </p:cNvPr>
              <p:cNvPicPr/>
              <p:nvPr/>
            </p:nvPicPr>
            <p:blipFill>
              <a:blip r:embed="rId37"/>
              <a:stretch>
                <a:fillRect/>
              </a:stretch>
            </p:blipFill>
            <p:spPr>
              <a:xfrm>
                <a:off x="11469520" y="5324428"/>
                <a:ext cx="148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414" name="Tinta 7413">
                <a:extLst>
                  <a:ext uri="{FF2B5EF4-FFF2-40B4-BE49-F238E27FC236}">
                    <a16:creationId xmlns:a16="http://schemas.microsoft.com/office/drawing/2014/main" id="{92570363-8292-4862-BA4E-777C8795BDFB}"/>
                  </a:ext>
                </a:extLst>
              </p14:cNvPr>
              <p14:cNvContentPartPr/>
              <p14:nvPr/>
            </p14:nvContentPartPr>
            <p14:xfrm>
              <a:off x="11598400" y="5707108"/>
              <a:ext cx="82440" cy="90720"/>
            </p14:xfrm>
          </p:contentPart>
        </mc:Choice>
        <mc:Fallback xmlns="">
          <p:pic>
            <p:nvPicPr>
              <p:cNvPr id="7414" name="Tinta 7413">
                <a:extLst>
                  <a:ext uri="{FF2B5EF4-FFF2-40B4-BE49-F238E27FC236}">
                    <a16:creationId xmlns:a16="http://schemas.microsoft.com/office/drawing/2014/main" id="{92570363-8292-4862-BA4E-777C8795BDFB}"/>
                  </a:ext>
                </a:extLst>
              </p:cNvPr>
              <p:cNvPicPr/>
              <p:nvPr/>
            </p:nvPicPr>
            <p:blipFill>
              <a:blip r:embed="rId39"/>
              <a:stretch>
                <a:fillRect/>
              </a:stretch>
            </p:blipFill>
            <p:spPr>
              <a:xfrm>
                <a:off x="11589400" y="5698108"/>
                <a:ext cx="1000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7417" name="Tinta 7416">
                <a:extLst>
                  <a:ext uri="{FF2B5EF4-FFF2-40B4-BE49-F238E27FC236}">
                    <a16:creationId xmlns:a16="http://schemas.microsoft.com/office/drawing/2014/main" id="{A5D89B3E-60A0-48EA-99B1-AC9506ACE151}"/>
                  </a:ext>
                </a:extLst>
              </p14:cNvPr>
              <p14:cNvContentPartPr/>
              <p14:nvPr/>
            </p14:nvContentPartPr>
            <p14:xfrm>
              <a:off x="10203400" y="4919428"/>
              <a:ext cx="123840" cy="126720"/>
            </p14:xfrm>
          </p:contentPart>
        </mc:Choice>
        <mc:Fallback xmlns="">
          <p:pic>
            <p:nvPicPr>
              <p:cNvPr id="7417" name="Tinta 7416">
                <a:extLst>
                  <a:ext uri="{FF2B5EF4-FFF2-40B4-BE49-F238E27FC236}">
                    <a16:creationId xmlns:a16="http://schemas.microsoft.com/office/drawing/2014/main" id="{A5D89B3E-60A0-48EA-99B1-AC9506ACE151}"/>
                  </a:ext>
                </a:extLst>
              </p:cNvPr>
              <p:cNvPicPr/>
              <p:nvPr/>
            </p:nvPicPr>
            <p:blipFill>
              <a:blip r:embed="rId41"/>
              <a:stretch>
                <a:fillRect/>
              </a:stretch>
            </p:blipFill>
            <p:spPr>
              <a:xfrm>
                <a:off x="10194760" y="4910788"/>
                <a:ext cx="1414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7418" name="Tinta 7417">
                <a:extLst>
                  <a:ext uri="{FF2B5EF4-FFF2-40B4-BE49-F238E27FC236}">
                    <a16:creationId xmlns:a16="http://schemas.microsoft.com/office/drawing/2014/main" id="{FBC1C6D2-5BAE-412A-A712-6B0DC1D5C6C9}"/>
                  </a:ext>
                </a:extLst>
              </p14:cNvPr>
              <p14:cNvContentPartPr/>
              <p14:nvPr/>
            </p14:nvContentPartPr>
            <p14:xfrm>
              <a:off x="9966520" y="5462668"/>
              <a:ext cx="107640" cy="124200"/>
            </p14:xfrm>
          </p:contentPart>
        </mc:Choice>
        <mc:Fallback xmlns="">
          <p:pic>
            <p:nvPicPr>
              <p:cNvPr id="7418" name="Tinta 7417">
                <a:extLst>
                  <a:ext uri="{FF2B5EF4-FFF2-40B4-BE49-F238E27FC236}">
                    <a16:creationId xmlns:a16="http://schemas.microsoft.com/office/drawing/2014/main" id="{FBC1C6D2-5BAE-412A-A712-6B0DC1D5C6C9}"/>
                  </a:ext>
                </a:extLst>
              </p:cNvPr>
              <p:cNvPicPr/>
              <p:nvPr/>
            </p:nvPicPr>
            <p:blipFill>
              <a:blip r:embed="rId43"/>
              <a:stretch>
                <a:fillRect/>
              </a:stretch>
            </p:blipFill>
            <p:spPr>
              <a:xfrm>
                <a:off x="9957520" y="5453668"/>
                <a:ext cx="1252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419" name="Tinta 7418">
                <a:extLst>
                  <a:ext uri="{FF2B5EF4-FFF2-40B4-BE49-F238E27FC236}">
                    <a16:creationId xmlns:a16="http://schemas.microsoft.com/office/drawing/2014/main" id="{BAEDF9E1-6EEF-4C44-85F4-E2FEF6E75AEA}"/>
                  </a:ext>
                </a:extLst>
              </p14:cNvPr>
              <p14:cNvContentPartPr/>
              <p14:nvPr/>
            </p14:nvContentPartPr>
            <p14:xfrm>
              <a:off x="10804600" y="5510188"/>
              <a:ext cx="86760" cy="113760"/>
            </p14:xfrm>
          </p:contentPart>
        </mc:Choice>
        <mc:Fallback xmlns="">
          <p:pic>
            <p:nvPicPr>
              <p:cNvPr id="7419" name="Tinta 7418">
                <a:extLst>
                  <a:ext uri="{FF2B5EF4-FFF2-40B4-BE49-F238E27FC236}">
                    <a16:creationId xmlns:a16="http://schemas.microsoft.com/office/drawing/2014/main" id="{BAEDF9E1-6EEF-4C44-85F4-E2FEF6E75AEA}"/>
                  </a:ext>
                </a:extLst>
              </p:cNvPr>
              <p:cNvPicPr/>
              <p:nvPr/>
            </p:nvPicPr>
            <p:blipFill>
              <a:blip r:embed="rId45"/>
              <a:stretch>
                <a:fillRect/>
              </a:stretch>
            </p:blipFill>
            <p:spPr>
              <a:xfrm>
                <a:off x="10795600" y="5501521"/>
                <a:ext cx="104400" cy="13145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420" name="Tinta 7419">
                <a:extLst>
                  <a:ext uri="{FF2B5EF4-FFF2-40B4-BE49-F238E27FC236}">
                    <a16:creationId xmlns:a16="http://schemas.microsoft.com/office/drawing/2014/main" id="{086357DA-C11C-49E9-806E-F8CD237FE39C}"/>
                  </a:ext>
                </a:extLst>
              </p14:cNvPr>
              <p14:cNvContentPartPr/>
              <p14:nvPr/>
            </p14:nvContentPartPr>
            <p14:xfrm>
              <a:off x="9830800" y="6029668"/>
              <a:ext cx="157320" cy="152280"/>
            </p14:xfrm>
          </p:contentPart>
        </mc:Choice>
        <mc:Fallback xmlns="">
          <p:pic>
            <p:nvPicPr>
              <p:cNvPr id="7420" name="Tinta 7419">
                <a:extLst>
                  <a:ext uri="{FF2B5EF4-FFF2-40B4-BE49-F238E27FC236}">
                    <a16:creationId xmlns:a16="http://schemas.microsoft.com/office/drawing/2014/main" id="{086357DA-C11C-49E9-806E-F8CD237FE39C}"/>
                  </a:ext>
                </a:extLst>
              </p:cNvPr>
              <p:cNvPicPr/>
              <p:nvPr/>
            </p:nvPicPr>
            <p:blipFill>
              <a:blip r:embed="rId47"/>
              <a:stretch>
                <a:fillRect/>
              </a:stretch>
            </p:blipFill>
            <p:spPr>
              <a:xfrm>
                <a:off x="9822160" y="6020668"/>
                <a:ext cx="1749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 name="Tinta 1">
                <a:extLst>
                  <a:ext uri="{FF2B5EF4-FFF2-40B4-BE49-F238E27FC236}">
                    <a16:creationId xmlns:a16="http://schemas.microsoft.com/office/drawing/2014/main" id="{D218B01E-ED3A-473F-87F1-09C0EF4E0DE9}"/>
                  </a:ext>
                </a:extLst>
              </p14:cNvPr>
              <p14:cNvContentPartPr/>
              <p14:nvPr/>
            </p14:nvContentPartPr>
            <p14:xfrm>
              <a:off x="6400720" y="4998628"/>
              <a:ext cx="2932200" cy="1796400"/>
            </p14:xfrm>
          </p:contentPart>
        </mc:Choice>
        <mc:Fallback xmlns="">
          <p:pic>
            <p:nvPicPr>
              <p:cNvPr id="2" name="Tinta 1">
                <a:extLst>
                  <a:ext uri="{FF2B5EF4-FFF2-40B4-BE49-F238E27FC236}">
                    <a16:creationId xmlns:a16="http://schemas.microsoft.com/office/drawing/2014/main" id="{D218B01E-ED3A-473F-87F1-09C0EF4E0DE9}"/>
                  </a:ext>
                </a:extLst>
              </p:cNvPr>
              <p:cNvPicPr/>
              <p:nvPr/>
            </p:nvPicPr>
            <p:blipFill>
              <a:blip r:embed="rId49"/>
              <a:stretch>
                <a:fillRect/>
              </a:stretch>
            </p:blipFill>
            <p:spPr>
              <a:xfrm>
                <a:off x="6391720" y="4989628"/>
                <a:ext cx="2949840" cy="1814040"/>
              </a:xfrm>
              <a:prstGeom prst="rect">
                <a:avLst/>
              </a:prstGeom>
            </p:spPr>
          </p:pic>
        </mc:Fallback>
      </mc:AlternateContent>
      <p:pic>
        <p:nvPicPr>
          <p:cNvPr id="57" name="Picture 4" descr="Resultado de imagem para caveira vetor">
            <a:extLst>
              <a:ext uri="{FF2B5EF4-FFF2-40B4-BE49-F238E27FC236}">
                <a16:creationId xmlns:a16="http://schemas.microsoft.com/office/drawing/2014/main" id="{D0DB73C5-DDBC-48D3-8F55-FB14CCAD7011}"/>
              </a:ext>
            </a:extLst>
          </p:cNvPr>
          <p:cNvPicPr>
            <a:picLocks noChangeAspect="1" noChangeArrowheads="1"/>
          </p:cNvPicPr>
          <p:nvPr/>
        </p:nvPicPr>
        <p:blipFill>
          <a:blip r:embed="rId50">
            <a:clrChange>
              <a:clrFrom>
                <a:srgbClr val="FFFFFF"/>
              </a:clrFrom>
              <a:clrTo>
                <a:srgbClr val="FFFFFF">
                  <a:alpha val="0"/>
                </a:srgbClr>
              </a:clrTo>
            </a:clrChange>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rot="20967299">
            <a:off x="6220685" y="6181426"/>
            <a:ext cx="367451" cy="473490"/>
          </a:xfrm>
          <a:prstGeom prst="rect">
            <a:avLst/>
          </a:prstGeom>
          <a:noFill/>
          <a:extLst>
            <a:ext uri="{909E8E84-426E-40DD-AFC4-6F175D3DCCD1}">
              <a14:hiddenFill xmlns:a14="http://schemas.microsoft.com/office/drawing/2010/main">
                <a:solidFill>
                  <a:srgbClr val="FFFFFF"/>
                </a:solidFill>
              </a14:hiddenFill>
            </a:ext>
          </a:extLst>
        </p:spPr>
      </p:pic>
      <p:sp>
        <p:nvSpPr>
          <p:cNvPr id="58" name="CaixaDeTexto 57">
            <a:extLst>
              <a:ext uri="{FF2B5EF4-FFF2-40B4-BE49-F238E27FC236}">
                <a16:creationId xmlns:a16="http://schemas.microsoft.com/office/drawing/2014/main" id="{075EC3A6-C56A-46AC-B4C3-B50B780F68FA}"/>
              </a:ext>
            </a:extLst>
          </p:cNvPr>
          <p:cNvSpPr txBox="1"/>
          <p:nvPr/>
        </p:nvSpPr>
        <p:spPr>
          <a:xfrm>
            <a:off x="3886917" y="6515078"/>
            <a:ext cx="1100173" cy="369332"/>
          </a:xfrm>
          <a:prstGeom prst="rect">
            <a:avLst/>
          </a:prstGeom>
          <a:noFill/>
          <a:ln>
            <a:noFill/>
          </a:ln>
        </p:spPr>
        <p:txBody>
          <a:bodyPr wrap="none" rtlCol="0">
            <a:spAutoFit/>
          </a:bodyPr>
          <a:lstStyle/>
          <a:p>
            <a:r>
              <a:rPr lang="pt-BR" dirty="0"/>
              <a:t>“Peludas”</a:t>
            </a:r>
          </a:p>
        </p:txBody>
      </p:sp>
    </p:spTree>
    <p:extLst>
      <p:ext uri="{BB962C8B-B14F-4D97-AF65-F5344CB8AC3E}">
        <p14:creationId xmlns:p14="http://schemas.microsoft.com/office/powerpoint/2010/main" val="22457185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M LANATA.jpg">
            <a:extLst>
              <a:ext uri="{FF2B5EF4-FFF2-40B4-BE49-F238E27FC236}">
                <a16:creationId xmlns:a16="http://schemas.microsoft.com/office/drawing/2014/main" id="{2BDEA3B3-9766-4DD2-8C5C-2AEB7B126399}"/>
              </a:ext>
            </a:extLst>
          </p:cNvPr>
          <p:cNvPicPr>
            <a:picLocks noChangeAspect="1"/>
          </p:cNvPicPr>
          <p:nvPr/>
        </p:nvPicPr>
        <p:blipFill>
          <a:blip r:embed="rId2"/>
          <a:stretch>
            <a:fillRect/>
          </a:stretch>
        </p:blipFill>
        <p:spPr>
          <a:xfrm>
            <a:off x="805070" y="333040"/>
            <a:ext cx="4956314" cy="3644348"/>
          </a:xfrm>
          <a:prstGeom prst="rect">
            <a:avLst/>
          </a:prstGeom>
          <a:ln w="38100">
            <a:solidFill>
              <a:schemeClr val="accent1"/>
            </a:solidFill>
          </a:ln>
        </p:spPr>
      </p:pic>
      <p:sp>
        <p:nvSpPr>
          <p:cNvPr id="7" name="6 CuadroTexto">
            <a:extLst>
              <a:ext uri="{FF2B5EF4-FFF2-40B4-BE49-F238E27FC236}">
                <a16:creationId xmlns:a16="http://schemas.microsoft.com/office/drawing/2014/main" id="{FCF9B811-D651-4B97-90B2-EDBD06B3C5BA}"/>
              </a:ext>
            </a:extLst>
          </p:cNvPr>
          <p:cNvSpPr txBox="1"/>
          <p:nvPr/>
        </p:nvSpPr>
        <p:spPr>
          <a:xfrm>
            <a:off x="805069" y="0"/>
            <a:ext cx="4956314" cy="369332"/>
          </a:xfrm>
          <a:prstGeom prst="rect">
            <a:avLst/>
          </a:prstGeom>
          <a:noFill/>
        </p:spPr>
        <p:txBody>
          <a:bodyPr wrap="square" rtlCol="0">
            <a:spAutoFit/>
          </a:bodyPr>
          <a:lstStyle/>
          <a:p>
            <a:pPr algn="ctr"/>
            <a:r>
              <a:rPr lang="es-AR" i="1" dirty="0" err="1"/>
              <a:t>Megalopyge</a:t>
            </a:r>
            <a:r>
              <a:rPr lang="es-AR" i="1" dirty="0"/>
              <a:t> </a:t>
            </a:r>
            <a:r>
              <a:rPr lang="es-AR" i="1" dirty="0" err="1"/>
              <a:t>lanata</a:t>
            </a:r>
            <a:endParaRPr lang="es-AR" i="1" dirty="0"/>
          </a:p>
        </p:txBody>
      </p:sp>
      <p:sp>
        <p:nvSpPr>
          <p:cNvPr id="8" name="8 CuadroTexto">
            <a:extLst>
              <a:ext uri="{FF2B5EF4-FFF2-40B4-BE49-F238E27FC236}">
                <a16:creationId xmlns:a16="http://schemas.microsoft.com/office/drawing/2014/main" id="{58E6B86A-DA45-4B30-AF95-F65A3A69C48C}"/>
              </a:ext>
            </a:extLst>
          </p:cNvPr>
          <p:cNvSpPr txBox="1"/>
          <p:nvPr/>
        </p:nvSpPr>
        <p:spPr>
          <a:xfrm>
            <a:off x="6430616" y="0"/>
            <a:ext cx="5177073" cy="369332"/>
          </a:xfrm>
          <a:prstGeom prst="rect">
            <a:avLst/>
          </a:prstGeom>
          <a:noFill/>
        </p:spPr>
        <p:txBody>
          <a:bodyPr wrap="square" rtlCol="0">
            <a:spAutoFit/>
          </a:bodyPr>
          <a:lstStyle/>
          <a:p>
            <a:pPr algn="ctr"/>
            <a:r>
              <a:rPr lang="es-AR" i="1" dirty="0" err="1"/>
              <a:t>Podalia</a:t>
            </a:r>
            <a:r>
              <a:rPr lang="es-AR" i="1" dirty="0"/>
              <a:t> </a:t>
            </a:r>
            <a:r>
              <a:rPr lang="es-AR" i="1" dirty="0" err="1"/>
              <a:t>orsilochus</a:t>
            </a:r>
            <a:endParaRPr lang="es-AR" i="1" dirty="0"/>
          </a:p>
        </p:txBody>
      </p:sp>
      <p:pic>
        <p:nvPicPr>
          <p:cNvPr id="12" name="14 Imagen" descr="IMG_6925.JPG">
            <a:extLst>
              <a:ext uri="{FF2B5EF4-FFF2-40B4-BE49-F238E27FC236}">
                <a16:creationId xmlns:a16="http://schemas.microsoft.com/office/drawing/2014/main" id="{AA06EA98-7833-4BE9-B35F-A42D217CD66C}"/>
              </a:ext>
            </a:extLst>
          </p:cNvPr>
          <p:cNvPicPr>
            <a:picLocks noChangeAspect="1"/>
          </p:cNvPicPr>
          <p:nvPr/>
        </p:nvPicPr>
        <p:blipFill>
          <a:blip r:embed="rId3" cstate="print"/>
          <a:stretch>
            <a:fillRect/>
          </a:stretch>
        </p:blipFill>
        <p:spPr>
          <a:xfrm>
            <a:off x="6430617" y="333040"/>
            <a:ext cx="5177074" cy="3881778"/>
          </a:xfrm>
          <a:prstGeom prst="rect">
            <a:avLst/>
          </a:prstGeom>
          <a:ln w="38100">
            <a:solidFill>
              <a:schemeClr val="accent1"/>
            </a:solidFill>
          </a:ln>
        </p:spPr>
      </p:pic>
      <p:pic>
        <p:nvPicPr>
          <p:cNvPr id="5" name="7 Imagen" descr="IMG_0756.JPG">
            <a:extLst>
              <a:ext uri="{FF2B5EF4-FFF2-40B4-BE49-F238E27FC236}">
                <a16:creationId xmlns:a16="http://schemas.microsoft.com/office/drawing/2014/main" id="{77871300-A03D-43BD-9738-4DE2C57D2876}"/>
              </a:ext>
            </a:extLst>
          </p:cNvPr>
          <p:cNvPicPr>
            <a:picLocks noChangeAspect="1"/>
          </p:cNvPicPr>
          <p:nvPr/>
        </p:nvPicPr>
        <p:blipFill>
          <a:blip r:embed="rId4" cstate="print"/>
          <a:stretch>
            <a:fillRect/>
          </a:stretch>
        </p:blipFill>
        <p:spPr>
          <a:xfrm>
            <a:off x="3340596" y="3187622"/>
            <a:ext cx="4241745" cy="3181001"/>
          </a:xfrm>
          <a:prstGeom prst="rect">
            <a:avLst/>
          </a:prstGeom>
          <a:ln w="38100">
            <a:solidFill>
              <a:schemeClr val="accent1"/>
            </a:solidFill>
          </a:ln>
        </p:spPr>
      </p:pic>
      <p:sp>
        <p:nvSpPr>
          <p:cNvPr id="9" name="10 CuadroTexto">
            <a:extLst>
              <a:ext uri="{FF2B5EF4-FFF2-40B4-BE49-F238E27FC236}">
                <a16:creationId xmlns:a16="http://schemas.microsoft.com/office/drawing/2014/main" id="{BA7C84EC-CA78-459A-A9DB-0417DFF52767}"/>
              </a:ext>
            </a:extLst>
          </p:cNvPr>
          <p:cNvSpPr txBox="1"/>
          <p:nvPr/>
        </p:nvSpPr>
        <p:spPr>
          <a:xfrm>
            <a:off x="3340596" y="6340294"/>
            <a:ext cx="4241745" cy="369332"/>
          </a:xfrm>
          <a:prstGeom prst="rect">
            <a:avLst/>
          </a:prstGeom>
          <a:noFill/>
        </p:spPr>
        <p:txBody>
          <a:bodyPr wrap="square" rtlCol="0">
            <a:spAutoFit/>
          </a:bodyPr>
          <a:lstStyle/>
          <a:p>
            <a:pPr algn="ctr"/>
            <a:r>
              <a:rPr lang="es-AR" i="1" dirty="0" err="1"/>
              <a:t>Podalia</a:t>
            </a:r>
            <a:r>
              <a:rPr lang="es-AR" i="1" dirty="0"/>
              <a:t> </a:t>
            </a:r>
            <a:r>
              <a:rPr lang="es-AR" i="1" dirty="0" err="1"/>
              <a:t>fuscescens</a:t>
            </a:r>
            <a:endParaRPr lang="es-AR" i="1" dirty="0"/>
          </a:p>
        </p:txBody>
      </p:sp>
    </p:spTree>
    <p:extLst>
      <p:ext uri="{BB962C8B-B14F-4D97-AF65-F5344CB8AC3E}">
        <p14:creationId xmlns:p14="http://schemas.microsoft.com/office/powerpoint/2010/main" val="26467582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a naranja.JPG">
            <a:extLst>
              <a:ext uri="{FF2B5EF4-FFF2-40B4-BE49-F238E27FC236}">
                <a16:creationId xmlns:a16="http://schemas.microsoft.com/office/drawing/2014/main" id="{64DB6E93-CC3C-46FD-AC47-F5E340713E99}"/>
              </a:ext>
            </a:extLst>
          </p:cNvPr>
          <p:cNvPicPr>
            <a:picLocks noChangeAspect="1"/>
          </p:cNvPicPr>
          <p:nvPr/>
        </p:nvPicPr>
        <p:blipFill>
          <a:blip r:embed="rId2" cstate="print"/>
          <a:srcRect b="8571"/>
          <a:stretch>
            <a:fillRect/>
          </a:stretch>
        </p:blipFill>
        <p:spPr>
          <a:xfrm>
            <a:off x="4404255" y="462377"/>
            <a:ext cx="4183154" cy="2868448"/>
          </a:xfrm>
          <a:prstGeom prst="rect">
            <a:avLst/>
          </a:prstGeom>
          <a:ln w="38100">
            <a:solidFill>
              <a:schemeClr val="accent1"/>
            </a:solidFill>
          </a:ln>
        </p:spPr>
      </p:pic>
      <p:pic>
        <p:nvPicPr>
          <p:cNvPr id="5" name="4 Imagen" descr="lonomia.jpg">
            <a:extLst>
              <a:ext uri="{FF2B5EF4-FFF2-40B4-BE49-F238E27FC236}">
                <a16:creationId xmlns:a16="http://schemas.microsoft.com/office/drawing/2014/main" id="{3BA1BF32-1C9B-4B33-98F6-E3FEF99A972B}"/>
              </a:ext>
            </a:extLst>
          </p:cNvPr>
          <p:cNvPicPr>
            <a:picLocks noChangeAspect="1"/>
          </p:cNvPicPr>
          <p:nvPr/>
        </p:nvPicPr>
        <p:blipFill>
          <a:blip r:embed="rId3"/>
          <a:stretch>
            <a:fillRect/>
          </a:stretch>
        </p:blipFill>
        <p:spPr>
          <a:xfrm>
            <a:off x="829578" y="3931720"/>
            <a:ext cx="5242100" cy="2624356"/>
          </a:xfrm>
          <a:prstGeom prst="rect">
            <a:avLst/>
          </a:prstGeom>
          <a:ln w="38100">
            <a:solidFill>
              <a:schemeClr val="accent1"/>
            </a:solidFill>
          </a:ln>
        </p:spPr>
      </p:pic>
      <p:sp>
        <p:nvSpPr>
          <p:cNvPr id="6" name="5 CuadroTexto">
            <a:extLst>
              <a:ext uri="{FF2B5EF4-FFF2-40B4-BE49-F238E27FC236}">
                <a16:creationId xmlns:a16="http://schemas.microsoft.com/office/drawing/2014/main" id="{62A8284B-BE0E-4189-BE2F-C626D30017CB}"/>
              </a:ext>
            </a:extLst>
          </p:cNvPr>
          <p:cNvSpPr txBox="1"/>
          <p:nvPr/>
        </p:nvSpPr>
        <p:spPr>
          <a:xfrm>
            <a:off x="1031697" y="93045"/>
            <a:ext cx="2285984" cy="369332"/>
          </a:xfrm>
          <a:prstGeom prst="rect">
            <a:avLst/>
          </a:prstGeom>
          <a:noFill/>
        </p:spPr>
        <p:txBody>
          <a:bodyPr wrap="square" rtlCol="0">
            <a:spAutoFit/>
          </a:bodyPr>
          <a:lstStyle/>
          <a:p>
            <a:r>
              <a:rPr lang="es-AR" i="1" dirty="0" err="1"/>
              <a:t>Leucanella</a:t>
            </a:r>
            <a:r>
              <a:rPr lang="es-AR" i="1" dirty="0"/>
              <a:t> </a:t>
            </a:r>
            <a:r>
              <a:rPr lang="es-AR" i="1" dirty="0" err="1"/>
              <a:t>memusae</a:t>
            </a:r>
            <a:endParaRPr lang="es-AR" i="1" dirty="0"/>
          </a:p>
        </p:txBody>
      </p:sp>
      <p:sp>
        <p:nvSpPr>
          <p:cNvPr id="7" name="6 CuadroTexto">
            <a:extLst>
              <a:ext uri="{FF2B5EF4-FFF2-40B4-BE49-F238E27FC236}">
                <a16:creationId xmlns:a16="http://schemas.microsoft.com/office/drawing/2014/main" id="{8598819F-6B41-4114-BBD9-D852DAA7F0FF}"/>
              </a:ext>
            </a:extLst>
          </p:cNvPr>
          <p:cNvSpPr txBox="1"/>
          <p:nvPr/>
        </p:nvSpPr>
        <p:spPr>
          <a:xfrm>
            <a:off x="5559400" y="93045"/>
            <a:ext cx="2643207" cy="369332"/>
          </a:xfrm>
          <a:prstGeom prst="rect">
            <a:avLst/>
          </a:prstGeom>
          <a:noFill/>
        </p:spPr>
        <p:txBody>
          <a:bodyPr wrap="square" rtlCol="0">
            <a:spAutoFit/>
          </a:bodyPr>
          <a:lstStyle/>
          <a:p>
            <a:r>
              <a:rPr lang="es-AR" i="1" dirty="0" err="1"/>
              <a:t>Automeris</a:t>
            </a:r>
            <a:r>
              <a:rPr lang="es-AR" i="1" dirty="0"/>
              <a:t> naranja</a:t>
            </a:r>
          </a:p>
        </p:txBody>
      </p:sp>
      <p:sp>
        <p:nvSpPr>
          <p:cNvPr id="8" name="7 CuadroTexto">
            <a:extLst>
              <a:ext uri="{FF2B5EF4-FFF2-40B4-BE49-F238E27FC236}">
                <a16:creationId xmlns:a16="http://schemas.microsoft.com/office/drawing/2014/main" id="{5BFC4C00-DC24-46BC-A048-F91265FD8FD8}"/>
              </a:ext>
            </a:extLst>
          </p:cNvPr>
          <p:cNvSpPr txBox="1"/>
          <p:nvPr/>
        </p:nvSpPr>
        <p:spPr>
          <a:xfrm>
            <a:off x="829578" y="3562388"/>
            <a:ext cx="5242100" cy="369332"/>
          </a:xfrm>
          <a:prstGeom prst="rect">
            <a:avLst/>
          </a:prstGeom>
          <a:noFill/>
        </p:spPr>
        <p:txBody>
          <a:bodyPr wrap="square" rtlCol="0">
            <a:spAutoFit/>
          </a:bodyPr>
          <a:lstStyle/>
          <a:p>
            <a:pPr algn="ctr"/>
            <a:r>
              <a:rPr lang="es-AR" i="1" dirty="0" err="1"/>
              <a:t>Lonomia</a:t>
            </a:r>
            <a:r>
              <a:rPr lang="es-AR" i="1" dirty="0"/>
              <a:t> </a:t>
            </a:r>
            <a:r>
              <a:rPr lang="es-AR" i="1" dirty="0" err="1"/>
              <a:t>obliqua</a:t>
            </a:r>
            <a:endParaRPr lang="es-AR" i="1" dirty="0"/>
          </a:p>
        </p:txBody>
      </p:sp>
      <p:pic>
        <p:nvPicPr>
          <p:cNvPr id="11" name="10 Imagen" descr="Leucanella memusae (5).JPG">
            <a:extLst>
              <a:ext uri="{FF2B5EF4-FFF2-40B4-BE49-F238E27FC236}">
                <a16:creationId xmlns:a16="http://schemas.microsoft.com/office/drawing/2014/main" id="{959A7B00-5DAA-4FD6-B1EC-F6A8A1980AB2}"/>
              </a:ext>
            </a:extLst>
          </p:cNvPr>
          <p:cNvPicPr>
            <a:picLocks noChangeAspect="1"/>
          </p:cNvPicPr>
          <p:nvPr/>
        </p:nvPicPr>
        <p:blipFill>
          <a:blip r:embed="rId4" cstate="print"/>
          <a:stretch>
            <a:fillRect/>
          </a:stretch>
        </p:blipFill>
        <p:spPr>
          <a:xfrm>
            <a:off x="317301" y="509531"/>
            <a:ext cx="3714776" cy="2786082"/>
          </a:xfrm>
          <a:prstGeom prst="rect">
            <a:avLst/>
          </a:prstGeom>
          <a:ln w="38100">
            <a:solidFill>
              <a:schemeClr val="accent1"/>
            </a:solidFill>
          </a:ln>
        </p:spPr>
      </p:pic>
      <p:pic>
        <p:nvPicPr>
          <p:cNvPr id="1026" name="Picture 2" descr="Resultado de imagem para periga circumstans">
            <a:extLst>
              <a:ext uri="{FF2B5EF4-FFF2-40B4-BE49-F238E27FC236}">
                <a16:creationId xmlns:a16="http://schemas.microsoft.com/office/drawing/2014/main" id="{01C7EA84-DCC7-48B1-BDAD-C0ED4E69C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037" y="3910160"/>
            <a:ext cx="3985024" cy="266887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4831767B-E202-46A0-A012-F51E93CFA81C}"/>
              </a:ext>
            </a:extLst>
          </p:cNvPr>
          <p:cNvSpPr/>
          <p:nvPr/>
        </p:nvSpPr>
        <p:spPr>
          <a:xfrm>
            <a:off x="7344261" y="3515491"/>
            <a:ext cx="1930272" cy="369332"/>
          </a:xfrm>
          <a:prstGeom prst="rect">
            <a:avLst/>
          </a:prstGeom>
        </p:spPr>
        <p:txBody>
          <a:bodyPr wrap="none">
            <a:spAutoFit/>
          </a:bodyPr>
          <a:lstStyle/>
          <a:p>
            <a:r>
              <a:rPr lang="pt-BR" dirty="0"/>
              <a:t>Periga </a:t>
            </a:r>
            <a:r>
              <a:rPr lang="pt-BR" dirty="0" err="1"/>
              <a:t>circumstans</a:t>
            </a:r>
            <a:endParaRPr lang="pt-BR" dirty="0"/>
          </a:p>
        </p:txBody>
      </p:sp>
      <p:pic>
        <p:nvPicPr>
          <p:cNvPr id="13" name="Imagem 12">
            <a:extLst>
              <a:ext uri="{FF2B5EF4-FFF2-40B4-BE49-F238E27FC236}">
                <a16:creationId xmlns:a16="http://schemas.microsoft.com/office/drawing/2014/main" id="{647E723A-3AF6-4ED3-9668-76A36C4741C3}"/>
              </a:ext>
            </a:extLst>
          </p:cNvPr>
          <p:cNvPicPr>
            <a:picLocks noChangeAspect="1"/>
          </p:cNvPicPr>
          <p:nvPr/>
        </p:nvPicPr>
        <p:blipFill rotWithShape="1">
          <a:blip r:embed="rId6"/>
          <a:srcRect l="57717" t="35508" r="29669" b="51431"/>
          <a:stretch/>
        </p:blipFill>
        <p:spPr>
          <a:xfrm rot="5400000">
            <a:off x="8305474" y="1061238"/>
            <a:ext cx="2868448" cy="1670726"/>
          </a:xfrm>
          <a:prstGeom prst="rect">
            <a:avLst/>
          </a:prstGeom>
          <a:ln w="38100">
            <a:solidFill>
              <a:schemeClr val="accent1"/>
            </a:solidFill>
          </a:ln>
        </p:spPr>
      </p:pic>
      <p:sp>
        <p:nvSpPr>
          <p:cNvPr id="14" name="Retângulo 13">
            <a:extLst>
              <a:ext uri="{FF2B5EF4-FFF2-40B4-BE49-F238E27FC236}">
                <a16:creationId xmlns:a16="http://schemas.microsoft.com/office/drawing/2014/main" id="{D4B58459-5342-4F86-A904-6C1B86759421}"/>
              </a:ext>
            </a:extLst>
          </p:cNvPr>
          <p:cNvSpPr/>
          <p:nvPr/>
        </p:nvSpPr>
        <p:spPr>
          <a:xfrm>
            <a:off x="8868465" y="93045"/>
            <a:ext cx="1742465" cy="369332"/>
          </a:xfrm>
          <a:prstGeom prst="rect">
            <a:avLst/>
          </a:prstGeom>
        </p:spPr>
        <p:txBody>
          <a:bodyPr wrap="none">
            <a:spAutoFit/>
          </a:bodyPr>
          <a:lstStyle/>
          <a:p>
            <a:r>
              <a:rPr lang="pt-BR" i="1" dirty="0" err="1"/>
              <a:t>Hylesia</a:t>
            </a:r>
            <a:r>
              <a:rPr lang="pt-BR" i="1" dirty="0"/>
              <a:t> </a:t>
            </a:r>
            <a:r>
              <a:rPr lang="pt-BR" i="1" dirty="0" err="1"/>
              <a:t>nigricans</a:t>
            </a:r>
            <a:endParaRPr lang="pt-BR" i="1" dirty="0"/>
          </a:p>
        </p:txBody>
      </p:sp>
    </p:spTree>
    <p:extLst>
      <p:ext uri="{BB962C8B-B14F-4D97-AF65-F5344CB8AC3E}">
        <p14:creationId xmlns:p14="http://schemas.microsoft.com/office/powerpoint/2010/main" val="3508891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E8E666E8-731F-4349-8B9E-8AB2051BA8ED}"/>
              </a:ext>
            </a:extLst>
          </p:cNvPr>
          <p:cNvPicPr>
            <a:picLocks noChangeAspect="1"/>
          </p:cNvPicPr>
          <p:nvPr/>
        </p:nvPicPr>
        <p:blipFill rotWithShape="1">
          <a:blip r:embed="rId2"/>
          <a:srcRect l="24701" t="21305" r="24837" b="15507"/>
          <a:stretch/>
        </p:blipFill>
        <p:spPr>
          <a:xfrm>
            <a:off x="1719469" y="82644"/>
            <a:ext cx="9501809" cy="6692712"/>
          </a:xfrm>
          <a:prstGeom prst="rect">
            <a:avLst/>
          </a:prstGeom>
          <a:ln w="38100">
            <a:solidFill>
              <a:schemeClr val="accent1"/>
            </a:solidFill>
          </a:ln>
        </p:spPr>
      </p:pic>
    </p:spTree>
    <p:extLst>
      <p:ext uri="{BB962C8B-B14F-4D97-AF65-F5344CB8AC3E}">
        <p14:creationId xmlns:p14="http://schemas.microsoft.com/office/powerpoint/2010/main" val="5556421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descr="Uma imagem contendo inseto, animal&#10;&#10;Descrição gerada automaticamente">
            <a:extLst>
              <a:ext uri="{FF2B5EF4-FFF2-40B4-BE49-F238E27FC236}">
                <a16:creationId xmlns:a16="http://schemas.microsoft.com/office/drawing/2014/main" id="{A277156E-059C-464B-9499-92B2BE1736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6863" y="1346056"/>
            <a:ext cx="5801784" cy="4351338"/>
          </a:xfrm>
          <a:prstGeom prst="roundRect">
            <a:avLst/>
          </a:prstGeom>
          <a:ln w="38100">
            <a:solidFill>
              <a:schemeClr val="accent1"/>
            </a:solidFill>
          </a:ln>
        </p:spPr>
      </p:pic>
      <p:pic>
        <p:nvPicPr>
          <p:cNvPr id="1026" name="Picture 2" descr="https://www.acguanacaste.ac.cr/images/species-home-page/Acharia_nesea/95-SRNP-8682-DHJ25818.jpg">
            <a:extLst>
              <a:ext uri="{FF2B5EF4-FFF2-40B4-BE49-F238E27FC236}">
                <a16:creationId xmlns:a16="http://schemas.microsoft.com/office/drawing/2014/main" id="{DBA535FE-3D2D-4F2D-8D74-D50DC7C15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311" y="1552468"/>
            <a:ext cx="3739332" cy="2772252"/>
          </a:xfrm>
          <a:prstGeom prst="round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51CEC294-E291-4E8A-BEB4-8D1AB82BFBCB}"/>
              </a:ext>
            </a:extLst>
          </p:cNvPr>
          <p:cNvSpPr txBox="1"/>
          <p:nvPr/>
        </p:nvSpPr>
        <p:spPr>
          <a:xfrm>
            <a:off x="543824" y="475250"/>
            <a:ext cx="3577903" cy="1077218"/>
          </a:xfrm>
          <a:prstGeom prst="rect">
            <a:avLst/>
          </a:prstGeom>
          <a:noFill/>
        </p:spPr>
        <p:txBody>
          <a:bodyPr wrap="none" rtlCol="0">
            <a:spAutoFit/>
          </a:bodyPr>
          <a:lstStyle/>
          <a:p>
            <a:r>
              <a:rPr lang="pt-BR" sz="2800" b="1" dirty="0"/>
              <a:t>* </a:t>
            </a:r>
            <a:r>
              <a:rPr lang="pt-BR" sz="2800" b="1" dirty="0" err="1"/>
              <a:t>Familia</a:t>
            </a:r>
            <a:r>
              <a:rPr lang="pt-BR" sz="2800" b="1" dirty="0"/>
              <a:t>: </a:t>
            </a:r>
            <a:r>
              <a:rPr lang="pt-BR" sz="2800" b="1" dirty="0" err="1"/>
              <a:t>Limacodidae</a:t>
            </a:r>
            <a:endParaRPr lang="pt-BR" sz="2800" b="1" dirty="0"/>
          </a:p>
          <a:p>
            <a:br>
              <a:rPr lang="pt-BR" dirty="0"/>
            </a:br>
            <a:endParaRPr lang="pt-BR" dirty="0"/>
          </a:p>
        </p:txBody>
      </p:sp>
      <p:sp>
        <p:nvSpPr>
          <p:cNvPr id="7" name="Retângulo 6">
            <a:extLst>
              <a:ext uri="{FF2B5EF4-FFF2-40B4-BE49-F238E27FC236}">
                <a16:creationId xmlns:a16="http://schemas.microsoft.com/office/drawing/2014/main" id="{2A02C7E2-C8BA-4194-8102-B7A5BB27FE31}"/>
              </a:ext>
            </a:extLst>
          </p:cNvPr>
          <p:cNvSpPr/>
          <p:nvPr/>
        </p:nvSpPr>
        <p:spPr>
          <a:xfrm>
            <a:off x="1646863" y="4705794"/>
            <a:ext cx="5801784" cy="461665"/>
          </a:xfrm>
          <a:prstGeom prst="rect">
            <a:avLst/>
          </a:prstGeom>
          <a:solidFill>
            <a:srgbClr val="000000">
              <a:alpha val="20000"/>
            </a:srgbClr>
          </a:solidFill>
        </p:spPr>
        <p:txBody>
          <a:bodyPr wrap="square">
            <a:spAutoFit/>
          </a:bodyPr>
          <a:lstStyle/>
          <a:p>
            <a:pPr algn="ctr"/>
            <a:r>
              <a:rPr lang="pt-BR" sz="2400" i="1" dirty="0">
                <a:solidFill>
                  <a:schemeClr val="bg1"/>
                </a:solidFill>
              </a:rPr>
              <a:t>Acharia </a:t>
            </a:r>
            <a:r>
              <a:rPr lang="pt-BR" sz="2400" i="1" dirty="0" err="1">
                <a:solidFill>
                  <a:schemeClr val="bg1"/>
                </a:solidFill>
              </a:rPr>
              <a:t>nesea</a:t>
            </a:r>
            <a:endParaRPr lang="pt-BR" sz="2400" i="1" dirty="0">
              <a:solidFill>
                <a:schemeClr val="bg1"/>
              </a:solidFill>
            </a:endParaRPr>
          </a:p>
        </p:txBody>
      </p:sp>
    </p:spTree>
    <p:extLst>
      <p:ext uri="{BB962C8B-B14F-4D97-AF65-F5344CB8AC3E}">
        <p14:creationId xmlns:p14="http://schemas.microsoft.com/office/powerpoint/2010/main" val="22855321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tângulo 23">
            <a:extLst>
              <a:ext uri="{FF2B5EF4-FFF2-40B4-BE49-F238E27FC236}">
                <a16:creationId xmlns:a16="http://schemas.microsoft.com/office/drawing/2014/main" id="{645BD301-8867-467C-90CD-86FC7EC8AC42}"/>
              </a:ext>
            </a:extLst>
          </p:cNvPr>
          <p:cNvSpPr/>
          <p:nvPr/>
        </p:nvSpPr>
        <p:spPr>
          <a:xfrm>
            <a:off x="0" y="-21772"/>
            <a:ext cx="12192000" cy="6899209"/>
          </a:xfrm>
          <a:prstGeom prst="rect">
            <a:avLst/>
          </a:prstGeom>
          <a:gradFill flip="none" rotWithShape="1">
            <a:gsLst>
              <a:gs pos="0">
                <a:schemeClr val="accent6">
                  <a:lumMod val="20000"/>
                  <a:lumOff val="80000"/>
                  <a:shade val="30000"/>
                  <a:satMod val="115000"/>
                </a:schemeClr>
              </a:gs>
              <a:gs pos="50000">
                <a:schemeClr val="accent6">
                  <a:lumMod val="20000"/>
                  <a:lumOff val="80000"/>
                  <a:shade val="67500"/>
                  <a:satMod val="115000"/>
                </a:schemeClr>
              </a:gs>
              <a:gs pos="100000">
                <a:schemeClr val="accent6">
                  <a:lumMod val="20000"/>
                  <a:lumOff val="80000"/>
                  <a:shade val="100000"/>
                  <a:satMod val="115000"/>
                </a:schemeClr>
              </a:gs>
            </a:gsLst>
            <a:lin ang="13500000" scaled="1"/>
            <a:tileRect/>
          </a:gra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Picture 4" descr="Resultado de imagem para arvore de algodÃ£o">
            <a:extLst>
              <a:ext uri="{FF2B5EF4-FFF2-40B4-BE49-F238E27FC236}">
                <a16:creationId xmlns:a16="http://schemas.microsoft.com/office/drawing/2014/main" id="{0CDEC04C-E526-40AF-907A-326566DF63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80" y="2285313"/>
            <a:ext cx="3360000" cy="2520000"/>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64" name="Picture 4" descr="Imagem relacionada">
            <a:extLst>
              <a:ext uri="{FF2B5EF4-FFF2-40B4-BE49-F238E27FC236}">
                <a16:creationId xmlns:a16="http://schemas.microsoft.com/office/drawing/2014/main" id="{67D248E7-F0E3-41F2-906C-DF10E5AE62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79"/>
          <a:stretch/>
        </p:blipFill>
        <p:spPr bwMode="auto">
          <a:xfrm>
            <a:off x="4750865" y="4196761"/>
            <a:ext cx="3069037" cy="2661239"/>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66" name="Picture 6" descr="Resultado de imagem para naranja">
            <a:extLst>
              <a:ext uri="{FF2B5EF4-FFF2-40B4-BE49-F238E27FC236}">
                <a16:creationId xmlns:a16="http://schemas.microsoft.com/office/drawing/2014/main" id="{24693479-6608-45C1-9F36-4DFFD8B08B4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0673"/>
          <a:stretch/>
        </p:blipFill>
        <p:spPr bwMode="auto">
          <a:xfrm>
            <a:off x="8861494" y="0"/>
            <a:ext cx="3239999" cy="2520000"/>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68" name="Picture 8" descr="Resultado de imagem para palta">
            <a:extLst>
              <a:ext uri="{FF2B5EF4-FFF2-40B4-BE49-F238E27FC236}">
                <a16:creationId xmlns:a16="http://schemas.microsoft.com/office/drawing/2014/main" id="{4E9174FE-F3EE-4E0F-804E-E0954897FC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05" r="22773"/>
          <a:stretch/>
        </p:blipFill>
        <p:spPr bwMode="auto">
          <a:xfrm>
            <a:off x="888152" y="4165437"/>
            <a:ext cx="3483948" cy="2520000"/>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70" name="Picture 10" descr="Resultado de imagem para arvore de manga">
            <a:extLst>
              <a:ext uri="{FF2B5EF4-FFF2-40B4-BE49-F238E27FC236}">
                <a16:creationId xmlns:a16="http://schemas.microsoft.com/office/drawing/2014/main" id="{9769F5E5-18E1-4EE4-AE55-7CACEDB607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4271" y="0"/>
            <a:ext cx="3240000" cy="2453857"/>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72" name="Picture 12" descr="Resultado de imagem para pessegueiro">
            <a:extLst>
              <a:ext uri="{FF2B5EF4-FFF2-40B4-BE49-F238E27FC236}">
                <a16:creationId xmlns:a16="http://schemas.microsoft.com/office/drawing/2014/main" id="{3E672086-52C0-4085-A72A-94C43D1708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447" t="1056" r="10214" b="-1056"/>
          <a:stretch/>
        </p:blipFill>
        <p:spPr bwMode="auto">
          <a:xfrm>
            <a:off x="8952001" y="4357438"/>
            <a:ext cx="3239999" cy="2520000"/>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pic>
        <p:nvPicPr>
          <p:cNvPr id="40974" name="Picture 14" descr="Resultado de imagem para nectandra lanceolata">
            <a:extLst>
              <a:ext uri="{FF2B5EF4-FFF2-40B4-BE49-F238E27FC236}">
                <a16:creationId xmlns:a16="http://schemas.microsoft.com/office/drawing/2014/main" id="{08CDD361-AD87-4980-BA75-E661916E44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28413" y="1908000"/>
            <a:ext cx="3240000" cy="2430000"/>
          </a:xfrm>
          <a:prstGeom prst="ellipse">
            <a:avLst/>
          </a:prstGeom>
          <a:noFill/>
          <a:ln w="38100">
            <a:solidFill>
              <a:schemeClr val="accent6"/>
            </a:solidFill>
          </a:ln>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538F107A-000D-4401-AEB1-EBBF6EE5F422}"/>
              </a:ext>
            </a:extLst>
          </p:cNvPr>
          <p:cNvSpPr txBox="1"/>
          <p:nvPr/>
        </p:nvSpPr>
        <p:spPr>
          <a:xfrm>
            <a:off x="3024110" y="2953769"/>
            <a:ext cx="3048605" cy="369332"/>
          </a:xfrm>
          <a:prstGeom prst="rect">
            <a:avLst/>
          </a:prstGeom>
          <a:solidFill>
            <a:srgbClr val="000000">
              <a:alpha val="50196"/>
            </a:srgbClr>
          </a:solidFill>
        </p:spPr>
        <p:txBody>
          <a:bodyPr wrap="square" rtlCol="0">
            <a:spAutoFit/>
          </a:bodyPr>
          <a:lstStyle/>
          <a:p>
            <a:pPr algn="ctr"/>
            <a:r>
              <a:rPr lang="pt-BR" b="1" dirty="0">
                <a:solidFill>
                  <a:schemeClr val="bg1"/>
                </a:solidFill>
              </a:rPr>
              <a:t>Laurel </a:t>
            </a:r>
            <a:r>
              <a:rPr lang="pt-BR" b="1" dirty="0" err="1">
                <a:solidFill>
                  <a:schemeClr val="bg1"/>
                </a:solidFill>
              </a:rPr>
              <a:t>amarillo</a:t>
            </a:r>
            <a:endParaRPr lang="pt-BR" b="1" dirty="0">
              <a:solidFill>
                <a:schemeClr val="bg1"/>
              </a:solidFill>
            </a:endParaRPr>
          </a:p>
        </p:txBody>
      </p:sp>
      <p:sp>
        <p:nvSpPr>
          <p:cNvPr id="14" name="CaixaDeTexto 13">
            <a:extLst>
              <a:ext uri="{FF2B5EF4-FFF2-40B4-BE49-F238E27FC236}">
                <a16:creationId xmlns:a16="http://schemas.microsoft.com/office/drawing/2014/main" id="{B35B65A8-4622-4A79-AE88-3A5D6B0841B7}"/>
              </a:ext>
            </a:extLst>
          </p:cNvPr>
          <p:cNvSpPr txBox="1"/>
          <p:nvPr/>
        </p:nvSpPr>
        <p:spPr>
          <a:xfrm>
            <a:off x="5379969" y="976178"/>
            <a:ext cx="3048605" cy="369332"/>
          </a:xfrm>
          <a:prstGeom prst="rect">
            <a:avLst/>
          </a:prstGeom>
          <a:solidFill>
            <a:srgbClr val="000000">
              <a:alpha val="50196"/>
            </a:srgbClr>
          </a:solidFill>
        </p:spPr>
        <p:txBody>
          <a:bodyPr wrap="square" rtlCol="0">
            <a:spAutoFit/>
          </a:bodyPr>
          <a:lstStyle/>
          <a:p>
            <a:pPr algn="ctr"/>
            <a:r>
              <a:rPr lang="pt-BR" b="1" dirty="0">
                <a:solidFill>
                  <a:schemeClr val="bg1"/>
                </a:solidFill>
              </a:rPr>
              <a:t>Manga</a:t>
            </a:r>
          </a:p>
        </p:txBody>
      </p:sp>
      <p:sp>
        <p:nvSpPr>
          <p:cNvPr id="15" name="CaixaDeTexto 14">
            <a:extLst>
              <a:ext uri="{FF2B5EF4-FFF2-40B4-BE49-F238E27FC236}">
                <a16:creationId xmlns:a16="http://schemas.microsoft.com/office/drawing/2014/main" id="{7C358698-CF6F-483E-A422-7224D7AD2C26}"/>
              </a:ext>
            </a:extLst>
          </p:cNvPr>
          <p:cNvSpPr txBox="1"/>
          <p:nvPr/>
        </p:nvSpPr>
        <p:spPr>
          <a:xfrm>
            <a:off x="8952001" y="1028808"/>
            <a:ext cx="3048605" cy="369332"/>
          </a:xfrm>
          <a:prstGeom prst="rect">
            <a:avLst/>
          </a:prstGeom>
          <a:solidFill>
            <a:srgbClr val="000000">
              <a:alpha val="50196"/>
            </a:srgbClr>
          </a:solidFill>
        </p:spPr>
        <p:txBody>
          <a:bodyPr wrap="square" rtlCol="0">
            <a:spAutoFit/>
          </a:bodyPr>
          <a:lstStyle/>
          <a:p>
            <a:pPr algn="ctr"/>
            <a:r>
              <a:rPr lang="pt-BR" b="1" dirty="0" err="1">
                <a:solidFill>
                  <a:schemeClr val="bg1"/>
                </a:solidFill>
              </a:rPr>
              <a:t>Naranja</a:t>
            </a:r>
            <a:endParaRPr lang="pt-BR" b="1" dirty="0">
              <a:solidFill>
                <a:schemeClr val="bg1"/>
              </a:solidFill>
            </a:endParaRPr>
          </a:p>
        </p:txBody>
      </p:sp>
      <p:sp>
        <p:nvSpPr>
          <p:cNvPr id="16" name="CaixaDeTexto 15">
            <a:extLst>
              <a:ext uri="{FF2B5EF4-FFF2-40B4-BE49-F238E27FC236}">
                <a16:creationId xmlns:a16="http://schemas.microsoft.com/office/drawing/2014/main" id="{84427809-B78D-4DD1-B839-87AEAC5FD50C}"/>
              </a:ext>
            </a:extLst>
          </p:cNvPr>
          <p:cNvSpPr txBox="1"/>
          <p:nvPr/>
        </p:nvSpPr>
        <p:spPr>
          <a:xfrm>
            <a:off x="6844683" y="3393660"/>
            <a:ext cx="3239999" cy="369332"/>
          </a:xfrm>
          <a:prstGeom prst="rect">
            <a:avLst/>
          </a:prstGeom>
          <a:solidFill>
            <a:srgbClr val="000000">
              <a:alpha val="50196"/>
            </a:srgbClr>
          </a:solidFill>
        </p:spPr>
        <p:txBody>
          <a:bodyPr wrap="square" rtlCol="0">
            <a:spAutoFit/>
          </a:bodyPr>
          <a:lstStyle/>
          <a:p>
            <a:pPr algn="ctr"/>
            <a:r>
              <a:rPr lang="pt-BR" b="1" dirty="0" err="1">
                <a:solidFill>
                  <a:schemeClr val="bg1"/>
                </a:solidFill>
              </a:rPr>
              <a:t>Algodón</a:t>
            </a:r>
            <a:endParaRPr lang="pt-BR" b="1" dirty="0">
              <a:solidFill>
                <a:schemeClr val="bg1"/>
              </a:solidFill>
            </a:endParaRPr>
          </a:p>
        </p:txBody>
      </p:sp>
      <p:sp>
        <p:nvSpPr>
          <p:cNvPr id="17" name="CaixaDeTexto 16">
            <a:extLst>
              <a:ext uri="{FF2B5EF4-FFF2-40B4-BE49-F238E27FC236}">
                <a16:creationId xmlns:a16="http://schemas.microsoft.com/office/drawing/2014/main" id="{D91FA714-6BC6-402A-911F-6416E620A423}"/>
              </a:ext>
            </a:extLst>
          </p:cNvPr>
          <p:cNvSpPr txBox="1"/>
          <p:nvPr/>
        </p:nvSpPr>
        <p:spPr>
          <a:xfrm>
            <a:off x="971869" y="5273396"/>
            <a:ext cx="3239999" cy="369332"/>
          </a:xfrm>
          <a:prstGeom prst="rect">
            <a:avLst/>
          </a:prstGeom>
          <a:solidFill>
            <a:srgbClr val="000000">
              <a:alpha val="50196"/>
            </a:srgbClr>
          </a:solidFill>
        </p:spPr>
        <p:txBody>
          <a:bodyPr wrap="square" rtlCol="0">
            <a:spAutoFit/>
          </a:bodyPr>
          <a:lstStyle/>
          <a:p>
            <a:pPr algn="ctr"/>
            <a:r>
              <a:rPr lang="pt-BR" b="1" dirty="0" err="1">
                <a:solidFill>
                  <a:schemeClr val="bg1"/>
                </a:solidFill>
              </a:rPr>
              <a:t>Palta</a:t>
            </a:r>
            <a:endParaRPr lang="pt-BR" b="1" dirty="0">
              <a:solidFill>
                <a:schemeClr val="bg1"/>
              </a:solidFill>
            </a:endParaRPr>
          </a:p>
        </p:txBody>
      </p:sp>
      <p:sp>
        <p:nvSpPr>
          <p:cNvPr id="18" name="CaixaDeTexto 17">
            <a:extLst>
              <a:ext uri="{FF2B5EF4-FFF2-40B4-BE49-F238E27FC236}">
                <a16:creationId xmlns:a16="http://schemas.microsoft.com/office/drawing/2014/main" id="{140D6780-2CE0-44F6-B811-8B7970842B54}"/>
              </a:ext>
            </a:extLst>
          </p:cNvPr>
          <p:cNvSpPr txBox="1"/>
          <p:nvPr/>
        </p:nvSpPr>
        <p:spPr>
          <a:xfrm>
            <a:off x="4795255" y="5385033"/>
            <a:ext cx="2987595" cy="369332"/>
          </a:xfrm>
          <a:prstGeom prst="rect">
            <a:avLst/>
          </a:prstGeom>
          <a:solidFill>
            <a:srgbClr val="000000">
              <a:alpha val="50196"/>
            </a:srgbClr>
          </a:solidFill>
          <a:ln>
            <a:noFill/>
          </a:ln>
        </p:spPr>
        <p:txBody>
          <a:bodyPr wrap="square" rtlCol="0">
            <a:spAutoFit/>
          </a:bodyPr>
          <a:lstStyle/>
          <a:p>
            <a:pPr algn="ctr"/>
            <a:r>
              <a:rPr lang="pt-BR" b="1" dirty="0" err="1">
                <a:solidFill>
                  <a:schemeClr val="bg1"/>
                </a:solidFill>
              </a:rPr>
              <a:t>Limón</a:t>
            </a:r>
            <a:endParaRPr lang="pt-BR" b="1" dirty="0">
              <a:solidFill>
                <a:schemeClr val="bg1"/>
              </a:solidFill>
            </a:endParaRPr>
          </a:p>
        </p:txBody>
      </p:sp>
      <p:sp>
        <p:nvSpPr>
          <p:cNvPr id="19" name="CaixaDeTexto 18">
            <a:extLst>
              <a:ext uri="{FF2B5EF4-FFF2-40B4-BE49-F238E27FC236}">
                <a16:creationId xmlns:a16="http://schemas.microsoft.com/office/drawing/2014/main" id="{0B8E1B36-100B-4E51-AAE2-A41DFC62209A}"/>
              </a:ext>
            </a:extLst>
          </p:cNvPr>
          <p:cNvSpPr txBox="1"/>
          <p:nvPr/>
        </p:nvSpPr>
        <p:spPr>
          <a:xfrm>
            <a:off x="9032866" y="5472043"/>
            <a:ext cx="3078268" cy="369332"/>
          </a:xfrm>
          <a:prstGeom prst="rect">
            <a:avLst/>
          </a:prstGeom>
          <a:solidFill>
            <a:srgbClr val="000000">
              <a:alpha val="50196"/>
            </a:srgbClr>
          </a:solidFill>
        </p:spPr>
        <p:txBody>
          <a:bodyPr wrap="square" rtlCol="0">
            <a:spAutoFit/>
          </a:bodyPr>
          <a:lstStyle/>
          <a:p>
            <a:pPr algn="ctr"/>
            <a:r>
              <a:rPr lang="pt-BR" b="1" dirty="0" err="1">
                <a:solidFill>
                  <a:schemeClr val="bg1"/>
                </a:solidFill>
              </a:rPr>
              <a:t>Melocotón</a:t>
            </a:r>
            <a:endParaRPr lang="pt-BR" b="1" dirty="0">
              <a:solidFill>
                <a:schemeClr val="bg1"/>
              </a:solidFill>
            </a:endParaRPr>
          </a:p>
        </p:txBody>
      </p:sp>
      <p:pic>
        <p:nvPicPr>
          <p:cNvPr id="40976" name="Picture 16" descr="Resultado de imagem para desenho arvore">
            <a:extLst>
              <a:ext uri="{FF2B5EF4-FFF2-40B4-BE49-F238E27FC236}">
                <a16:creationId xmlns:a16="http://schemas.microsoft.com/office/drawing/2014/main" id="{C17988B7-8B9D-49C3-9E00-AE660714D2DE}"/>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16777" y="-184666"/>
            <a:ext cx="4160523" cy="3323101"/>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Cantos Arredondados 5">
            <a:extLst>
              <a:ext uri="{FF2B5EF4-FFF2-40B4-BE49-F238E27FC236}">
                <a16:creationId xmlns:a16="http://schemas.microsoft.com/office/drawing/2014/main" id="{3E84406A-CEB8-4015-9ED4-3EDE016D5867}"/>
              </a:ext>
            </a:extLst>
          </p:cNvPr>
          <p:cNvSpPr/>
          <p:nvPr/>
        </p:nvSpPr>
        <p:spPr>
          <a:xfrm>
            <a:off x="731876" y="652385"/>
            <a:ext cx="2063218" cy="1328023"/>
          </a:xfrm>
          <a:prstGeom prst="roundRect">
            <a:avLst/>
          </a:prstGeom>
          <a:solidFill>
            <a:srgbClr val="FFFFFF">
              <a:alpha val="30196"/>
            </a:srgbClr>
          </a:solidFill>
        </p:spPr>
        <p:txBody>
          <a:bodyPr wrap="square">
            <a:spAutoFit/>
          </a:bodyPr>
          <a:lstStyle/>
          <a:p>
            <a:pPr algn="ctr"/>
            <a:r>
              <a:rPr lang="pt-BR" dirty="0" err="1"/>
              <a:t>Algunos</a:t>
            </a:r>
            <a:r>
              <a:rPr lang="pt-BR" dirty="0"/>
              <a:t> </a:t>
            </a:r>
            <a:r>
              <a:rPr lang="pt-BR" dirty="0" err="1"/>
              <a:t>ejemplos</a:t>
            </a:r>
            <a:r>
              <a:rPr lang="pt-BR" dirty="0"/>
              <a:t> de </a:t>
            </a:r>
            <a:r>
              <a:rPr lang="pt-BR" dirty="0" err="1"/>
              <a:t>árboles</a:t>
            </a:r>
            <a:r>
              <a:rPr lang="pt-BR" dirty="0"/>
              <a:t> </a:t>
            </a:r>
            <a:r>
              <a:rPr lang="pt-BR" dirty="0" err="1"/>
              <a:t>con</a:t>
            </a:r>
            <a:r>
              <a:rPr lang="pt-BR" dirty="0"/>
              <a:t> </a:t>
            </a:r>
            <a:r>
              <a:rPr lang="pt-BR" dirty="0" err="1"/>
              <a:t>riesgo</a:t>
            </a:r>
            <a:r>
              <a:rPr lang="pt-BR" dirty="0"/>
              <a:t> de </a:t>
            </a:r>
            <a:r>
              <a:rPr lang="pt-BR" dirty="0" err="1"/>
              <a:t>accidentes</a:t>
            </a:r>
            <a:endParaRPr lang="pt-BR" dirty="0"/>
          </a:p>
        </p:txBody>
      </p:sp>
    </p:spTree>
    <p:extLst>
      <p:ext uri="{BB962C8B-B14F-4D97-AF65-F5344CB8AC3E}">
        <p14:creationId xmlns:p14="http://schemas.microsoft.com/office/powerpoint/2010/main" val="4474675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Resultado de imagem para mulher com lupa">
            <a:extLst>
              <a:ext uri="{FF2B5EF4-FFF2-40B4-BE49-F238E27FC236}">
                <a16:creationId xmlns:a16="http://schemas.microsoft.com/office/drawing/2014/main" id="{BCC0D6C2-B0C5-4A97-B319-2C5626AA3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70" y="1807030"/>
            <a:ext cx="2823030" cy="423454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F31DAAA-B097-4D36-8E5A-E41657ECE2C7}"/>
              </a:ext>
            </a:extLst>
          </p:cNvPr>
          <p:cNvSpPr txBox="1"/>
          <p:nvPr/>
        </p:nvSpPr>
        <p:spPr>
          <a:xfrm>
            <a:off x="653142" y="6041574"/>
            <a:ext cx="1882247" cy="369332"/>
          </a:xfrm>
          <a:prstGeom prst="rect">
            <a:avLst/>
          </a:prstGeom>
          <a:noFill/>
        </p:spPr>
        <p:txBody>
          <a:bodyPr wrap="none" rtlCol="0">
            <a:spAutoFit/>
          </a:bodyPr>
          <a:lstStyle/>
          <a:p>
            <a:r>
              <a:rPr lang="pt-BR" dirty="0" err="1"/>
              <a:t>Ciencia</a:t>
            </a:r>
            <a:r>
              <a:rPr lang="pt-BR" dirty="0"/>
              <a:t> </a:t>
            </a:r>
            <a:r>
              <a:rPr lang="pt-BR" dirty="0" err="1"/>
              <a:t>ciudadana</a:t>
            </a:r>
            <a:endParaRPr lang="pt-BR" dirty="0"/>
          </a:p>
        </p:txBody>
      </p:sp>
      <p:pic>
        <p:nvPicPr>
          <p:cNvPr id="51202" name="Picture 2" descr="Resultado de imagem para grinbitox argentina">
            <a:extLst>
              <a:ext uri="{FF2B5EF4-FFF2-40B4-BE49-F238E27FC236}">
                <a16:creationId xmlns:a16="http://schemas.microsoft.com/office/drawing/2014/main" id="{B6AAD583-03C0-4800-BC97-6831FA64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259" y="242792"/>
            <a:ext cx="3374571" cy="179977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C66E8EE-0DD7-446B-AF34-FFE861C1E9A4}"/>
              </a:ext>
            </a:extLst>
          </p:cNvPr>
          <p:cNvSpPr txBox="1"/>
          <p:nvPr/>
        </p:nvSpPr>
        <p:spPr>
          <a:xfrm>
            <a:off x="3425370" y="2154587"/>
            <a:ext cx="5027915" cy="3539430"/>
          </a:xfrm>
          <a:prstGeom prst="rect">
            <a:avLst/>
          </a:prstGeom>
          <a:noFill/>
        </p:spPr>
        <p:txBody>
          <a:bodyPr wrap="none" rtlCol="0">
            <a:spAutoFit/>
          </a:bodyPr>
          <a:lstStyle/>
          <a:p>
            <a:r>
              <a:rPr lang="pt-BR" sz="3200" b="1" dirty="0"/>
              <a:t>Dra. Elisa </a:t>
            </a:r>
            <a:r>
              <a:rPr lang="pt-BR" sz="3200" b="1" dirty="0" err="1"/>
              <a:t>Peichoto</a:t>
            </a:r>
            <a:endParaRPr lang="pt-BR" sz="3200" b="1" dirty="0"/>
          </a:p>
          <a:p>
            <a:r>
              <a:rPr lang="pt-BR" sz="3200" dirty="0"/>
              <a:t>+54 379 460-4463</a:t>
            </a:r>
          </a:p>
          <a:p>
            <a:r>
              <a:rPr lang="pt-BR" sz="3200" dirty="0"/>
              <a:t>mepeichoto@yahoo.com.ar </a:t>
            </a:r>
          </a:p>
          <a:p>
            <a:endParaRPr lang="pt-BR" sz="3200" b="1" dirty="0"/>
          </a:p>
          <a:p>
            <a:r>
              <a:rPr lang="pt-BR" sz="3200" b="1" dirty="0"/>
              <a:t>Lic. Milena </a:t>
            </a:r>
            <a:r>
              <a:rPr lang="pt-BR" sz="3200" b="1" dirty="0" err="1"/>
              <a:t>Casafús</a:t>
            </a:r>
            <a:endParaRPr lang="pt-BR" sz="3200" b="1" dirty="0"/>
          </a:p>
          <a:p>
            <a:r>
              <a:rPr lang="pt-BR" sz="3200" dirty="0"/>
              <a:t>+54 379 463-5223</a:t>
            </a:r>
          </a:p>
          <a:p>
            <a:r>
              <a:rPr lang="pt-BR" sz="3200" dirty="0"/>
              <a:t>milecasafus@gmail.com</a:t>
            </a:r>
          </a:p>
        </p:txBody>
      </p:sp>
      <p:sp>
        <p:nvSpPr>
          <p:cNvPr id="2" name="Título 1">
            <a:extLst>
              <a:ext uri="{FF2B5EF4-FFF2-40B4-BE49-F238E27FC236}">
                <a16:creationId xmlns:a16="http://schemas.microsoft.com/office/drawing/2014/main" id="{F61FB5C0-83AB-4656-8DD0-E3BBDA79CE12}"/>
              </a:ext>
            </a:extLst>
          </p:cNvPr>
          <p:cNvSpPr>
            <a:spLocks noGrp="1"/>
          </p:cNvSpPr>
          <p:nvPr>
            <p:ph type="title"/>
          </p:nvPr>
        </p:nvSpPr>
        <p:spPr>
          <a:xfrm>
            <a:off x="0" y="479897"/>
            <a:ext cx="10722428" cy="1325563"/>
          </a:xfrm>
        </p:spPr>
        <p:txBody>
          <a:bodyPr/>
          <a:lstStyle/>
          <a:p>
            <a:pPr algn="ctr"/>
            <a:r>
              <a:rPr lang="pt-BR" b="1" dirty="0"/>
              <a:t>¡</a:t>
            </a:r>
            <a:r>
              <a:rPr lang="pt-BR" b="1" dirty="0" err="1"/>
              <a:t>Necesitamos</a:t>
            </a:r>
            <a:r>
              <a:rPr lang="pt-BR" b="1" dirty="0"/>
              <a:t> </a:t>
            </a:r>
            <a:r>
              <a:rPr lang="pt-BR" b="1" dirty="0" err="1"/>
              <a:t>su</a:t>
            </a:r>
            <a:r>
              <a:rPr lang="pt-BR" b="1" dirty="0"/>
              <a:t> </a:t>
            </a:r>
            <a:r>
              <a:rPr lang="pt-BR" b="1" dirty="0" err="1"/>
              <a:t>apoyo</a:t>
            </a:r>
            <a:r>
              <a:rPr lang="pt-BR" b="1" dirty="0"/>
              <a:t>!</a:t>
            </a:r>
          </a:p>
        </p:txBody>
      </p:sp>
      <mc:AlternateContent xmlns:mc="http://schemas.openxmlformats.org/markup-compatibility/2006" xmlns:p14="http://schemas.microsoft.com/office/powerpoint/2010/main">
        <mc:Choice Requires="p14">
          <p:contentPart p14:bwMode="auto" r:id="rId5">
            <p14:nvContentPartPr>
              <p14:cNvPr id="6" name="Tinta 5">
                <a:extLst>
                  <a:ext uri="{FF2B5EF4-FFF2-40B4-BE49-F238E27FC236}">
                    <a16:creationId xmlns:a16="http://schemas.microsoft.com/office/drawing/2014/main" id="{FF480760-F2C2-4A2D-83A6-61DC875853D5}"/>
                  </a:ext>
                </a:extLst>
              </p14:cNvPr>
              <p14:cNvContentPartPr/>
              <p14:nvPr/>
            </p14:nvContentPartPr>
            <p14:xfrm>
              <a:off x="9456480" y="3035945"/>
              <a:ext cx="1987560" cy="2061720"/>
            </p14:xfrm>
          </p:contentPart>
        </mc:Choice>
        <mc:Fallback xmlns="">
          <p:pic>
            <p:nvPicPr>
              <p:cNvPr id="6" name="Tinta 5">
                <a:extLst>
                  <a:ext uri="{FF2B5EF4-FFF2-40B4-BE49-F238E27FC236}">
                    <a16:creationId xmlns:a16="http://schemas.microsoft.com/office/drawing/2014/main" id="{FF480760-F2C2-4A2D-83A6-61DC875853D5}"/>
                  </a:ext>
                </a:extLst>
              </p:cNvPr>
              <p:cNvPicPr/>
              <p:nvPr/>
            </p:nvPicPr>
            <p:blipFill>
              <a:blip r:embed="rId6"/>
              <a:stretch>
                <a:fillRect/>
              </a:stretch>
            </p:blipFill>
            <p:spPr>
              <a:xfrm>
                <a:off x="9447480" y="3027305"/>
                <a:ext cx="2005200" cy="207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Tinta 6">
                <a:extLst>
                  <a:ext uri="{FF2B5EF4-FFF2-40B4-BE49-F238E27FC236}">
                    <a16:creationId xmlns:a16="http://schemas.microsoft.com/office/drawing/2014/main" id="{893FBA9A-7307-40E2-B24D-AFC60F899FB5}"/>
                  </a:ext>
                </a:extLst>
              </p14:cNvPr>
              <p14:cNvContentPartPr/>
              <p14:nvPr/>
            </p14:nvContentPartPr>
            <p14:xfrm>
              <a:off x="874440" y="1772705"/>
              <a:ext cx="360" cy="360"/>
            </p14:xfrm>
          </p:contentPart>
        </mc:Choice>
        <mc:Fallback xmlns="">
          <p:pic>
            <p:nvPicPr>
              <p:cNvPr id="7" name="Tinta 6">
                <a:extLst>
                  <a:ext uri="{FF2B5EF4-FFF2-40B4-BE49-F238E27FC236}">
                    <a16:creationId xmlns:a16="http://schemas.microsoft.com/office/drawing/2014/main" id="{893FBA9A-7307-40E2-B24D-AFC60F899FB5}"/>
                  </a:ext>
                </a:extLst>
              </p:cNvPr>
              <p:cNvPicPr/>
              <p:nvPr/>
            </p:nvPicPr>
            <p:blipFill>
              <a:blip r:embed="rId8"/>
              <a:stretch>
                <a:fillRect/>
              </a:stretch>
            </p:blipFill>
            <p:spPr>
              <a:xfrm>
                <a:off x="865800" y="17640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Tinta 7">
                <a:extLst>
                  <a:ext uri="{FF2B5EF4-FFF2-40B4-BE49-F238E27FC236}">
                    <a16:creationId xmlns:a16="http://schemas.microsoft.com/office/drawing/2014/main" id="{D4D52D9D-5BF3-41D9-B7E9-84D663E02BCA}"/>
                  </a:ext>
                </a:extLst>
              </p14:cNvPr>
              <p14:cNvContentPartPr/>
              <p14:nvPr/>
            </p14:nvContentPartPr>
            <p14:xfrm>
              <a:off x="994680" y="1707905"/>
              <a:ext cx="360" cy="360"/>
            </p14:xfrm>
          </p:contentPart>
        </mc:Choice>
        <mc:Fallback xmlns="">
          <p:pic>
            <p:nvPicPr>
              <p:cNvPr id="8" name="Tinta 7">
                <a:extLst>
                  <a:ext uri="{FF2B5EF4-FFF2-40B4-BE49-F238E27FC236}">
                    <a16:creationId xmlns:a16="http://schemas.microsoft.com/office/drawing/2014/main" id="{D4D52D9D-5BF3-41D9-B7E9-84D663E02BCA}"/>
                  </a:ext>
                </a:extLst>
              </p:cNvPr>
              <p:cNvPicPr/>
              <p:nvPr/>
            </p:nvPicPr>
            <p:blipFill>
              <a:blip r:embed="rId8"/>
              <a:stretch>
                <a:fillRect/>
              </a:stretch>
            </p:blipFill>
            <p:spPr>
              <a:xfrm>
                <a:off x="985680" y="16992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2DE145A9-82FB-4A96-83C3-596A6219EA26}"/>
                  </a:ext>
                </a:extLst>
              </p14:cNvPr>
              <p14:cNvContentPartPr/>
              <p14:nvPr/>
            </p14:nvContentPartPr>
            <p14:xfrm>
              <a:off x="-972720" y="3592505"/>
              <a:ext cx="360" cy="360"/>
            </p14:xfrm>
          </p:contentPart>
        </mc:Choice>
        <mc:Fallback xmlns="">
          <p:pic>
            <p:nvPicPr>
              <p:cNvPr id="9" name="Tinta 8">
                <a:extLst>
                  <a:ext uri="{FF2B5EF4-FFF2-40B4-BE49-F238E27FC236}">
                    <a16:creationId xmlns:a16="http://schemas.microsoft.com/office/drawing/2014/main" id="{2DE145A9-82FB-4A96-83C3-596A6219EA26}"/>
                  </a:ext>
                </a:extLst>
              </p:cNvPr>
              <p:cNvPicPr/>
              <p:nvPr/>
            </p:nvPicPr>
            <p:blipFill>
              <a:blip r:embed="rId8"/>
              <a:stretch>
                <a:fillRect/>
              </a:stretch>
            </p:blipFill>
            <p:spPr>
              <a:xfrm>
                <a:off x="-981360" y="3583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7146C730-23A7-47F8-B313-D29234558E8E}"/>
                  </a:ext>
                </a:extLst>
              </p14:cNvPr>
              <p14:cNvContentPartPr/>
              <p14:nvPr/>
            </p14:nvContentPartPr>
            <p14:xfrm>
              <a:off x="626760" y="231905"/>
              <a:ext cx="1258920" cy="1148040"/>
            </p14:xfrm>
          </p:contentPart>
        </mc:Choice>
        <mc:Fallback xmlns="">
          <p:pic>
            <p:nvPicPr>
              <p:cNvPr id="10" name="Tinta 9">
                <a:extLst>
                  <a:ext uri="{FF2B5EF4-FFF2-40B4-BE49-F238E27FC236}">
                    <a16:creationId xmlns:a16="http://schemas.microsoft.com/office/drawing/2014/main" id="{7146C730-23A7-47F8-B313-D29234558E8E}"/>
                  </a:ext>
                </a:extLst>
              </p:cNvPr>
              <p:cNvPicPr/>
              <p:nvPr/>
            </p:nvPicPr>
            <p:blipFill>
              <a:blip r:embed="rId12"/>
              <a:stretch>
                <a:fillRect/>
              </a:stretch>
            </p:blipFill>
            <p:spPr>
              <a:xfrm>
                <a:off x="618120" y="223265"/>
                <a:ext cx="1276560" cy="11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F985E85-D397-487C-9C3A-26440F6DC189}"/>
                  </a:ext>
                </a:extLst>
              </p14:cNvPr>
              <p14:cNvContentPartPr/>
              <p14:nvPr/>
            </p14:nvContentPartPr>
            <p14:xfrm>
              <a:off x="-1808280" y="2805545"/>
              <a:ext cx="360" cy="360"/>
            </p14:xfrm>
          </p:contentPart>
        </mc:Choice>
        <mc:Fallback xmlns="">
          <p:pic>
            <p:nvPicPr>
              <p:cNvPr id="11" name="Tinta 10">
                <a:extLst>
                  <a:ext uri="{FF2B5EF4-FFF2-40B4-BE49-F238E27FC236}">
                    <a16:creationId xmlns:a16="http://schemas.microsoft.com/office/drawing/2014/main" id="{9F985E85-D397-487C-9C3A-26440F6DC189}"/>
                  </a:ext>
                </a:extLst>
              </p:cNvPr>
              <p:cNvPicPr/>
              <p:nvPr/>
            </p:nvPicPr>
            <p:blipFill>
              <a:blip r:embed="rId8"/>
              <a:stretch>
                <a:fillRect/>
              </a:stretch>
            </p:blipFill>
            <p:spPr>
              <a:xfrm>
                <a:off x="-1817280" y="2796545"/>
                <a:ext cx="18000" cy="18000"/>
              </a:xfrm>
              <a:prstGeom prst="rect">
                <a:avLst/>
              </a:prstGeom>
            </p:spPr>
          </p:pic>
        </mc:Fallback>
      </mc:AlternateContent>
    </p:spTree>
    <p:extLst>
      <p:ext uri="{BB962C8B-B14F-4D97-AF65-F5344CB8AC3E}">
        <p14:creationId xmlns:p14="http://schemas.microsoft.com/office/powerpoint/2010/main" val="3438412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aventureiro">
            <a:extLst>
              <a:ext uri="{FF2B5EF4-FFF2-40B4-BE49-F238E27FC236}">
                <a16:creationId xmlns:a16="http://schemas.microsoft.com/office/drawing/2014/main" id="{3A8BC5EB-1CD9-4AA1-B0E6-01751048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9" y="1143000"/>
            <a:ext cx="6096000" cy="4572000"/>
          </a:xfrm>
          <a:prstGeom prst="ellipse">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florestas">
            <a:extLst>
              <a:ext uri="{FF2B5EF4-FFF2-40B4-BE49-F238E27FC236}">
                <a16:creationId xmlns:a16="http://schemas.microsoft.com/office/drawing/2014/main" id="{269EED41-E2A2-4468-88D9-F7D7763BE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379" y="861646"/>
            <a:ext cx="3741755" cy="24882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Resultado de imagem para lagarta arvore">
            <a:extLst>
              <a:ext uri="{FF2B5EF4-FFF2-40B4-BE49-F238E27FC236}">
                <a16:creationId xmlns:a16="http://schemas.microsoft.com/office/drawing/2014/main" id="{EAF6E037-E6A4-4420-844F-9E1D29E2E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277" y="634000"/>
            <a:ext cx="2796408" cy="379889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5" name="Picture 4" descr="Imagem relacionada">
            <a:extLst>
              <a:ext uri="{FF2B5EF4-FFF2-40B4-BE49-F238E27FC236}">
                <a16:creationId xmlns:a16="http://schemas.microsoft.com/office/drawing/2014/main" id="{C9D75C7C-2B96-40B9-B13E-E40661358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4038" y="4550468"/>
            <a:ext cx="3786553" cy="212993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2" descr="Resultado de imagem para fogo emoticon vector">
            <a:extLst>
              <a:ext uri="{FF2B5EF4-FFF2-40B4-BE49-F238E27FC236}">
                <a16:creationId xmlns:a16="http://schemas.microsoft.com/office/drawing/2014/main" id="{FCCE4DAE-A7AE-4CDF-85E9-40D0121EBB09}"/>
              </a:ext>
            </a:extLst>
          </p:cNvPr>
          <p:cNvPicPr>
            <a:picLocks noChangeAspect="1" noChangeArrowheads="1"/>
          </p:cNvPicPr>
          <p:nvPr/>
        </p:nvPicPr>
        <p:blipFill rotWithShape="1">
          <a:blip r:embed="rId7">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6317446" y="3619614"/>
            <a:ext cx="2350039" cy="282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92990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CF31DAAA-B097-4D36-8E5A-E41657ECE2C7}"/>
              </a:ext>
            </a:extLst>
          </p:cNvPr>
          <p:cNvSpPr txBox="1"/>
          <p:nvPr/>
        </p:nvSpPr>
        <p:spPr>
          <a:xfrm>
            <a:off x="653142" y="6041574"/>
            <a:ext cx="1882247" cy="369332"/>
          </a:xfrm>
          <a:prstGeom prst="rect">
            <a:avLst/>
          </a:prstGeom>
          <a:noFill/>
        </p:spPr>
        <p:txBody>
          <a:bodyPr wrap="none" rtlCol="0">
            <a:spAutoFit/>
          </a:bodyPr>
          <a:lstStyle/>
          <a:p>
            <a:r>
              <a:rPr lang="pt-BR" dirty="0" err="1"/>
              <a:t>Ciencia</a:t>
            </a:r>
            <a:r>
              <a:rPr lang="pt-BR" dirty="0"/>
              <a:t> </a:t>
            </a:r>
            <a:r>
              <a:rPr lang="pt-BR" dirty="0" err="1"/>
              <a:t>ciudadana</a:t>
            </a:r>
            <a:endParaRPr lang="pt-BR" dirty="0"/>
          </a:p>
        </p:txBody>
      </p:sp>
      <p:pic>
        <p:nvPicPr>
          <p:cNvPr id="51202" name="Picture 2" descr="Resultado de imagem para grinbitox argentina">
            <a:extLst>
              <a:ext uri="{FF2B5EF4-FFF2-40B4-BE49-F238E27FC236}">
                <a16:creationId xmlns:a16="http://schemas.microsoft.com/office/drawing/2014/main" id="{B6AAD583-03C0-4800-BC97-6831FA64DC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6259" y="242792"/>
            <a:ext cx="3374571" cy="179977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61FB5C0-83AB-4656-8DD0-E3BBDA79CE12}"/>
              </a:ext>
            </a:extLst>
          </p:cNvPr>
          <p:cNvSpPr>
            <a:spLocks noGrp="1"/>
          </p:cNvSpPr>
          <p:nvPr>
            <p:ph type="title"/>
          </p:nvPr>
        </p:nvSpPr>
        <p:spPr>
          <a:xfrm>
            <a:off x="0" y="479897"/>
            <a:ext cx="10722428" cy="1325563"/>
          </a:xfrm>
        </p:spPr>
        <p:txBody>
          <a:bodyPr/>
          <a:lstStyle/>
          <a:p>
            <a:pPr algn="ctr"/>
            <a:r>
              <a:rPr lang="pt-BR" b="1" dirty="0"/>
              <a:t>¡</a:t>
            </a:r>
            <a:r>
              <a:rPr lang="pt-BR" b="1" dirty="0" err="1"/>
              <a:t>Necesitamos</a:t>
            </a:r>
            <a:r>
              <a:rPr lang="pt-BR" b="1" dirty="0"/>
              <a:t> </a:t>
            </a:r>
            <a:r>
              <a:rPr lang="pt-BR" b="1" dirty="0" err="1"/>
              <a:t>su</a:t>
            </a:r>
            <a:r>
              <a:rPr lang="pt-BR" b="1" dirty="0"/>
              <a:t> </a:t>
            </a:r>
            <a:r>
              <a:rPr lang="pt-BR" b="1" dirty="0" err="1"/>
              <a:t>apoyo</a:t>
            </a:r>
            <a:r>
              <a:rPr lang="pt-BR" b="1" dirty="0"/>
              <a:t>!</a:t>
            </a:r>
          </a:p>
        </p:txBody>
      </p:sp>
      <mc:AlternateContent xmlns:mc="http://schemas.openxmlformats.org/markup-compatibility/2006" xmlns:p14="http://schemas.microsoft.com/office/powerpoint/2010/main">
        <mc:Choice Requires="p14">
          <p:contentPart p14:bwMode="auto" r:id="rId4">
            <p14:nvContentPartPr>
              <p14:cNvPr id="7" name="Tinta 6">
                <a:extLst>
                  <a:ext uri="{FF2B5EF4-FFF2-40B4-BE49-F238E27FC236}">
                    <a16:creationId xmlns:a16="http://schemas.microsoft.com/office/drawing/2014/main" id="{893FBA9A-7307-40E2-B24D-AFC60F899FB5}"/>
                  </a:ext>
                </a:extLst>
              </p14:cNvPr>
              <p14:cNvContentPartPr/>
              <p14:nvPr/>
            </p14:nvContentPartPr>
            <p14:xfrm>
              <a:off x="874440" y="1772705"/>
              <a:ext cx="360" cy="360"/>
            </p14:xfrm>
          </p:contentPart>
        </mc:Choice>
        <mc:Fallback xmlns="">
          <p:pic>
            <p:nvPicPr>
              <p:cNvPr id="7" name="Tinta 6">
                <a:extLst>
                  <a:ext uri="{FF2B5EF4-FFF2-40B4-BE49-F238E27FC236}">
                    <a16:creationId xmlns:a16="http://schemas.microsoft.com/office/drawing/2014/main" id="{893FBA9A-7307-40E2-B24D-AFC60F899FB5}"/>
                  </a:ext>
                </a:extLst>
              </p:cNvPr>
              <p:cNvPicPr/>
              <p:nvPr/>
            </p:nvPicPr>
            <p:blipFill>
              <a:blip r:embed="rId7"/>
              <a:stretch>
                <a:fillRect/>
              </a:stretch>
            </p:blipFill>
            <p:spPr>
              <a:xfrm>
                <a:off x="865800" y="17640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Tinta 7">
                <a:extLst>
                  <a:ext uri="{FF2B5EF4-FFF2-40B4-BE49-F238E27FC236}">
                    <a16:creationId xmlns:a16="http://schemas.microsoft.com/office/drawing/2014/main" id="{D4D52D9D-5BF3-41D9-B7E9-84D663E02BCA}"/>
                  </a:ext>
                </a:extLst>
              </p14:cNvPr>
              <p14:cNvContentPartPr/>
              <p14:nvPr/>
            </p14:nvContentPartPr>
            <p14:xfrm>
              <a:off x="994680" y="1707905"/>
              <a:ext cx="360" cy="360"/>
            </p14:xfrm>
          </p:contentPart>
        </mc:Choice>
        <mc:Fallback xmlns="">
          <p:pic>
            <p:nvPicPr>
              <p:cNvPr id="8" name="Tinta 7">
                <a:extLst>
                  <a:ext uri="{FF2B5EF4-FFF2-40B4-BE49-F238E27FC236}">
                    <a16:creationId xmlns:a16="http://schemas.microsoft.com/office/drawing/2014/main" id="{D4D52D9D-5BF3-41D9-B7E9-84D663E02BCA}"/>
                  </a:ext>
                </a:extLst>
              </p:cNvPr>
              <p:cNvPicPr/>
              <p:nvPr/>
            </p:nvPicPr>
            <p:blipFill>
              <a:blip r:embed="rId7"/>
              <a:stretch>
                <a:fillRect/>
              </a:stretch>
            </p:blipFill>
            <p:spPr>
              <a:xfrm>
                <a:off x="985680" y="16992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Tinta 8">
                <a:extLst>
                  <a:ext uri="{FF2B5EF4-FFF2-40B4-BE49-F238E27FC236}">
                    <a16:creationId xmlns:a16="http://schemas.microsoft.com/office/drawing/2014/main" id="{2DE145A9-82FB-4A96-83C3-596A6219EA26}"/>
                  </a:ext>
                </a:extLst>
              </p14:cNvPr>
              <p14:cNvContentPartPr/>
              <p14:nvPr/>
            </p14:nvContentPartPr>
            <p14:xfrm>
              <a:off x="-972720" y="3592505"/>
              <a:ext cx="360" cy="360"/>
            </p14:xfrm>
          </p:contentPart>
        </mc:Choice>
        <mc:Fallback xmlns="">
          <p:pic>
            <p:nvPicPr>
              <p:cNvPr id="9" name="Tinta 8">
                <a:extLst>
                  <a:ext uri="{FF2B5EF4-FFF2-40B4-BE49-F238E27FC236}">
                    <a16:creationId xmlns:a16="http://schemas.microsoft.com/office/drawing/2014/main" id="{2DE145A9-82FB-4A96-83C3-596A6219EA26}"/>
                  </a:ext>
                </a:extLst>
              </p:cNvPr>
              <p:cNvPicPr/>
              <p:nvPr/>
            </p:nvPicPr>
            <p:blipFill>
              <a:blip r:embed="rId7"/>
              <a:stretch>
                <a:fillRect/>
              </a:stretch>
            </p:blipFill>
            <p:spPr>
              <a:xfrm>
                <a:off x="-981360" y="3583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Tinta 9">
                <a:extLst>
                  <a:ext uri="{FF2B5EF4-FFF2-40B4-BE49-F238E27FC236}">
                    <a16:creationId xmlns:a16="http://schemas.microsoft.com/office/drawing/2014/main" id="{7146C730-23A7-47F8-B313-D29234558E8E}"/>
                  </a:ext>
                </a:extLst>
              </p14:cNvPr>
              <p14:cNvContentPartPr/>
              <p14:nvPr/>
            </p14:nvContentPartPr>
            <p14:xfrm>
              <a:off x="626760" y="231905"/>
              <a:ext cx="1258920" cy="1148040"/>
            </p14:xfrm>
          </p:contentPart>
        </mc:Choice>
        <mc:Fallback xmlns="">
          <p:pic>
            <p:nvPicPr>
              <p:cNvPr id="10" name="Tinta 9">
                <a:extLst>
                  <a:ext uri="{FF2B5EF4-FFF2-40B4-BE49-F238E27FC236}">
                    <a16:creationId xmlns:a16="http://schemas.microsoft.com/office/drawing/2014/main" id="{7146C730-23A7-47F8-B313-D29234558E8E}"/>
                  </a:ext>
                </a:extLst>
              </p:cNvPr>
              <p:cNvPicPr/>
              <p:nvPr/>
            </p:nvPicPr>
            <p:blipFill>
              <a:blip r:embed="rId11"/>
              <a:stretch>
                <a:fillRect/>
              </a:stretch>
            </p:blipFill>
            <p:spPr>
              <a:xfrm>
                <a:off x="618120" y="223265"/>
                <a:ext cx="1276560" cy="1165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Tinta 10">
                <a:extLst>
                  <a:ext uri="{FF2B5EF4-FFF2-40B4-BE49-F238E27FC236}">
                    <a16:creationId xmlns:a16="http://schemas.microsoft.com/office/drawing/2014/main" id="{9F985E85-D397-487C-9C3A-26440F6DC189}"/>
                  </a:ext>
                </a:extLst>
              </p14:cNvPr>
              <p14:cNvContentPartPr/>
              <p14:nvPr/>
            </p14:nvContentPartPr>
            <p14:xfrm>
              <a:off x="-1808280" y="2805545"/>
              <a:ext cx="360" cy="360"/>
            </p14:xfrm>
          </p:contentPart>
        </mc:Choice>
        <mc:Fallback xmlns="">
          <p:pic>
            <p:nvPicPr>
              <p:cNvPr id="11" name="Tinta 10">
                <a:extLst>
                  <a:ext uri="{FF2B5EF4-FFF2-40B4-BE49-F238E27FC236}">
                    <a16:creationId xmlns:a16="http://schemas.microsoft.com/office/drawing/2014/main" id="{9F985E85-D397-487C-9C3A-26440F6DC189}"/>
                  </a:ext>
                </a:extLst>
              </p:cNvPr>
              <p:cNvPicPr/>
              <p:nvPr/>
            </p:nvPicPr>
            <p:blipFill>
              <a:blip r:embed="rId7"/>
              <a:stretch>
                <a:fillRect/>
              </a:stretch>
            </p:blipFill>
            <p:spPr>
              <a:xfrm>
                <a:off x="-1817280" y="2796545"/>
                <a:ext cx="18000" cy="18000"/>
              </a:xfrm>
              <a:prstGeom prst="rect">
                <a:avLst/>
              </a:prstGeom>
            </p:spPr>
          </p:pic>
        </mc:Fallback>
      </mc:AlternateContent>
      <p:pic>
        <p:nvPicPr>
          <p:cNvPr id="12" name="Imagem 11" descr="Uma imagem contendo pessoa, interior, laptop, computador&#10;&#10;Descrição gerada automaticamente">
            <a:extLst>
              <a:ext uri="{FF2B5EF4-FFF2-40B4-BE49-F238E27FC236}">
                <a16:creationId xmlns:a16="http://schemas.microsoft.com/office/drawing/2014/main" id="{EADEA845-0699-447F-AD6B-50602F68793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96848" y="2279668"/>
            <a:ext cx="4727066" cy="3545300"/>
          </a:xfrm>
          <a:prstGeom prst="rect">
            <a:avLst/>
          </a:prstGeom>
          <a:ln w="38100">
            <a:solidFill>
              <a:schemeClr val="accent2"/>
            </a:solidFill>
          </a:ln>
        </p:spPr>
      </p:pic>
      <p:pic>
        <p:nvPicPr>
          <p:cNvPr id="16" name="Imagem 15" descr="Uma imagem contendo texto, mapa&#10;&#10;Descrição gerada automaticamente">
            <a:extLst>
              <a:ext uri="{FF2B5EF4-FFF2-40B4-BE49-F238E27FC236}">
                <a16:creationId xmlns:a16="http://schemas.microsoft.com/office/drawing/2014/main" id="{A35BE5DC-8902-4F45-931D-5D476167E5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5578" y="1722895"/>
            <a:ext cx="3947441" cy="3427200"/>
          </a:xfrm>
          <a:prstGeom prst="rect">
            <a:avLst/>
          </a:prstGeom>
          <a:ln w="38100">
            <a:solidFill>
              <a:schemeClr val="accent2"/>
            </a:solidFill>
          </a:ln>
        </p:spPr>
      </p:pic>
      <p:pic>
        <p:nvPicPr>
          <p:cNvPr id="14" name="Imagem 13" descr="Uma imagem contendo pessoa, interior, mulher, comida&#10;&#10;Descrição gerada automaticamente">
            <a:extLst>
              <a:ext uri="{FF2B5EF4-FFF2-40B4-BE49-F238E27FC236}">
                <a16:creationId xmlns:a16="http://schemas.microsoft.com/office/drawing/2014/main" id="{1ED75855-F96F-43C7-8B92-E3B2036162E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83836" y="2445574"/>
            <a:ext cx="3113012" cy="4150682"/>
          </a:xfrm>
          <a:prstGeom prst="rect">
            <a:avLst/>
          </a:prstGeom>
          <a:ln w="38100">
            <a:solidFill>
              <a:schemeClr val="accent2"/>
            </a:solidFill>
          </a:ln>
        </p:spPr>
      </p:pic>
      <mc:AlternateContent xmlns:mc="http://schemas.openxmlformats.org/markup-compatibility/2006" xmlns:p14="http://schemas.microsoft.com/office/powerpoint/2010/main">
        <mc:Choice Requires="p14">
          <p:contentPart p14:bwMode="auto" r:id="rId16">
            <p14:nvContentPartPr>
              <p14:cNvPr id="20" name="Tinta 19">
                <a:extLst>
                  <a:ext uri="{FF2B5EF4-FFF2-40B4-BE49-F238E27FC236}">
                    <a16:creationId xmlns:a16="http://schemas.microsoft.com/office/drawing/2014/main" id="{4549494D-1BC1-4C8D-87ED-BF1AF8152719}"/>
                  </a:ext>
                </a:extLst>
              </p14:cNvPr>
              <p14:cNvContentPartPr/>
              <p14:nvPr/>
            </p14:nvContentPartPr>
            <p14:xfrm>
              <a:off x="10084097" y="6061063"/>
              <a:ext cx="803520" cy="667080"/>
            </p14:xfrm>
          </p:contentPart>
        </mc:Choice>
        <mc:Fallback xmlns="">
          <p:pic>
            <p:nvPicPr>
              <p:cNvPr id="20" name="Tinta 19">
                <a:extLst>
                  <a:ext uri="{FF2B5EF4-FFF2-40B4-BE49-F238E27FC236}">
                    <a16:creationId xmlns:a16="http://schemas.microsoft.com/office/drawing/2014/main" id="{4549494D-1BC1-4C8D-87ED-BF1AF8152719}"/>
                  </a:ext>
                </a:extLst>
              </p:cNvPr>
              <p:cNvPicPr/>
              <p:nvPr/>
            </p:nvPicPr>
            <p:blipFill>
              <a:blip r:embed="rId17"/>
              <a:stretch>
                <a:fillRect/>
              </a:stretch>
            </p:blipFill>
            <p:spPr>
              <a:xfrm>
                <a:off x="10075457" y="6052423"/>
                <a:ext cx="821160" cy="684720"/>
              </a:xfrm>
              <a:prstGeom prst="rect">
                <a:avLst/>
              </a:prstGeom>
            </p:spPr>
          </p:pic>
        </mc:Fallback>
      </mc:AlternateContent>
    </p:spTree>
    <p:extLst>
      <p:ext uri="{BB962C8B-B14F-4D97-AF65-F5344CB8AC3E}">
        <p14:creationId xmlns:p14="http://schemas.microsoft.com/office/powerpoint/2010/main" val="11060994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2226" name="Picture 2" descr="Resultado de imagem para lonomia">
            <a:extLst>
              <a:ext uri="{FF2B5EF4-FFF2-40B4-BE49-F238E27FC236}">
                <a16:creationId xmlns:a16="http://schemas.microsoft.com/office/drawing/2014/main" id="{74937A07-C21B-4D33-B9AA-89441F2B98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491" t="9091" r="8269"/>
          <a:stretch/>
        </p:blipFill>
        <p:spPr bwMode="auto">
          <a:xfrm>
            <a:off x="4818888" y="1"/>
            <a:ext cx="7373112" cy="6857999"/>
          </a:xfrm>
          <a:prstGeom prst="rect">
            <a:avLst/>
          </a:prstGeom>
          <a:noFill/>
          <a:extLst>
            <a:ext uri="{909E8E84-426E-40DD-AFC4-6F175D3DCCD1}">
              <a14:hiddenFill xmlns:a14="http://schemas.microsoft.com/office/drawing/2010/main">
                <a:solidFill>
                  <a:srgbClr val="FFFFFF"/>
                </a:solidFill>
              </a14:hiddenFill>
            </a:ext>
          </a:extLst>
        </p:spPr>
      </p:pic>
      <p:sp>
        <p:nvSpPr>
          <p:cNvPr id="52228" name="Freeform 8">
            <a:extLst>
              <a:ext uri="{FF2B5EF4-FFF2-40B4-BE49-F238E27FC236}">
                <a16:creationId xmlns:a16="http://schemas.microsoft.com/office/drawing/2014/main" id="{9225B0D8-E56E-4ACC-A464-81F40627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1" y="-478"/>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11">
            <a:extLst>
              <a:ext uri="{FF2B5EF4-FFF2-40B4-BE49-F238E27FC236}">
                <a16:creationId xmlns:a16="http://schemas.microsoft.com/office/drawing/2014/main" id="{8F5D1B28-3976-4367-807C-CAD629CDD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 y="-478"/>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FA50F7-FCCC-4A49-8713-2DEFB33089C6}"/>
              </a:ext>
            </a:extLst>
          </p:cNvPr>
          <p:cNvSpPr>
            <a:spLocks noGrp="1"/>
          </p:cNvSpPr>
          <p:nvPr>
            <p:ph type="title"/>
          </p:nvPr>
        </p:nvSpPr>
        <p:spPr>
          <a:xfrm>
            <a:off x="804672" y="2600324"/>
            <a:ext cx="5058370" cy="3320973"/>
          </a:xfrm>
        </p:spPr>
        <p:txBody>
          <a:bodyPr vert="horz" lIns="91440" tIns="45720" rIns="91440" bIns="45720" rtlCol="0" anchor="t">
            <a:normAutofit/>
          </a:bodyPr>
          <a:lstStyle/>
          <a:p>
            <a:r>
              <a:rPr lang="en-US" sz="5400" b="1"/>
              <a:t>¡Muchas gracias! </a:t>
            </a:r>
          </a:p>
        </p:txBody>
      </p:sp>
    </p:spTree>
    <p:extLst>
      <p:ext uri="{BB962C8B-B14F-4D97-AF65-F5344CB8AC3E}">
        <p14:creationId xmlns:p14="http://schemas.microsoft.com/office/powerpoint/2010/main" val="1078534241"/>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Resultado de imagem para mulher com lupa">
            <a:extLst>
              <a:ext uri="{FF2B5EF4-FFF2-40B4-BE49-F238E27FC236}">
                <a16:creationId xmlns:a16="http://schemas.microsoft.com/office/drawing/2014/main" id="{BCC0D6C2-B0C5-4A97-B319-2C5626AA3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170" y="1807030"/>
            <a:ext cx="2823030" cy="4234544"/>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a:extLst>
              <a:ext uri="{FF2B5EF4-FFF2-40B4-BE49-F238E27FC236}">
                <a16:creationId xmlns:a16="http://schemas.microsoft.com/office/drawing/2014/main" id="{CF31DAAA-B097-4D36-8E5A-E41657ECE2C7}"/>
              </a:ext>
            </a:extLst>
          </p:cNvPr>
          <p:cNvSpPr txBox="1"/>
          <p:nvPr/>
        </p:nvSpPr>
        <p:spPr>
          <a:xfrm>
            <a:off x="653142" y="6041574"/>
            <a:ext cx="1882247" cy="369332"/>
          </a:xfrm>
          <a:prstGeom prst="rect">
            <a:avLst/>
          </a:prstGeom>
          <a:noFill/>
        </p:spPr>
        <p:txBody>
          <a:bodyPr wrap="none" rtlCol="0">
            <a:spAutoFit/>
          </a:bodyPr>
          <a:lstStyle/>
          <a:p>
            <a:r>
              <a:rPr lang="pt-BR" dirty="0" err="1"/>
              <a:t>Ciencia</a:t>
            </a:r>
            <a:r>
              <a:rPr lang="pt-BR" dirty="0"/>
              <a:t> </a:t>
            </a:r>
            <a:r>
              <a:rPr lang="pt-BR" dirty="0" err="1"/>
              <a:t>ciudadana</a:t>
            </a:r>
            <a:endParaRPr lang="pt-BR" dirty="0"/>
          </a:p>
        </p:txBody>
      </p:sp>
      <p:pic>
        <p:nvPicPr>
          <p:cNvPr id="51202" name="Picture 2" descr="Resultado de imagem para grinbitox argentina">
            <a:extLst>
              <a:ext uri="{FF2B5EF4-FFF2-40B4-BE49-F238E27FC236}">
                <a16:creationId xmlns:a16="http://schemas.microsoft.com/office/drawing/2014/main" id="{B6AAD583-03C0-4800-BC97-6831FA64DC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6259" y="242792"/>
            <a:ext cx="3374571" cy="179977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C66E8EE-0DD7-446B-AF34-FFE861C1E9A4}"/>
              </a:ext>
            </a:extLst>
          </p:cNvPr>
          <p:cNvSpPr txBox="1"/>
          <p:nvPr/>
        </p:nvSpPr>
        <p:spPr>
          <a:xfrm>
            <a:off x="3425370" y="2154587"/>
            <a:ext cx="5027915" cy="3539430"/>
          </a:xfrm>
          <a:prstGeom prst="rect">
            <a:avLst/>
          </a:prstGeom>
          <a:noFill/>
        </p:spPr>
        <p:txBody>
          <a:bodyPr wrap="none" rtlCol="0">
            <a:spAutoFit/>
          </a:bodyPr>
          <a:lstStyle/>
          <a:p>
            <a:r>
              <a:rPr lang="pt-BR" sz="3200" b="1" dirty="0"/>
              <a:t>Dra. Elisa </a:t>
            </a:r>
            <a:r>
              <a:rPr lang="pt-BR" sz="3200" b="1" dirty="0" err="1"/>
              <a:t>Peichoto</a:t>
            </a:r>
            <a:endParaRPr lang="pt-BR" sz="3200" b="1" dirty="0"/>
          </a:p>
          <a:p>
            <a:r>
              <a:rPr lang="pt-BR" sz="3200" dirty="0"/>
              <a:t>+54 379 460-4463</a:t>
            </a:r>
          </a:p>
          <a:p>
            <a:r>
              <a:rPr lang="pt-BR" sz="3200" dirty="0"/>
              <a:t>mepeichoto@yahoo.com.ar </a:t>
            </a:r>
          </a:p>
          <a:p>
            <a:endParaRPr lang="pt-BR" sz="3200" b="1" dirty="0"/>
          </a:p>
          <a:p>
            <a:r>
              <a:rPr lang="pt-BR" sz="3200" b="1" dirty="0"/>
              <a:t>Lic. Milena </a:t>
            </a:r>
            <a:r>
              <a:rPr lang="pt-BR" sz="3200" b="1" dirty="0" err="1"/>
              <a:t>Casafús</a:t>
            </a:r>
            <a:endParaRPr lang="pt-BR" sz="3200" b="1" dirty="0"/>
          </a:p>
          <a:p>
            <a:r>
              <a:rPr lang="pt-BR" sz="3200" dirty="0"/>
              <a:t>+54 379 463-5223</a:t>
            </a:r>
          </a:p>
          <a:p>
            <a:r>
              <a:rPr lang="pt-BR" sz="3200" dirty="0"/>
              <a:t>milecasafus@gmail.com</a:t>
            </a:r>
          </a:p>
        </p:txBody>
      </p:sp>
      <p:sp>
        <p:nvSpPr>
          <p:cNvPr id="2" name="Título 1">
            <a:extLst>
              <a:ext uri="{FF2B5EF4-FFF2-40B4-BE49-F238E27FC236}">
                <a16:creationId xmlns:a16="http://schemas.microsoft.com/office/drawing/2014/main" id="{F61FB5C0-83AB-4656-8DD0-E3BBDA79CE12}"/>
              </a:ext>
            </a:extLst>
          </p:cNvPr>
          <p:cNvSpPr>
            <a:spLocks noGrp="1"/>
          </p:cNvSpPr>
          <p:nvPr>
            <p:ph type="title"/>
          </p:nvPr>
        </p:nvSpPr>
        <p:spPr>
          <a:xfrm>
            <a:off x="0" y="479897"/>
            <a:ext cx="10722428" cy="1325563"/>
          </a:xfrm>
        </p:spPr>
        <p:txBody>
          <a:bodyPr/>
          <a:lstStyle/>
          <a:p>
            <a:pPr algn="ctr"/>
            <a:r>
              <a:rPr lang="pt-BR" b="1" dirty="0"/>
              <a:t>¡</a:t>
            </a:r>
            <a:r>
              <a:rPr lang="pt-BR" b="1" dirty="0" err="1"/>
              <a:t>Necesitamos</a:t>
            </a:r>
            <a:r>
              <a:rPr lang="pt-BR" b="1" dirty="0"/>
              <a:t> </a:t>
            </a:r>
            <a:r>
              <a:rPr lang="pt-BR" b="1" dirty="0" err="1"/>
              <a:t>su</a:t>
            </a:r>
            <a:r>
              <a:rPr lang="pt-BR" b="1" dirty="0"/>
              <a:t> </a:t>
            </a:r>
            <a:r>
              <a:rPr lang="pt-BR" b="1" dirty="0" err="1"/>
              <a:t>apoyo</a:t>
            </a:r>
            <a:r>
              <a:rPr lang="pt-BR" b="1" dirty="0"/>
              <a:t>!</a:t>
            </a:r>
          </a:p>
        </p:txBody>
      </p:sp>
      <mc:AlternateContent xmlns:mc="http://schemas.openxmlformats.org/markup-compatibility/2006" xmlns:p14="http://schemas.microsoft.com/office/powerpoint/2010/main">
        <mc:Choice Requires="p14">
          <p:contentPart p14:bwMode="auto" r:id="rId5">
            <p14:nvContentPartPr>
              <p14:cNvPr id="6" name="Tinta 5">
                <a:extLst>
                  <a:ext uri="{FF2B5EF4-FFF2-40B4-BE49-F238E27FC236}">
                    <a16:creationId xmlns:a16="http://schemas.microsoft.com/office/drawing/2014/main" id="{FF480760-F2C2-4A2D-83A6-61DC875853D5}"/>
                  </a:ext>
                </a:extLst>
              </p14:cNvPr>
              <p14:cNvContentPartPr/>
              <p14:nvPr/>
            </p14:nvContentPartPr>
            <p14:xfrm>
              <a:off x="9456480" y="3035945"/>
              <a:ext cx="1987560" cy="2061720"/>
            </p14:xfrm>
          </p:contentPart>
        </mc:Choice>
        <mc:Fallback xmlns="">
          <p:pic>
            <p:nvPicPr>
              <p:cNvPr id="6" name="Tinta 5">
                <a:extLst>
                  <a:ext uri="{FF2B5EF4-FFF2-40B4-BE49-F238E27FC236}">
                    <a16:creationId xmlns:a16="http://schemas.microsoft.com/office/drawing/2014/main" id="{FF480760-F2C2-4A2D-83A6-61DC875853D5}"/>
                  </a:ext>
                </a:extLst>
              </p:cNvPr>
              <p:cNvPicPr/>
              <p:nvPr/>
            </p:nvPicPr>
            <p:blipFill>
              <a:blip r:embed="rId6"/>
              <a:stretch>
                <a:fillRect/>
              </a:stretch>
            </p:blipFill>
            <p:spPr>
              <a:xfrm>
                <a:off x="9447480" y="3027305"/>
                <a:ext cx="2005200" cy="2079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Tinta 6">
                <a:extLst>
                  <a:ext uri="{FF2B5EF4-FFF2-40B4-BE49-F238E27FC236}">
                    <a16:creationId xmlns:a16="http://schemas.microsoft.com/office/drawing/2014/main" id="{893FBA9A-7307-40E2-B24D-AFC60F899FB5}"/>
                  </a:ext>
                </a:extLst>
              </p14:cNvPr>
              <p14:cNvContentPartPr/>
              <p14:nvPr/>
            </p14:nvContentPartPr>
            <p14:xfrm>
              <a:off x="874440" y="1772705"/>
              <a:ext cx="360" cy="360"/>
            </p14:xfrm>
          </p:contentPart>
        </mc:Choice>
        <mc:Fallback xmlns="">
          <p:pic>
            <p:nvPicPr>
              <p:cNvPr id="7" name="Tinta 6">
                <a:extLst>
                  <a:ext uri="{FF2B5EF4-FFF2-40B4-BE49-F238E27FC236}">
                    <a16:creationId xmlns:a16="http://schemas.microsoft.com/office/drawing/2014/main" id="{893FBA9A-7307-40E2-B24D-AFC60F899FB5}"/>
                  </a:ext>
                </a:extLst>
              </p:cNvPr>
              <p:cNvPicPr/>
              <p:nvPr/>
            </p:nvPicPr>
            <p:blipFill>
              <a:blip r:embed="rId8"/>
              <a:stretch>
                <a:fillRect/>
              </a:stretch>
            </p:blipFill>
            <p:spPr>
              <a:xfrm>
                <a:off x="865800" y="17640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Tinta 7">
                <a:extLst>
                  <a:ext uri="{FF2B5EF4-FFF2-40B4-BE49-F238E27FC236}">
                    <a16:creationId xmlns:a16="http://schemas.microsoft.com/office/drawing/2014/main" id="{D4D52D9D-5BF3-41D9-B7E9-84D663E02BCA}"/>
                  </a:ext>
                </a:extLst>
              </p14:cNvPr>
              <p14:cNvContentPartPr/>
              <p14:nvPr/>
            </p14:nvContentPartPr>
            <p14:xfrm>
              <a:off x="994680" y="1707905"/>
              <a:ext cx="360" cy="360"/>
            </p14:xfrm>
          </p:contentPart>
        </mc:Choice>
        <mc:Fallback xmlns="">
          <p:pic>
            <p:nvPicPr>
              <p:cNvPr id="8" name="Tinta 7">
                <a:extLst>
                  <a:ext uri="{FF2B5EF4-FFF2-40B4-BE49-F238E27FC236}">
                    <a16:creationId xmlns:a16="http://schemas.microsoft.com/office/drawing/2014/main" id="{D4D52D9D-5BF3-41D9-B7E9-84D663E02BCA}"/>
                  </a:ext>
                </a:extLst>
              </p:cNvPr>
              <p:cNvPicPr/>
              <p:nvPr/>
            </p:nvPicPr>
            <p:blipFill>
              <a:blip r:embed="rId8"/>
              <a:stretch>
                <a:fillRect/>
              </a:stretch>
            </p:blipFill>
            <p:spPr>
              <a:xfrm>
                <a:off x="985680" y="16992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Tinta 8">
                <a:extLst>
                  <a:ext uri="{FF2B5EF4-FFF2-40B4-BE49-F238E27FC236}">
                    <a16:creationId xmlns:a16="http://schemas.microsoft.com/office/drawing/2014/main" id="{2DE145A9-82FB-4A96-83C3-596A6219EA26}"/>
                  </a:ext>
                </a:extLst>
              </p14:cNvPr>
              <p14:cNvContentPartPr/>
              <p14:nvPr/>
            </p14:nvContentPartPr>
            <p14:xfrm>
              <a:off x="-972720" y="3592505"/>
              <a:ext cx="360" cy="360"/>
            </p14:xfrm>
          </p:contentPart>
        </mc:Choice>
        <mc:Fallback xmlns="">
          <p:pic>
            <p:nvPicPr>
              <p:cNvPr id="9" name="Tinta 8">
                <a:extLst>
                  <a:ext uri="{FF2B5EF4-FFF2-40B4-BE49-F238E27FC236}">
                    <a16:creationId xmlns:a16="http://schemas.microsoft.com/office/drawing/2014/main" id="{2DE145A9-82FB-4A96-83C3-596A6219EA26}"/>
                  </a:ext>
                </a:extLst>
              </p:cNvPr>
              <p:cNvPicPr/>
              <p:nvPr/>
            </p:nvPicPr>
            <p:blipFill>
              <a:blip r:embed="rId8"/>
              <a:stretch>
                <a:fillRect/>
              </a:stretch>
            </p:blipFill>
            <p:spPr>
              <a:xfrm>
                <a:off x="-981360" y="35838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Tinta 9">
                <a:extLst>
                  <a:ext uri="{FF2B5EF4-FFF2-40B4-BE49-F238E27FC236}">
                    <a16:creationId xmlns:a16="http://schemas.microsoft.com/office/drawing/2014/main" id="{7146C730-23A7-47F8-B313-D29234558E8E}"/>
                  </a:ext>
                </a:extLst>
              </p14:cNvPr>
              <p14:cNvContentPartPr/>
              <p14:nvPr/>
            </p14:nvContentPartPr>
            <p14:xfrm>
              <a:off x="626760" y="231905"/>
              <a:ext cx="1258920" cy="1148040"/>
            </p14:xfrm>
          </p:contentPart>
        </mc:Choice>
        <mc:Fallback xmlns="">
          <p:pic>
            <p:nvPicPr>
              <p:cNvPr id="10" name="Tinta 9">
                <a:extLst>
                  <a:ext uri="{FF2B5EF4-FFF2-40B4-BE49-F238E27FC236}">
                    <a16:creationId xmlns:a16="http://schemas.microsoft.com/office/drawing/2014/main" id="{7146C730-23A7-47F8-B313-D29234558E8E}"/>
                  </a:ext>
                </a:extLst>
              </p:cNvPr>
              <p:cNvPicPr/>
              <p:nvPr/>
            </p:nvPicPr>
            <p:blipFill>
              <a:blip r:embed="rId12"/>
              <a:stretch>
                <a:fillRect/>
              </a:stretch>
            </p:blipFill>
            <p:spPr>
              <a:xfrm>
                <a:off x="618120" y="223265"/>
                <a:ext cx="1276560" cy="1165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Tinta 10">
                <a:extLst>
                  <a:ext uri="{FF2B5EF4-FFF2-40B4-BE49-F238E27FC236}">
                    <a16:creationId xmlns:a16="http://schemas.microsoft.com/office/drawing/2014/main" id="{9F985E85-D397-487C-9C3A-26440F6DC189}"/>
                  </a:ext>
                </a:extLst>
              </p14:cNvPr>
              <p14:cNvContentPartPr/>
              <p14:nvPr/>
            </p14:nvContentPartPr>
            <p14:xfrm>
              <a:off x="-1808280" y="2805545"/>
              <a:ext cx="360" cy="360"/>
            </p14:xfrm>
          </p:contentPart>
        </mc:Choice>
        <mc:Fallback xmlns="">
          <p:pic>
            <p:nvPicPr>
              <p:cNvPr id="11" name="Tinta 10">
                <a:extLst>
                  <a:ext uri="{FF2B5EF4-FFF2-40B4-BE49-F238E27FC236}">
                    <a16:creationId xmlns:a16="http://schemas.microsoft.com/office/drawing/2014/main" id="{9F985E85-D397-487C-9C3A-26440F6DC189}"/>
                  </a:ext>
                </a:extLst>
              </p:cNvPr>
              <p:cNvPicPr/>
              <p:nvPr/>
            </p:nvPicPr>
            <p:blipFill>
              <a:blip r:embed="rId8"/>
              <a:stretch>
                <a:fillRect/>
              </a:stretch>
            </p:blipFill>
            <p:spPr>
              <a:xfrm>
                <a:off x="-1817280" y="2796545"/>
                <a:ext cx="18000" cy="18000"/>
              </a:xfrm>
              <a:prstGeom prst="rect">
                <a:avLst/>
              </a:prstGeom>
            </p:spPr>
          </p:pic>
        </mc:Fallback>
      </mc:AlternateContent>
    </p:spTree>
    <p:extLst>
      <p:ext uri="{BB962C8B-B14F-4D97-AF65-F5344CB8AC3E}">
        <p14:creationId xmlns:p14="http://schemas.microsoft.com/office/powerpoint/2010/main" val="2629501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a:extLst>
              <a:ext uri="{FF2B5EF4-FFF2-40B4-BE49-F238E27FC236}">
                <a16:creationId xmlns:a16="http://schemas.microsoft.com/office/drawing/2014/main" id="{002C7065-C715-445A-A923-8591D71DD3D2}"/>
              </a:ext>
            </a:extLst>
          </p:cNvPr>
          <p:cNvSpPr txBox="1"/>
          <p:nvPr/>
        </p:nvSpPr>
        <p:spPr>
          <a:xfrm>
            <a:off x="0" y="168894"/>
            <a:ext cx="12192000" cy="584775"/>
          </a:xfrm>
          <a:prstGeom prst="rect">
            <a:avLst/>
          </a:prstGeom>
          <a:noFill/>
        </p:spPr>
        <p:txBody>
          <a:bodyPr wrap="square" rtlCol="0">
            <a:spAutoFit/>
          </a:bodyPr>
          <a:lstStyle/>
          <a:p>
            <a:pPr algn="ctr"/>
            <a:r>
              <a:rPr lang="pt-BR" sz="3200" dirty="0"/>
              <a:t>Nomenclatura taxonômica: </a:t>
            </a:r>
            <a:r>
              <a:rPr lang="pt-BR" sz="3200" b="1" dirty="0">
                <a:solidFill>
                  <a:srgbClr val="FF0000"/>
                </a:solidFill>
              </a:rPr>
              <a:t>REI-FI-C-O-FA-G-E</a:t>
            </a:r>
          </a:p>
        </p:txBody>
      </p:sp>
      <p:cxnSp>
        <p:nvCxnSpPr>
          <p:cNvPr id="7" name="Conector de Seta Reta 6">
            <a:extLst>
              <a:ext uri="{FF2B5EF4-FFF2-40B4-BE49-F238E27FC236}">
                <a16:creationId xmlns:a16="http://schemas.microsoft.com/office/drawing/2014/main" id="{EF29D333-7CA2-4FB6-94D2-891ABCD5B98A}"/>
              </a:ext>
            </a:extLst>
          </p:cNvPr>
          <p:cNvCxnSpPr/>
          <p:nvPr/>
        </p:nvCxnSpPr>
        <p:spPr>
          <a:xfrm flipV="1">
            <a:off x="3106206" y="1207516"/>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DACD18F3-F41D-45E5-AE02-E72D72A4B6B4}"/>
              </a:ext>
            </a:extLst>
          </p:cNvPr>
          <p:cNvSpPr/>
          <p:nvPr/>
        </p:nvSpPr>
        <p:spPr>
          <a:xfrm rot="16200000">
            <a:off x="1284981" y="3420523"/>
            <a:ext cx="2787558" cy="461665"/>
          </a:xfrm>
          <a:prstGeom prst="rect">
            <a:avLst/>
          </a:prstGeom>
        </p:spPr>
        <p:txBody>
          <a:bodyPr wrap="none">
            <a:spAutoFit/>
          </a:bodyPr>
          <a:lstStyle/>
          <a:p>
            <a:r>
              <a:rPr lang="pt-BR" sz="2400" b="1" dirty="0"/>
              <a:t>MAYOR DIVERSIDAD</a:t>
            </a:r>
          </a:p>
        </p:txBody>
      </p:sp>
      <p:cxnSp>
        <p:nvCxnSpPr>
          <p:cNvPr id="9" name="Conector de Seta Reta 8">
            <a:extLst>
              <a:ext uri="{FF2B5EF4-FFF2-40B4-BE49-F238E27FC236}">
                <a16:creationId xmlns:a16="http://schemas.microsoft.com/office/drawing/2014/main" id="{605DB011-7CFF-4510-A555-9DA9CD8E8BD0}"/>
              </a:ext>
            </a:extLst>
          </p:cNvPr>
          <p:cNvCxnSpPr>
            <a:cxnSpLocks/>
          </p:cNvCxnSpPr>
          <p:nvPr/>
        </p:nvCxnSpPr>
        <p:spPr>
          <a:xfrm>
            <a:off x="9506945" y="1175986"/>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7598FED0-5E48-4C70-AA4A-6DADA152AF95}"/>
              </a:ext>
            </a:extLst>
          </p:cNvPr>
          <p:cNvSpPr/>
          <p:nvPr/>
        </p:nvSpPr>
        <p:spPr>
          <a:xfrm rot="16200000">
            <a:off x="7716473" y="3172610"/>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15" name="Triângulo isósceles 14">
            <a:extLst>
              <a:ext uri="{FF2B5EF4-FFF2-40B4-BE49-F238E27FC236}">
                <a16:creationId xmlns:a16="http://schemas.microsoft.com/office/drawing/2014/main" id="{82D291B9-F0F5-4AD1-85C2-B2EAA387D878}"/>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1A23CFB-179D-4551-B126-0BF00B273577}"/>
              </a:ext>
            </a:extLst>
          </p:cNvPr>
          <p:cNvSpPr txBox="1"/>
          <p:nvPr/>
        </p:nvSpPr>
        <p:spPr>
          <a:xfrm>
            <a:off x="5105855" y="1019866"/>
            <a:ext cx="2448911" cy="5262979"/>
          </a:xfrm>
          <a:prstGeom prst="rect">
            <a:avLst/>
          </a:prstGeom>
          <a:noFill/>
        </p:spPr>
        <p:txBody>
          <a:bodyPr wrap="square" rtlCol="0">
            <a:spAutoFit/>
          </a:bodyPr>
          <a:lstStyle/>
          <a:p>
            <a:pPr algn="ctr"/>
            <a:r>
              <a:rPr lang="pt-BR" sz="4800" b="1" dirty="0">
                <a:solidFill>
                  <a:srgbClr val="FF0000"/>
                </a:solidFill>
              </a:rPr>
              <a:t>Rei</a:t>
            </a:r>
            <a:r>
              <a:rPr lang="pt-BR" sz="4800" dirty="0"/>
              <a:t>no</a:t>
            </a:r>
          </a:p>
          <a:p>
            <a:pPr algn="ctr"/>
            <a:r>
              <a:rPr lang="pt-BR" sz="4800" b="1" dirty="0">
                <a:solidFill>
                  <a:srgbClr val="FF0000"/>
                </a:solidFill>
              </a:rPr>
              <a:t>Fi</a:t>
            </a:r>
            <a:r>
              <a:rPr lang="pt-BR" sz="4800" dirty="0"/>
              <a:t>lo</a:t>
            </a:r>
          </a:p>
          <a:p>
            <a:pPr algn="ctr"/>
            <a:r>
              <a:rPr lang="pt-BR" sz="4800" b="1" dirty="0" err="1">
                <a:solidFill>
                  <a:srgbClr val="FF0000"/>
                </a:solidFill>
              </a:rPr>
              <a:t>C</a:t>
            </a:r>
            <a:r>
              <a:rPr lang="pt-BR" sz="4800" dirty="0" err="1"/>
              <a:t>lase</a:t>
            </a:r>
            <a:endParaRPr lang="pt-BR" sz="4800" dirty="0"/>
          </a:p>
          <a:p>
            <a:pPr algn="ctr"/>
            <a:r>
              <a:rPr lang="pt-BR" sz="4800" b="1" dirty="0" err="1">
                <a:solidFill>
                  <a:srgbClr val="FF0000"/>
                </a:solidFill>
              </a:rPr>
              <a:t>O</a:t>
            </a:r>
            <a:r>
              <a:rPr lang="pt-BR" sz="4800" dirty="0" err="1"/>
              <a:t>rden</a:t>
            </a:r>
            <a:endParaRPr lang="pt-BR" sz="4800" dirty="0"/>
          </a:p>
          <a:p>
            <a:pPr algn="ctr"/>
            <a:r>
              <a:rPr lang="pt-BR" sz="4800" b="1" dirty="0" err="1">
                <a:solidFill>
                  <a:srgbClr val="FF0000"/>
                </a:solidFill>
              </a:rPr>
              <a:t>Fa</a:t>
            </a:r>
            <a:r>
              <a:rPr lang="pt-BR" sz="4800" dirty="0" err="1"/>
              <a:t>milia</a:t>
            </a:r>
            <a:endParaRPr lang="pt-BR" sz="4800" dirty="0"/>
          </a:p>
          <a:p>
            <a:pPr algn="ctr"/>
            <a:r>
              <a:rPr lang="pt-BR" sz="4800" b="1" dirty="0">
                <a:solidFill>
                  <a:srgbClr val="FF0000"/>
                </a:solidFill>
              </a:rPr>
              <a:t>G</a:t>
            </a:r>
            <a:r>
              <a:rPr lang="pt-BR" sz="4800" dirty="0"/>
              <a:t>énero</a:t>
            </a:r>
          </a:p>
          <a:p>
            <a:pPr algn="ctr"/>
            <a:r>
              <a:rPr lang="pt-BR" sz="4800" b="1" dirty="0" err="1">
                <a:solidFill>
                  <a:srgbClr val="FF0000"/>
                </a:solidFill>
              </a:rPr>
              <a:t>E</a:t>
            </a:r>
            <a:r>
              <a:rPr lang="pt-BR" sz="4800" dirty="0" err="1"/>
              <a:t>species</a:t>
            </a:r>
            <a:endParaRPr lang="pt-BR" sz="4800" dirty="0"/>
          </a:p>
        </p:txBody>
      </p:sp>
      <p:cxnSp>
        <p:nvCxnSpPr>
          <p:cNvPr id="17" name="Conector reto 16">
            <a:extLst>
              <a:ext uri="{FF2B5EF4-FFF2-40B4-BE49-F238E27FC236}">
                <a16:creationId xmlns:a16="http://schemas.microsoft.com/office/drawing/2014/main" id="{9E4B7493-1315-4E9F-8D4F-D3297323169E}"/>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B740F980-B07F-4380-A2A6-1E231FD72580}"/>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DC729F4D-AB79-4936-8C38-AE4AA7F427A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EAA94237-C7F2-485D-BF87-8381A02AB2D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2E37B862-5E6B-4F2F-9907-88840FBE6347}"/>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64237B0-C9AC-4F7B-876B-B3B95529C6AE}"/>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876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4" name="CaixaDeTexto 3">
            <a:extLst>
              <a:ext uri="{FF2B5EF4-FFF2-40B4-BE49-F238E27FC236}">
                <a16:creationId xmlns:a16="http://schemas.microsoft.com/office/drawing/2014/main" id="{B37F987D-52C9-43E9-8E45-4583A5743CBC}"/>
              </a:ext>
            </a:extLst>
          </p:cNvPr>
          <p:cNvSpPr txBox="1"/>
          <p:nvPr/>
        </p:nvSpPr>
        <p:spPr>
          <a:xfrm>
            <a:off x="5372100" y="0"/>
            <a:ext cx="2346283" cy="461665"/>
          </a:xfrm>
          <a:prstGeom prst="rect">
            <a:avLst/>
          </a:prstGeom>
          <a:noFill/>
        </p:spPr>
        <p:txBody>
          <a:bodyPr wrap="none" rtlCol="0">
            <a:spAutoFit/>
          </a:bodyPr>
          <a:lstStyle/>
          <a:p>
            <a:r>
              <a:rPr lang="pt-BR" sz="2400" b="1" dirty="0"/>
              <a:t>Perro domestico </a:t>
            </a:r>
          </a:p>
        </p:txBody>
      </p:sp>
      <mc:AlternateContent xmlns:mc="http://schemas.openxmlformats.org/markup-compatibility/2006" xmlns:p14="http://schemas.microsoft.com/office/powerpoint/2010/main">
        <mc:Choice Requires="p14">
          <p:contentPart p14:bwMode="auto" r:id="rId4">
            <p14:nvContentPartPr>
              <p14:cNvPr id="9" name="Tinta 8">
                <a:extLst>
                  <a:ext uri="{FF2B5EF4-FFF2-40B4-BE49-F238E27FC236}">
                    <a16:creationId xmlns:a16="http://schemas.microsoft.com/office/drawing/2014/main" id="{22CE5D5C-EEE3-413E-B8CF-7C8CF6D1EC33}"/>
                  </a:ext>
                </a:extLst>
              </p14:cNvPr>
              <p14:cNvContentPartPr/>
              <p14:nvPr/>
            </p14:nvContentPartPr>
            <p14:xfrm>
              <a:off x="5585040" y="322265"/>
              <a:ext cx="1821240" cy="6590880"/>
            </p14:xfrm>
          </p:contentPart>
        </mc:Choice>
        <mc:Fallback xmlns="">
          <p:pic>
            <p:nvPicPr>
              <p:cNvPr id="9" name="Tinta 8">
                <a:extLst>
                  <a:ext uri="{FF2B5EF4-FFF2-40B4-BE49-F238E27FC236}">
                    <a16:creationId xmlns:a16="http://schemas.microsoft.com/office/drawing/2014/main" id="{22CE5D5C-EEE3-413E-B8CF-7C8CF6D1EC33}"/>
                  </a:ext>
                </a:extLst>
              </p:cNvPr>
              <p:cNvPicPr/>
              <p:nvPr/>
            </p:nvPicPr>
            <p:blipFill>
              <a:blip r:embed="rId5"/>
              <a:stretch>
                <a:fillRect/>
              </a:stretch>
            </p:blipFill>
            <p:spPr>
              <a:xfrm>
                <a:off x="5576040" y="313625"/>
                <a:ext cx="1838880" cy="6608520"/>
              </a:xfrm>
              <a:prstGeom prst="rect">
                <a:avLst/>
              </a:prstGeom>
            </p:spPr>
          </p:pic>
        </mc:Fallback>
      </mc:AlternateContent>
    </p:spTree>
    <p:extLst>
      <p:ext uri="{BB962C8B-B14F-4D97-AF65-F5344CB8AC3E}">
        <p14:creationId xmlns:p14="http://schemas.microsoft.com/office/powerpoint/2010/main" val="3960228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4" name="Retângulo 3">
            <a:extLst>
              <a:ext uri="{FF2B5EF4-FFF2-40B4-BE49-F238E27FC236}">
                <a16:creationId xmlns:a16="http://schemas.microsoft.com/office/drawing/2014/main" id="{F3CE266C-E8EA-4A12-AF0F-C7D38BF6F724}"/>
              </a:ext>
            </a:extLst>
          </p:cNvPr>
          <p:cNvSpPr/>
          <p:nvPr/>
        </p:nvSpPr>
        <p:spPr>
          <a:xfrm>
            <a:off x="2099014" y="364571"/>
            <a:ext cx="8057036" cy="986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13" name="Tinta 12">
                <a:extLst>
                  <a:ext uri="{FF2B5EF4-FFF2-40B4-BE49-F238E27FC236}">
                    <a16:creationId xmlns:a16="http://schemas.microsoft.com/office/drawing/2014/main" id="{87A45DA2-54A6-4E65-8540-3EA951F7FF51}"/>
                  </a:ext>
                </a:extLst>
              </p14:cNvPr>
              <p14:cNvContentPartPr/>
              <p14:nvPr/>
            </p14:nvContentPartPr>
            <p14:xfrm>
              <a:off x="7831800" y="481025"/>
              <a:ext cx="1011240" cy="1207440"/>
            </p14:xfrm>
          </p:contentPart>
        </mc:Choice>
        <mc:Fallback xmlns="">
          <p:pic>
            <p:nvPicPr>
              <p:cNvPr id="13" name="Tinta 12">
                <a:extLst>
                  <a:ext uri="{FF2B5EF4-FFF2-40B4-BE49-F238E27FC236}">
                    <a16:creationId xmlns:a16="http://schemas.microsoft.com/office/drawing/2014/main" id="{87A45DA2-54A6-4E65-8540-3EA951F7FF51}"/>
                  </a:ext>
                </a:extLst>
              </p:cNvPr>
              <p:cNvPicPr/>
              <p:nvPr/>
            </p:nvPicPr>
            <p:blipFill>
              <a:blip r:embed="rId5"/>
              <a:stretch>
                <a:fillRect/>
              </a:stretch>
            </p:blipFill>
            <p:spPr>
              <a:xfrm>
                <a:off x="7822800" y="472025"/>
                <a:ext cx="1028880" cy="1225080"/>
              </a:xfrm>
              <a:prstGeom prst="rect">
                <a:avLst/>
              </a:prstGeom>
            </p:spPr>
          </p:pic>
        </mc:Fallback>
      </mc:AlternateContent>
      <p:cxnSp>
        <p:nvCxnSpPr>
          <p:cNvPr id="15" name="Conector de Seta Reta 14">
            <a:extLst>
              <a:ext uri="{FF2B5EF4-FFF2-40B4-BE49-F238E27FC236}">
                <a16:creationId xmlns:a16="http://schemas.microsoft.com/office/drawing/2014/main" id="{CD8F3F49-E251-462B-A40E-E42DBEE11C7E}"/>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7" name="Retângulo 16">
            <a:extLst>
              <a:ext uri="{FF2B5EF4-FFF2-40B4-BE49-F238E27FC236}">
                <a16:creationId xmlns:a16="http://schemas.microsoft.com/office/drawing/2014/main" id="{24065687-6354-4707-A8A2-1B841826F29C}"/>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03A3EBB3-4928-4FC2-B4E1-D19CE0979A84}"/>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6D5698C0-7A31-4E89-A213-EFF2AECEA8B8}"/>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A91FB326-19E2-44E4-9B1D-54CF7620EFCD}"/>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A45A7A9E-6E57-4EAC-96B5-F54524F4D4DA}"/>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7D8F5835-2504-41C2-9940-F42973DF8DF3}"/>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671AFC08-958A-4A68-968D-CE7E0FF1AC7A}"/>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79965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9" name="Retângulo 8">
            <a:extLst>
              <a:ext uri="{FF2B5EF4-FFF2-40B4-BE49-F238E27FC236}">
                <a16:creationId xmlns:a16="http://schemas.microsoft.com/office/drawing/2014/main" id="{7BE54C4B-D763-42D9-9300-A28419DD5539}"/>
              </a:ext>
            </a:extLst>
          </p:cNvPr>
          <p:cNvSpPr/>
          <p:nvPr/>
        </p:nvSpPr>
        <p:spPr>
          <a:xfrm>
            <a:off x="2152135" y="1338830"/>
            <a:ext cx="8057036" cy="7987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1B37A3C1-D5C8-4781-873B-00FD58BDB9EE}"/>
                  </a:ext>
                </a:extLst>
              </p14:cNvPr>
              <p14:cNvContentPartPr/>
              <p14:nvPr/>
            </p14:nvContentPartPr>
            <p14:xfrm>
              <a:off x="8133856" y="2056800"/>
              <a:ext cx="607680" cy="1085400"/>
            </p14:xfrm>
          </p:contentPart>
        </mc:Choice>
        <mc:Fallback xmlns="">
          <p:pic>
            <p:nvPicPr>
              <p:cNvPr id="3" name="Tinta 2">
                <a:extLst>
                  <a:ext uri="{FF2B5EF4-FFF2-40B4-BE49-F238E27FC236}">
                    <a16:creationId xmlns:a16="http://schemas.microsoft.com/office/drawing/2014/main" id="{1B37A3C1-D5C8-4781-873B-00FD58BDB9EE}"/>
                  </a:ext>
                </a:extLst>
              </p:cNvPr>
              <p:cNvPicPr/>
              <p:nvPr/>
            </p:nvPicPr>
            <p:blipFill>
              <a:blip r:embed="rId5"/>
              <a:stretch>
                <a:fillRect/>
              </a:stretch>
            </p:blipFill>
            <p:spPr>
              <a:xfrm>
                <a:off x="8124856" y="2048160"/>
                <a:ext cx="625320" cy="1103040"/>
              </a:xfrm>
              <a:prstGeom prst="rect">
                <a:avLst/>
              </a:prstGeom>
            </p:spPr>
          </p:pic>
        </mc:Fallback>
      </mc:AlternateContent>
      <p:cxnSp>
        <p:nvCxnSpPr>
          <p:cNvPr id="10" name="Conector de Seta Reta 9">
            <a:extLst>
              <a:ext uri="{FF2B5EF4-FFF2-40B4-BE49-F238E27FC236}">
                <a16:creationId xmlns:a16="http://schemas.microsoft.com/office/drawing/2014/main" id="{838A8032-5C5F-4563-97DA-D851E9EE8079}"/>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E6D80B11-875E-43C1-9462-5E360EDD99B6}"/>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28A74E8C-4584-4092-84F6-15C9832A5B0E}"/>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6230592D-EB46-43EA-A0F6-7C237211993A}"/>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C6E26CFD-1C38-44A7-8B8D-6B4355BCA0EE}"/>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CE3446A2-A8CD-454D-ADC9-39B3D6FB061B}"/>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53324641-CA5F-4E1E-9C3E-14470B20DFFA}"/>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6E362B9D-7D2D-4BFA-9D4F-956901F6612C}"/>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CaixaDeTexto 1">
            <a:extLst>
              <a:ext uri="{FF2B5EF4-FFF2-40B4-BE49-F238E27FC236}">
                <a16:creationId xmlns:a16="http://schemas.microsoft.com/office/drawing/2014/main" id="{27909A90-67ED-4E64-BA1A-470B3058B0B8}"/>
              </a:ext>
            </a:extLst>
          </p:cNvPr>
          <p:cNvSpPr txBox="1"/>
          <p:nvPr/>
        </p:nvSpPr>
        <p:spPr>
          <a:xfrm>
            <a:off x="7141514" y="3246110"/>
            <a:ext cx="3014543" cy="584775"/>
          </a:xfrm>
          <a:prstGeom prst="rect">
            <a:avLst/>
          </a:prstGeom>
          <a:solidFill>
            <a:srgbClr val="FFFFFF"/>
          </a:solidFill>
          <a:ln w="38100">
            <a:solidFill>
              <a:srgbClr val="FF0000"/>
            </a:solidFill>
          </a:ln>
        </p:spPr>
        <p:txBody>
          <a:bodyPr wrap="none" rtlCol="0">
            <a:spAutoFit/>
          </a:bodyPr>
          <a:lstStyle/>
          <a:p>
            <a:r>
              <a:rPr lang="pt-BR" sz="3200" dirty="0"/>
              <a:t>Sistema nervoso </a:t>
            </a:r>
          </a:p>
        </p:txBody>
      </p:sp>
    </p:spTree>
    <p:extLst>
      <p:ext uri="{BB962C8B-B14F-4D97-AF65-F5344CB8AC3E}">
        <p14:creationId xmlns:p14="http://schemas.microsoft.com/office/powerpoint/2010/main" val="1172279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10" name="Retângulo 9">
            <a:extLst>
              <a:ext uri="{FF2B5EF4-FFF2-40B4-BE49-F238E27FC236}">
                <a16:creationId xmlns:a16="http://schemas.microsoft.com/office/drawing/2014/main" id="{111AE8A0-9163-41AD-917F-4909C4D6A8CE}"/>
              </a:ext>
            </a:extLst>
          </p:cNvPr>
          <p:cNvSpPr/>
          <p:nvPr/>
        </p:nvSpPr>
        <p:spPr>
          <a:xfrm>
            <a:off x="2814314" y="2836718"/>
            <a:ext cx="6236168" cy="766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46E49269-9D0D-4545-9115-21E83E6C1165}"/>
              </a:ext>
            </a:extLst>
          </p:cNvPr>
          <p:cNvSpPr txBox="1"/>
          <p:nvPr/>
        </p:nvSpPr>
        <p:spPr>
          <a:xfrm>
            <a:off x="7193310" y="3860575"/>
            <a:ext cx="732893" cy="369332"/>
          </a:xfrm>
          <a:prstGeom prst="rect">
            <a:avLst/>
          </a:prstGeom>
          <a:noFill/>
        </p:spPr>
        <p:txBody>
          <a:bodyPr wrap="none" rtlCol="0">
            <a:spAutoFit/>
          </a:bodyPr>
          <a:lstStyle/>
          <a:p>
            <a:r>
              <a:rPr lang="pt-BR" dirty="0" err="1"/>
              <a:t>Leche</a:t>
            </a:r>
            <a:endParaRPr lang="pt-BR" dirty="0"/>
          </a:p>
        </p:txBody>
      </p:sp>
      <p:cxnSp>
        <p:nvCxnSpPr>
          <p:cNvPr id="17" name="Conector de Seta Reta 16">
            <a:extLst>
              <a:ext uri="{FF2B5EF4-FFF2-40B4-BE49-F238E27FC236}">
                <a16:creationId xmlns:a16="http://schemas.microsoft.com/office/drawing/2014/main" id="{C9DF1400-085B-4FF0-A61C-003D2E77815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F8058654-CBD0-4793-8958-EAB8C1C3B517}"/>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6778074C-ED03-4F4C-A996-7C3962BD20B8}"/>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1A5A5742-DFE2-475C-88C0-5257B2226763}"/>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0B9ADC11-DCE7-4365-ADE9-2DF07515110E}"/>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6FA6F35F-F0BA-4024-BDF8-C3844F8B9658}"/>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Retângulo 23">
            <a:extLst>
              <a:ext uri="{FF2B5EF4-FFF2-40B4-BE49-F238E27FC236}">
                <a16:creationId xmlns:a16="http://schemas.microsoft.com/office/drawing/2014/main" id="{86EAE803-A48A-4EE9-8A7C-02581EA88972}"/>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EB2AAE29-430D-4F42-BC4A-A195FA81D042}"/>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100" name="Picture 4" descr="Resultado de imagem para leche">
            <a:extLst>
              <a:ext uri="{FF2B5EF4-FFF2-40B4-BE49-F238E27FC236}">
                <a16:creationId xmlns:a16="http://schemas.microsoft.com/office/drawing/2014/main" id="{1BC9F52A-DE7C-4370-9030-AFCBD1B02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3310" y="3856253"/>
            <a:ext cx="3170566" cy="195329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5094A270-B871-4317-B1B2-3E80891D56DC}"/>
                  </a:ext>
                </a:extLst>
              </p14:cNvPr>
              <p14:cNvContentPartPr/>
              <p14:nvPr/>
            </p14:nvContentPartPr>
            <p14:xfrm>
              <a:off x="8953200" y="3345545"/>
              <a:ext cx="500040" cy="963720"/>
            </p14:xfrm>
          </p:contentPart>
        </mc:Choice>
        <mc:Fallback xmlns="">
          <p:pic>
            <p:nvPicPr>
              <p:cNvPr id="14" name="Tinta 13">
                <a:extLst>
                  <a:ext uri="{FF2B5EF4-FFF2-40B4-BE49-F238E27FC236}">
                    <a16:creationId xmlns:a16="http://schemas.microsoft.com/office/drawing/2014/main" id="{5094A270-B871-4317-B1B2-3E80891D56DC}"/>
                  </a:ext>
                </a:extLst>
              </p:cNvPr>
              <p:cNvPicPr/>
              <p:nvPr/>
            </p:nvPicPr>
            <p:blipFill>
              <a:blip r:embed="rId6"/>
              <a:stretch>
                <a:fillRect/>
              </a:stretch>
            </p:blipFill>
            <p:spPr>
              <a:xfrm>
                <a:off x="8944200" y="3336905"/>
                <a:ext cx="517680" cy="981360"/>
              </a:xfrm>
              <a:prstGeom prst="rect">
                <a:avLst/>
              </a:prstGeom>
            </p:spPr>
          </p:pic>
        </mc:Fallback>
      </mc:AlternateContent>
    </p:spTree>
    <p:extLst>
      <p:ext uri="{BB962C8B-B14F-4D97-AF65-F5344CB8AC3E}">
        <p14:creationId xmlns:p14="http://schemas.microsoft.com/office/powerpoint/2010/main" val="282842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10" name="Retângulo 9">
            <a:extLst>
              <a:ext uri="{FF2B5EF4-FFF2-40B4-BE49-F238E27FC236}">
                <a16:creationId xmlns:a16="http://schemas.microsoft.com/office/drawing/2014/main" id="{111AE8A0-9163-41AD-917F-4909C4D6A8CE}"/>
              </a:ext>
            </a:extLst>
          </p:cNvPr>
          <p:cNvSpPr/>
          <p:nvPr/>
        </p:nvSpPr>
        <p:spPr>
          <a:xfrm>
            <a:off x="3307144" y="3574472"/>
            <a:ext cx="5525129" cy="766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descr="Resultado de imagem para carne">
            <a:extLst>
              <a:ext uri="{FF2B5EF4-FFF2-40B4-BE49-F238E27FC236}">
                <a16:creationId xmlns:a16="http://schemas.microsoft.com/office/drawing/2014/main" id="{28633933-5B86-42F7-B3CA-BFF9D47A2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9879" y="4340719"/>
            <a:ext cx="2121911" cy="149825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2" name="Tinta 1">
                <a:extLst>
                  <a:ext uri="{FF2B5EF4-FFF2-40B4-BE49-F238E27FC236}">
                    <a16:creationId xmlns:a16="http://schemas.microsoft.com/office/drawing/2014/main" id="{9066A1D3-E7B9-4CD1-9C2B-554E90638ADC}"/>
                  </a:ext>
                </a:extLst>
              </p14:cNvPr>
              <p14:cNvContentPartPr/>
              <p14:nvPr/>
            </p14:nvContentPartPr>
            <p14:xfrm>
              <a:off x="6980040" y="4260305"/>
              <a:ext cx="780840" cy="1008000"/>
            </p14:xfrm>
          </p:contentPart>
        </mc:Choice>
        <mc:Fallback xmlns="">
          <p:pic>
            <p:nvPicPr>
              <p:cNvPr id="2" name="Tinta 1">
                <a:extLst>
                  <a:ext uri="{FF2B5EF4-FFF2-40B4-BE49-F238E27FC236}">
                    <a16:creationId xmlns:a16="http://schemas.microsoft.com/office/drawing/2014/main" id="{9066A1D3-E7B9-4CD1-9C2B-554E90638ADC}"/>
                  </a:ext>
                </a:extLst>
              </p:cNvPr>
              <p:cNvPicPr/>
              <p:nvPr/>
            </p:nvPicPr>
            <p:blipFill>
              <a:blip r:embed="rId6"/>
              <a:stretch>
                <a:fillRect/>
              </a:stretch>
            </p:blipFill>
            <p:spPr>
              <a:xfrm>
                <a:off x="6971400" y="4251305"/>
                <a:ext cx="798480" cy="1025640"/>
              </a:xfrm>
              <a:prstGeom prst="rect">
                <a:avLst/>
              </a:prstGeom>
            </p:spPr>
          </p:pic>
        </mc:Fallback>
      </mc:AlternateContent>
      <p:cxnSp>
        <p:nvCxnSpPr>
          <p:cNvPr id="13" name="Conector de Seta Reta 12">
            <a:extLst>
              <a:ext uri="{FF2B5EF4-FFF2-40B4-BE49-F238E27FC236}">
                <a16:creationId xmlns:a16="http://schemas.microsoft.com/office/drawing/2014/main" id="{30267336-CFF1-45A8-ADA2-578DB7AAB22E}"/>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195DC8AE-0F97-42E8-86A8-FD4E7E0477BC}"/>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47714D6-AF80-4D9C-AA1E-0254F8116B76}"/>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BB0F6FC8-0D5B-439C-9C21-E7EC16A7777F}"/>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C39BDBF1-A80F-4EB9-8CF0-92EA73E4C217}"/>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680F7082-5A45-4202-8C35-386143861124}"/>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A602C98A-806C-4D69-BF8F-CF207B506F8D}"/>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6C556228-AE16-4F6E-B906-6B5151C811C6}"/>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77634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10" name="Retângulo 9">
            <a:extLst>
              <a:ext uri="{FF2B5EF4-FFF2-40B4-BE49-F238E27FC236}">
                <a16:creationId xmlns:a16="http://schemas.microsoft.com/office/drawing/2014/main" id="{111AE8A0-9163-41AD-917F-4909C4D6A8CE}"/>
              </a:ext>
            </a:extLst>
          </p:cNvPr>
          <p:cNvSpPr/>
          <p:nvPr/>
        </p:nvSpPr>
        <p:spPr>
          <a:xfrm>
            <a:off x="4416135" y="4308721"/>
            <a:ext cx="3491347" cy="766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
            <p14:nvContentPartPr>
              <p14:cNvPr id="3" name="Tinta 2">
                <a:extLst>
                  <a:ext uri="{FF2B5EF4-FFF2-40B4-BE49-F238E27FC236}">
                    <a16:creationId xmlns:a16="http://schemas.microsoft.com/office/drawing/2014/main" id="{85756CE0-4FF9-483F-9A15-9CCE8D376FC8}"/>
                  </a:ext>
                </a:extLst>
              </p14:cNvPr>
              <p14:cNvContentPartPr/>
              <p14:nvPr/>
            </p14:nvContentPartPr>
            <p14:xfrm>
              <a:off x="6647040" y="4347065"/>
              <a:ext cx="9720" cy="9000"/>
            </p14:xfrm>
          </p:contentPart>
        </mc:Choice>
        <mc:Fallback xmlns="">
          <p:pic>
            <p:nvPicPr>
              <p:cNvPr id="3" name="Tinta 2">
                <a:extLst>
                  <a:ext uri="{FF2B5EF4-FFF2-40B4-BE49-F238E27FC236}">
                    <a16:creationId xmlns:a16="http://schemas.microsoft.com/office/drawing/2014/main" id="{85756CE0-4FF9-483F-9A15-9CCE8D376FC8}"/>
                  </a:ext>
                </a:extLst>
              </p:cNvPr>
              <p:cNvPicPr/>
              <p:nvPr/>
            </p:nvPicPr>
            <p:blipFill>
              <a:blip r:embed="rId5"/>
              <a:stretch>
                <a:fillRect/>
              </a:stretch>
            </p:blipFill>
            <p:spPr>
              <a:xfrm>
                <a:off x="6638040" y="4338065"/>
                <a:ext cx="273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Tinta 3">
                <a:extLst>
                  <a:ext uri="{FF2B5EF4-FFF2-40B4-BE49-F238E27FC236}">
                    <a16:creationId xmlns:a16="http://schemas.microsoft.com/office/drawing/2014/main" id="{8B7FD4D6-5EA2-4577-AFC2-C4AD5AC2DD76}"/>
                  </a:ext>
                </a:extLst>
              </p14:cNvPr>
              <p14:cNvContentPartPr/>
              <p14:nvPr/>
            </p14:nvContentPartPr>
            <p14:xfrm>
              <a:off x="5817404" y="2604239"/>
              <a:ext cx="1042200" cy="1649520"/>
            </p14:xfrm>
          </p:contentPart>
        </mc:Choice>
        <mc:Fallback xmlns="">
          <p:pic>
            <p:nvPicPr>
              <p:cNvPr id="4" name="Tinta 3">
                <a:extLst>
                  <a:ext uri="{FF2B5EF4-FFF2-40B4-BE49-F238E27FC236}">
                    <a16:creationId xmlns:a16="http://schemas.microsoft.com/office/drawing/2014/main" id="{8B7FD4D6-5EA2-4577-AFC2-C4AD5AC2DD76}"/>
                  </a:ext>
                </a:extLst>
              </p:cNvPr>
              <p:cNvPicPr/>
              <p:nvPr/>
            </p:nvPicPr>
            <p:blipFill>
              <a:blip r:embed="rId7"/>
              <a:stretch>
                <a:fillRect/>
              </a:stretch>
            </p:blipFill>
            <p:spPr>
              <a:xfrm>
                <a:off x="5808404" y="2595599"/>
                <a:ext cx="1059840" cy="1667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Tinta 13">
                <a:extLst>
                  <a:ext uri="{FF2B5EF4-FFF2-40B4-BE49-F238E27FC236}">
                    <a16:creationId xmlns:a16="http://schemas.microsoft.com/office/drawing/2014/main" id="{CF1E4525-98B7-438E-9B0A-B2855D62D7B6}"/>
                  </a:ext>
                </a:extLst>
              </p14:cNvPr>
              <p14:cNvContentPartPr/>
              <p14:nvPr/>
            </p14:nvContentPartPr>
            <p14:xfrm>
              <a:off x="6545880" y="3411425"/>
              <a:ext cx="303480" cy="678240"/>
            </p14:xfrm>
          </p:contentPart>
        </mc:Choice>
        <mc:Fallback xmlns="">
          <p:pic>
            <p:nvPicPr>
              <p:cNvPr id="14" name="Tinta 13">
                <a:extLst>
                  <a:ext uri="{FF2B5EF4-FFF2-40B4-BE49-F238E27FC236}">
                    <a16:creationId xmlns:a16="http://schemas.microsoft.com/office/drawing/2014/main" id="{CF1E4525-98B7-438E-9B0A-B2855D62D7B6}"/>
                  </a:ext>
                </a:extLst>
              </p:cNvPr>
              <p:cNvPicPr/>
              <p:nvPr/>
            </p:nvPicPr>
            <p:blipFill>
              <a:blip r:embed="rId9"/>
              <a:stretch>
                <a:fillRect/>
              </a:stretch>
            </p:blipFill>
            <p:spPr>
              <a:xfrm>
                <a:off x="6537240" y="3402785"/>
                <a:ext cx="321120" cy="695880"/>
              </a:xfrm>
              <a:prstGeom prst="rect">
                <a:avLst/>
              </a:prstGeom>
            </p:spPr>
          </p:pic>
        </mc:Fallback>
      </mc:AlternateContent>
      <p:cxnSp>
        <p:nvCxnSpPr>
          <p:cNvPr id="18" name="Conector de Seta Reta 17">
            <a:extLst>
              <a:ext uri="{FF2B5EF4-FFF2-40B4-BE49-F238E27FC236}">
                <a16:creationId xmlns:a16="http://schemas.microsoft.com/office/drawing/2014/main" id="{105952D4-EE9B-4A9B-84C1-06E79BB9F874}"/>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0F3B6C76-F3A6-4305-8833-F54C7956B680}"/>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8489A732-4451-4E89-A621-5E451C32A5EC}"/>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CDA9385B-37D7-4CF7-AA0F-0675C53C5F47}"/>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EA4FB687-612E-40D2-BD1A-C1CB5335368B}"/>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Retângulo 22">
            <a:extLst>
              <a:ext uri="{FF2B5EF4-FFF2-40B4-BE49-F238E27FC236}">
                <a16:creationId xmlns:a16="http://schemas.microsoft.com/office/drawing/2014/main" id="{C123596C-331B-4E50-9359-10326AB4CAE1}"/>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24">
            <a:extLst>
              <a:ext uri="{FF2B5EF4-FFF2-40B4-BE49-F238E27FC236}">
                <a16:creationId xmlns:a16="http://schemas.microsoft.com/office/drawing/2014/main" id="{F17662CE-671E-4046-BFF8-524C5C9D29BB}"/>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C7FCDEC9-BCC7-4A93-887C-B9379FF0FF8B}"/>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194" name="Picture 2" descr="Imagem relacionada">
            <a:extLst>
              <a:ext uri="{FF2B5EF4-FFF2-40B4-BE49-F238E27FC236}">
                <a16:creationId xmlns:a16="http://schemas.microsoft.com/office/drawing/2014/main" id="{2713A304-0824-48A0-9D77-30CF09ED0B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6241" y="981767"/>
            <a:ext cx="5242601" cy="3135023"/>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16" name="Tinta 15">
                <a:extLst>
                  <a:ext uri="{FF2B5EF4-FFF2-40B4-BE49-F238E27FC236}">
                    <a16:creationId xmlns:a16="http://schemas.microsoft.com/office/drawing/2014/main" id="{94D89EB1-8113-4987-89ED-18B4CFFCEC70}"/>
                  </a:ext>
                </a:extLst>
              </p14:cNvPr>
              <p14:cNvContentPartPr/>
              <p14:nvPr/>
            </p14:nvContentPartPr>
            <p14:xfrm>
              <a:off x="1272600" y="965945"/>
              <a:ext cx="449280" cy="520920"/>
            </p14:xfrm>
          </p:contentPart>
        </mc:Choice>
        <mc:Fallback xmlns="">
          <p:pic>
            <p:nvPicPr>
              <p:cNvPr id="16" name="Tinta 15">
                <a:extLst>
                  <a:ext uri="{FF2B5EF4-FFF2-40B4-BE49-F238E27FC236}">
                    <a16:creationId xmlns:a16="http://schemas.microsoft.com/office/drawing/2014/main" id="{94D89EB1-8113-4987-89ED-18B4CFFCEC70}"/>
                  </a:ext>
                </a:extLst>
              </p:cNvPr>
              <p:cNvPicPr/>
              <p:nvPr/>
            </p:nvPicPr>
            <p:blipFill>
              <a:blip r:embed="rId12"/>
              <a:stretch>
                <a:fillRect/>
              </a:stretch>
            </p:blipFill>
            <p:spPr>
              <a:xfrm>
                <a:off x="1263960" y="957305"/>
                <a:ext cx="46692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Tinta 16">
                <a:extLst>
                  <a:ext uri="{FF2B5EF4-FFF2-40B4-BE49-F238E27FC236}">
                    <a16:creationId xmlns:a16="http://schemas.microsoft.com/office/drawing/2014/main" id="{B2310A72-89B4-417C-B736-CE1894D0787D}"/>
                  </a:ext>
                </a:extLst>
              </p14:cNvPr>
              <p14:cNvContentPartPr/>
              <p14:nvPr/>
            </p14:nvContentPartPr>
            <p14:xfrm>
              <a:off x="2694240" y="1163945"/>
              <a:ext cx="580680" cy="702720"/>
            </p14:xfrm>
          </p:contentPart>
        </mc:Choice>
        <mc:Fallback xmlns="">
          <p:pic>
            <p:nvPicPr>
              <p:cNvPr id="17" name="Tinta 16">
                <a:extLst>
                  <a:ext uri="{FF2B5EF4-FFF2-40B4-BE49-F238E27FC236}">
                    <a16:creationId xmlns:a16="http://schemas.microsoft.com/office/drawing/2014/main" id="{B2310A72-89B4-417C-B736-CE1894D0787D}"/>
                  </a:ext>
                </a:extLst>
              </p:cNvPr>
              <p:cNvPicPr/>
              <p:nvPr/>
            </p:nvPicPr>
            <p:blipFill>
              <a:blip r:embed="rId14"/>
              <a:stretch>
                <a:fillRect/>
              </a:stretch>
            </p:blipFill>
            <p:spPr>
              <a:xfrm>
                <a:off x="2685240" y="1154945"/>
                <a:ext cx="598320" cy="720360"/>
              </a:xfrm>
              <a:prstGeom prst="rect">
                <a:avLst/>
              </a:prstGeom>
            </p:spPr>
          </p:pic>
        </mc:Fallback>
      </mc:AlternateContent>
    </p:spTree>
    <p:extLst>
      <p:ext uri="{BB962C8B-B14F-4D97-AF65-F5344CB8AC3E}">
        <p14:creationId xmlns:p14="http://schemas.microsoft.com/office/powerpoint/2010/main" val="3564903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9" name="Retângulo 8">
            <a:extLst>
              <a:ext uri="{FF2B5EF4-FFF2-40B4-BE49-F238E27FC236}">
                <a16:creationId xmlns:a16="http://schemas.microsoft.com/office/drawing/2014/main" id="{511E2226-B442-4150-A1AB-DDB21C7B0518}"/>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CC9460E-237C-4FBC-AE4F-9C4D092B5769}"/>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33DCBDD-5976-447F-9E34-70660FAC8CAD}"/>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888EB87F-FEFA-4455-8ABC-733E49943252}"/>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0C8569B-4853-4503-8399-DFE3EFB3E98B}"/>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819C3B0F-170D-4EB6-8E84-A1C307CC0EEC}"/>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01A8A174-FBB3-455D-AC71-45FC01AEBADA}"/>
              </a:ext>
            </a:extLst>
          </p:cNvPr>
          <p:cNvSpPr/>
          <p:nvPr/>
        </p:nvSpPr>
        <p:spPr>
          <a:xfrm>
            <a:off x="4728589" y="5781023"/>
            <a:ext cx="2919120"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D5D36CB4-CFE3-4F8E-9C91-EC8A0D8AD955}"/>
              </a:ext>
            </a:extLst>
          </p:cNvPr>
          <p:cNvSpPr/>
          <p:nvPr/>
        </p:nvSpPr>
        <p:spPr>
          <a:xfrm>
            <a:off x="4728589" y="5068416"/>
            <a:ext cx="3178893" cy="7662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218" name="Picture 2" descr="Resultado de imagem para genero canis">
            <a:extLst>
              <a:ext uri="{FF2B5EF4-FFF2-40B4-BE49-F238E27FC236}">
                <a16:creationId xmlns:a16="http://schemas.microsoft.com/office/drawing/2014/main" id="{95CE6615-0AAC-4323-A21C-E92C5E7FC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46219"/>
            <a:ext cx="6076950" cy="4562475"/>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2" name="Tinta 11">
                <a:extLst>
                  <a:ext uri="{FF2B5EF4-FFF2-40B4-BE49-F238E27FC236}">
                    <a16:creationId xmlns:a16="http://schemas.microsoft.com/office/drawing/2014/main" id="{2B59F3C4-F3BD-4278-9180-D1711D489C94}"/>
                  </a:ext>
                </a:extLst>
              </p14:cNvPr>
              <p14:cNvContentPartPr/>
              <p14:nvPr/>
            </p14:nvContentPartPr>
            <p14:xfrm>
              <a:off x="3193920" y="5082185"/>
              <a:ext cx="1250280" cy="907200"/>
            </p14:xfrm>
          </p:contentPart>
        </mc:Choice>
        <mc:Fallback xmlns="">
          <p:pic>
            <p:nvPicPr>
              <p:cNvPr id="12" name="Tinta 11">
                <a:extLst>
                  <a:ext uri="{FF2B5EF4-FFF2-40B4-BE49-F238E27FC236}">
                    <a16:creationId xmlns:a16="http://schemas.microsoft.com/office/drawing/2014/main" id="{2B59F3C4-F3BD-4278-9180-D1711D489C94}"/>
                  </a:ext>
                </a:extLst>
              </p:cNvPr>
              <p:cNvPicPr/>
              <p:nvPr/>
            </p:nvPicPr>
            <p:blipFill>
              <a:blip r:embed="rId6"/>
              <a:stretch>
                <a:fillRect/>
              </a:stretch>
            </p:blipFill>
            <p:spPr>
              <a:xfrm>
                <a:off x="3184920" y="5073545"/>
                <a:ext cx="1267920" cy="924840"/>
              </a:xfrm>
              <a:prstGeom prst="rect">
                <a:avLst/>
              </a:prstGeom>
            </p:spPr>
          </p:pic>
        </mc:Fallback>
      </mc:AlternateContent>
    </p:spTree>
    <p:extLst>
      <p:ext uri="{BB962C8B-B14F-4D97-AF65-F5344CB8AC3E}">
        <p14:creationId xmlns:p14="http://schemas.microsoft.com/office/powerpoint/2010/main" val="428948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descr="Resultado de imagem para grinbitox argentina">
            <a:extLst>
              <a:ext uri="{FF2B5EF4-FFF2-40B4-BE49-F238E27FC236}">
                <a16:creationId xmlns:a16="http://schemas.microsoft.com/office/drawing/2014/main" id="{3F3D1BCC-075D-49BD-A6C2-71FFDBE3D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9792" y="4038002"/>
            <a:ext cx="2513683" cy="134063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4274" name="Picture 2" descr="A imagem pode conter: 1 pessoa">
            <a:extLst>
              <a:ext uri="{FF2B5EF4-FFF2-40B4-BE49-F238E27FC236}">
                <a16:creationId xmlns:a16="http://schemas.microsoft.com/office/drawing/2014/main" id="{2A2FD881-0FEB-453D-A56C-1FE3E8459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46" y="699287"/>
            <a:ext cx="3131817" cy="4660505"/>
          </a:xfrm>
          <a:prstGeom prst="rect">
            <a:avLst/>
          </a:prstGeom>
          <a:noFill/>
          <a:ln w="57150">
            <a:solidFill>
              <a:schemeClr val="accent2"/>
            </a:solidFill>
          </a:ln>
          <a:extLst>
            <a:ext uri="{909E8E84-426E-40DD-AFC4-6F175D3DCCD1}">
              <a14:hiddenFill xmlns:a14="http://schemas.microsoft.com/office/drawing/2010/main">
                <a:solidFill>
                  <a:srgbClr val="FFFFFF"/>
                </a:solidFill>
              </a14:hiddenFill>
            </a:ext>
          </a:extLst>
        </p:spPr>
      </p:pic>
      <p:pic>
        <p:nvPicPr>
          <p:cNvPr id="19" name="Imagem 18" descr="Uma imagem contendo pessoa, mulher, interior, óculos&#10;&#10;Descrição gerada automaticamente">
            <a:extLst>
              <a:ext uri="{FF2B5EF4-FFF2-40B4-BE49-F238E27FC236}">
                <a16:creationId xmlns:a16="http://schemas.microsoft.com/office/drawing/2014/main" id="{B0C6A727-5B5E-4828-A0EB-D5309FB7E63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4511015" y="4038002"/>
            <a:ext cx="1487014" cy="2643579"/>
          </a:xfrm>
          <a:prstGeom prst="rect">
            <a:avLst/>
          </a:prstGeom>
          <a:ln w="38100">
            <a:solidFill>
              <a:schemeClr val="accent2"/>
            </a:solidFill>
          </a:ln>
        </p:spPr>
      </p:pic>
      <p:sp>
        <p:nvSpPr>
          <p:cNvPr id="4" name="CaixaDeTexto 3">
            <a:extLst>
              <a:ext uri="{FF2B5EF4-FFF2-40B4-BE49-F238E27FC236}">
                <a16:creationId xmlns:a16="http://schemas.microsoft.com/office/drawing/2014/main" id="{3841846F-B9BB-4246-9A8B-DA8B1CD2A75D}"/>
              </a:ext>
            </a:extLst>
          </p:cNvPr>
          <p:cNvSpPr txBox="1"/>
          <p:nvPr/>
        </p:nvSpPr>
        <p:spPr>
          <a:xfrm>
            <a:off x="969867" y="5359792"/>
            <a:ext cx="2640921" cy="615553"/>
          </a:xfrm>
          <a:prstGeom prst="rect">
            <a:avLst/>
          </a:prstGeom>
          <a:noFill/>
        </p:spPr>
        <p:txBody>
          <a:bodyPr wrap="square" rtlCol="0">
            <a:spAutoFit/>
          </a:bodyPr>
          <a:lstStyle/>
          <a:p>
            <a:pPr algn="ctr"/>
            <a:r>
              <a:rPr lang="pt-BR" b="1" dirty="0"/>
              <a:t>Dra. Maria Elisa </a:t>
            </a:r>
            <a:r>
              <a:rPr lang="pt-BR" b="1" dirty="0" err="1"/>
              <a:t>Peichoto</a:t>
            </a:r>
            <a:endParaRPr lang="pt-BR" b="1" dirty="0"/>
          </a:p>
          <a:p>
            <a:pPr algn="ctr"/>
            <a:r>
              <a:rPr lang="pt-BR" sz="1600" dirty="0"/>
              <a:t>(</a:t>
            </a:r>
            <a:r>
              <a:rPr lang="pt-BR" sz="1600" dirty="0" err="1"/>
              <a:t>Jefa</a:t>
            </a:r>
            <a:r>
              <a:rPr lang="pt-BR" sz="1600" dirty="0"/>
              <a:t>)</a:t>
            </a:r>
          </a:p>
        </p:txBody>
      </p:sp>
      <p:sp>
        <p:nvSpPr>
          <p:cNvPr id="22" name="CaixaDeTexto 21">
            <a:extLst>
              <a:ext uri="{FF2B5EF4-FFF2-40B4-BE49-F238E27FC236}">
                <a16:creationId xmlns:a16="http://schemas.microsoft.com/office/drawing/2014/main" id="{23DA3032-14A2-4766-83BD-4FCA733B029B}"/>
              </a:ext>
            </a:extLst>
          </p:cNvPr>
          <p:cNvSpPr txBox="1"/>
          <p:nvPr/>
        </p:nvSpPr>
        <p:spPr>
          <a:xfrm>
            <a:off x="4792968" y="2998113"/>
            <a:ext cx="2513682" cy="861774"/>
          </a:xfrm>
          <a:prstGeom prst="rect">
            <a:avLst/>
          </a:prstGeom>
          <a:noFill/>
        </p:spPr>
        <p:txBody>
          <a:bodyPr wrap="square" rtlCol="0">
            <a:spAutoFit/>
          </a:bodyPr>
          <a:lstStyle/>
          <a:p>
            <a:pPr algn="ctr"/>
            <a:r>
              <a:rPr lang="pt-BR" b="1" dirty="0"/>
              <a:t>Lic. Milena </a:t>
            </a:r>
            <a:r>
              <a:rPr lang="pt-BR" b="1" dirty="0" err="1"/>
              <a:t>Casafús</a:t>
            </a:r>
            <a:endParaRPr lang="pt-BR" b="1" dirty="0"/>
          </a:p>
          <a:p>
            <a:pPr algn="ctr"/>
            <a:r>
              <a:rPr lang="pt-BR" sz="1600" dirty="0"/>
              <a:t>(</a:t>
            </a:r>
            <a:r>
              <a:rPr lang="es-ES" sz="1600" dirty="0"/>
              <a:t>colecta y creación de orugas)</a:t>
            </a:r>
            <a:endParaRPr lang="pt-BR" sz="1600" dirty="0"/>
          </a:p>
        </p:txBody>
      </p:sp>
      <p:sp>
        <p:nvSpPr>
          <p:cNvPr id="6" name="Retângulo 5">
            <a:extLst>
              <a:ext uri="{FF2B5EF4-FFF2-40B4-BE49-F238E27FC236}">
                <a16:creationId xmlns:a16="http://schemas.microsoft.com/office/drawing/2014/main" id="{7F809366-7B9D-4545-A567-6A27F52489CF}"/>
              </a:ext>
            </a:extLst>
          </p:cNvPr>
          <p:cNvSpPr/>
          <p:nvPr/>
        </p:nvSpPr>
        <p:spPr>
          <a:xfrm>
            <a:off x="7306650" y="2998113"/>
            <a:ext cx="2505366" cy="861774"/>
          </a:xfrm>
          <a:prstGeom prst="rect">
            <a:avLst/>
          </a:prstGeom>
        </p:spPr>
        <p:txBody>
          <a:bodyPr wrap="none">
            <a:spAutoFit/>
          </a:bodyPr>
          <a:lstStyle/>
          <a:p>
            <a:pPr algn="ctr"/>
            <a:r>
              <a:rPr lang="es-ES_tradnl" b="1" dirty="0" err="1"/>
              <a:t>Bqca</a:t>
            </a:r>
            <a:r>
              <a:rPr lang="es-ES_tradnl" b="1" dirty="0"/>
              <a:t>. Micaela </a:t>
            </a:r>
            <a:r>
              <a:rPr lang="es-ES_tradnl" b="1" dirty="0" err="1"/>
              <a:t>Gritti</a:t>
            </a:r>
            <a:endParaRPr lang="es-ES_tradnl" b="1" dirty="0"/>
          </a:p>
          <a:p>
            <a:pPr algn="ctr"/>
            <a:r>
              <a:rPr lang="es-ES" sz="1600" dirty="0"/>
              <a:t>(caracterización bioquímica </a:t>
            </a:r>
          </a:p>
          <a:p>
            <a:pPr algn="ctr"/>
            <a:r>
              <a:rPr lang="es-ES" sz="1600" dirty="0"/>
              <a:t>de los venenos)</a:t>
            </a:r>
            <a:endParaRPr lang="es-ES_tradnl" sz="1600" dirty="0"/>
          </a:p>
        </p:txBody>
      </p:sp>
      <p:pic>
        <p:nvPicPr>
          <p:cNvPr id="10" name="Imagem 9" descr="Uma imagem contendo interior, em pé, pessoa, parede&#10;&#10;Descrição gerada automaticamente">
            <a:extLst>
              <a:ext uri="{FF2B5EF4-FFF2-40B4-BE49-F238E27FC236}">
                <a16:creationId xmlns:a16="http://schemas.microsoft.com/office/drawing/2014/main" id="{D446B8B0-BFD2-4B81-8325-5689E239CD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5792" y="408661"/>
            <a:ext cx="5241758" cy="2620879"/>
          </a:xfrm>
          <a:prstGeom prst="rect">
            <a:avLst/>
          </a:prstGeom>
          <a:ln w="38100">
            <a:solidFill>
              <a:schemeClr val="accent2"/>
            </a:solidFill>
          </a:ln>
        </p:spPr>
      </p:pic>
      <p:sp>
        <p:nvSpPr>
          <p:cNvPr id="25" name="CaixaDeTexto 24">
            <a:extLst>
              <a:ext uri="{FF2B5EF4-FFF2-40B4-BE49-F238E27FC236}">
                <a16:creationId xmlns:a16="http://schemas.microsoft.com/office/drawing/2014/main" id="{242403E3-862D-4602-A758-6EC625F3D6F0}"/>
              </a:ext>
            </a:extLst>
          </p:cNvPr>
          <p:cNvSpPr txBox="1"/>
          <p:nvPr/>
        </p:nvSpPr>
        <p:spPr>
          <a:xfrm>
            <a:off x="5845629" y="5082793"/>
            <a:ext cx="2513682" cy="892552"/>
          </a:xfrm>
          <a:prstGeom prst="rect">
            <a:avLst/>
          </a:prstGeom>
          <a:noFill/>
        </p:spPr>
        <p:txBody>
          <a:bodyPr wrap="square" rtlCol="0">
            <a:spAutoFit/>
          </a:bodyPr>
          <a:lstStyle/>
          <a:p>
            <a:pPr algn="ctr"/>
            <a:r>
              <a:rPr lang="pt-BR" b="1" dirty="0" err="1"/>
              <a:t>MSc</a:t>
            </a:r>
            <a:r>
              <a:rPr lang="pt-BR" b="1" dirty="0"/>
              <a:t>. Marília Melo Favalesso</a:t>
            </a:r>
          </a:p>
          <a:p>
            <a:pPr algn="ctr"/>
            <a:r>
              <a:rPr lang="pt-BR" sz="1600" dirty="0"/>
              <a:t>(</a:t>
            </a:r>
            <a:r>
              <a:rPr lang="es-ES" sz="1600" dirty="0"/>
              <a:t>epidemiología)</a:t>
            </a:r>
            <a:endParaRPr lang="pt-BR" sz="1600" dirty="0"/>
          </a:p>
        </p:txBody>
      </p:sp>
      <mc:AlternateContent xmlns:mc="http://schemas.openxmlformats.org/markup-compatibility/2006" xmlns:p14="http://schemas.microsoft.com/office/powerpoint/2010/main">
        <mc:Choice Requires="p14">
          <p:contentPart p14:bwMode="auto" r:id="rId8">
            <p14:nvContentPartPr>
              <p14:cNvPr id="2" name="Tinta 1">
                <a:extLst>
                  <a:ext uri="{FF2B5EF4-FFF2-40B4-BE49-F238E27FC236}">
                    <a16:creationId xmlns:a16="http://schemas.microsoft.com/office/drawing/2014/main" id="{36CED326-6579-4F2E-A607-2E58EAE5465B}"/>
                  </a:ext>
                </a:extLst>
              </p14:cNvPr>
              <p14:cNvContentPartPr/>
              <p14:nvPr/>
            </p14:nvContentPartPr>
            <p14:xfrm>
              <a:off x="10356634" y="2371046"/>
              <a:ext cx="664920" cy="662040"/>
            </p14:xfrm>
          </p:contentPart>
        </mc:Choice>
        <mc:Fallback xmlns="">
          <p:pic>
            <p:nvPicPr>
              <p:cNvPr id="2" name="Tinta 1">
                <a:extLst>
                  <a:ext uri="{FF2B5EF4-FFF2-40B4-BE49-F238E27FC236}">
                    <a16:creationId xmlns:a16="http://schemas.microsoft.com/office/drawing/2014/main" id="{36CED326-6579-4F2E-A607-2E58EAE5465B}"/>
                  </a:ext>
                </a:extLst>
              </p:cNvPr>
              <p:cNvPicPr/>
              <p:nvPr/>
            </p:nvPicPr>
            <p:blipFill>
              <a:blip r:embed="rId9"/>
              <a:stretch>
                <a:fillRect/>
              </a:stretch>
            </p:blipFill>
            <p:spPr>
              <a:xfrm>
                <a:off x="10347994" y="2362046"/>
                <a:ext cx="682560" cy="67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 name="Tinta 2">
                <a:extLst>
                  <a:ext uri="{FF2B5EF4-FFF2-40B4-BE49-F238E27FC236}">
                    <a16:creationId xmlns:a16="http://schemas.microsoft.com/office/drawing/2014/main" id="{3D29E8B6-9014-4324-A9BB-DCABB110E899}"/>
                  </a:ext>
                </a:extLst>
              </p14:cNvPr>
              <p14:cNvContentPartPr/>
              <p14:nvPr/>
            </p14:nvContentPartPr>
            <p14:xfrm>
              <a:off x="3864394" y="2587046"/>
              <a:ext cx="590040" cy="907200"/>
            </p14:xfrm>
          </p:contentPart>
        </mc:Choice>
        <mc:Fallback xmlns="">
          <p:pic>
            <p:nvPicPr>
              <p:cNvPr id="3" name="Tinta 2">
                <a:extLst>
                  <a:ext uri="{FF2B5EF4-FFF2-40B4-BE49-F238E27FC236}">
                    <a16:creationId xmlns:a16="http://schemas.microsoft.com/office/drawing/2014/main" id="{3D29E8B6-9014-4324-A9BB-DCABB110E899}"/>
                  </a:ext>
                </a:extLst>
              </p:cNvPr>
              <p:cNvPicPr/>
              <p:nvPr/>
            </p:nvPicPr>
            <p:blipFill>
              <a:blip r:embed="rId11"/>
              <a:stretch>
                <a:fillRect/>
              </a:stretch>
            </p:blipFill>
            <p:spPr>
              <a:xfrm>
                <a:off x="3855754" y="2578046"/>
                <a:ext cx="607680" cy="924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 name="Tinta 4">
                <a:extLst>
                  <a:ext uri="{FF2B5EF4-FFF2-40B4-BE49-F238E27FC236}">
                    <a16:creationId xmlns:a16="http://schemas.microsoft.com/office/drawing/2014/main" id="{F420F6FD-C697-4713-BC6B-5164A9D02807}"/>
                  </a:ext>
                </a:extLst>
              </p14:cNvPr>
              <p14:cNvContentPartPr/>
              <p14:nvPr/>
            </p14:nvContentPartPr>
            <p14:xfrm>
              <a:off x="7787674" y="6181286"/>
              <a:ext cx="585720" cy="549360"/>
            </p14:xfrm>
          </p:contentPart>
        </mc:Choice>
        <mc:Fallback xmlns="">
          <p:pic>
            <p:nvPicPr>
              <p:cNvPr id="5" name="Tinta 4">
                <a:extLst>
                  <a:ext uri="{FF2B5EF4-FFF2-40B4-BE49-F238E27FC236}">
                    <a16:creationId xmlns:a16="http://schemas.microsoft.com/office/drawing/2014/main" id="{F420F6FD-C697-4713-BC6B-5164A9D02807}"/>
                  </a:ext>
                </a:extLst>
              </p:cNvPr>
              <p:cNvPicPr/>
              <p:nvPr/>
            </p:nvPicPr>
            <p:blipFill>
              <a:blip r:embed="rId13"/>
              <a:stretch>
                <a:fillRect/>
              </a:stretch>
            </p:blipFill>
            <p:spPr>
              <a:xfrm>
                <a:off x="7779034" y="6172646"/>
                <a:ext cx="603360" cy="567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Tinta 6">
                <a:extLst>
                  <a:ext uri="{FF2B5EF4-FFF2-40B4-BE49-F238E27FC236}">
                    <a16:creationId xmlns:a16="http://schemas.microsoft.com/office/drawing/2014/main" id="{C30EFB64-A4BE-4C63-9426-5A2459494229}"/>
                  </a:ext>
                </a:extLst>
              </p14:cNvPr>
              <p14:cNvContentPartPr/>
              <p14:nvPr/>
            </p14:nvContentPartPr>
            <p14:xfrm>
              <a:off x="4068874" y="523886"/>
              <a:ext cx="448200" cy="598320"/>
            </p14:xfrm>
          </p:contentPart>
        </mc:Choice>
        <mc:Fallback xmlns="">
          <p:pic>
            <p:nvPicPr>
              <p:cNvPr id="7" name="Tinta 6">
                <a:extLst>
                  <a:ext uri="{FF2B5EF4-FFF2-40B4-BE49-F238E27FC236}">
                    <a16:creationId xmlns:a16="http://schemas.microsoft.com/office/drawing/2014/main" id="{C30EFB64-A4BE-4C63-9426-5A2459494229}"/>
                  </a:ext>
                </a:extLst>
              </p:cNvPr>
              <p:cNvPicPr/>
              <p:nvPr/>
            </p:nvPicPr>
            <p:blipFill>
              <a:blip r:embed="rId15"/>
              <a:stretch>
                <a:fillRect/>
              </a:stretch>
            </p:blipFill>
            <p:spPr>
              <a:xfrm>
                <a:off x="4059874" y="515246"/>
                <a:ext cx="46584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Tinta 10">
                <a:extLst>
                  <a:ext uri="{FF2B5EF4-FFF2-40B4-BE49-F238E27FC236}">
                    <a16:creationId xmlns:a16="http://schemas.microsoft.com/office/drawing/2014/main" id="{2E1C86E1-CED1-4D74-9FFE-6D5D1E8EF3DF}"/>
                  </a:ext>
                </a:extLst>
              </p14:cNvPr>
              <p14:cNvContentPartPr/>
              <p14:nvPr/>
            </p14:nvContentPartPr>
            <p14:xfrm>
              <a:off x="228754" y="5856206"/>
              <a:ext cx="393120" cy="565920"/>
            </p14:xfrm>
          </p:contentPart>
        </mc:Choice>
        <mc:Fallback xmlns="">
          <p:pic>
            <p:nvPicPr>
              <p:cNvPr id="11" name="Tinta 10">
                <a:extLst>
                  <a:ext uri="{FF2B5EF4-FFF2-40B4-BE49-F238E27FC236}">
                    <a16:creationId xmlns:a16="http://schemas.microsoft.com/office/drawing/2014/main" id="{2E1C86E1-CED1-4D74-9FFE-6D5D1E8EF3DF}"/>
                  </a:ext>
                </a:extLst>
              </p:cNvPr>
              <p:cNvPicPr/>
              <p:nvPr/>
            </p:nvPicPr>
            <p:blipFill>
              <a:blip r:embed="rId17"/>
              <a:stretch>
                <a:fillRect/>
              </a:stretch>
            </p:blipFill>
            <p:spPr>
              <a:xfrm>
                <a:off x="220114" y="5847566"/>
                <a:ext cx="410760" cy="583560"/>
              </a:xfrm>
              <a:prstGeom prst="rect">
                <a:avLst/>
              </a:prstGeom>
            </p:spPr>
          </p:pic>
        </mc:Fallback>
      </mc:AlternateContent>
      <p:pic>
        <p:nvPicPr>
          <p:cNvPr id="18" name="Picture 2" descr="Resultado de imagem para inmet argentina">
            <a:extLst>
              <a:ext uri="{FF2B5EF4-FFF2-40B4-BE49-F238E27FC236}">
                <a16:creationId xmlns:a16="http://schemas.microsoft.com/office/drawing/2014/main" id="{85AC9FD7-89E4-4CE4-9FB0-BE09B7EC0B9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99792" y="5529069"/>
            <a:ext cx="2513682" cy="1122778"/>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12" name="Tinta 11">
                <a:extLst>
                  <a:ext uri="{FF2B5EF4-FFF2-40B4-BE49-F238E27FC236}">
                    <a16:creationId xmlns:a16="http://schemas.microsoft.com/office/drawing/2014/main" id="{526398C6-B055-4EDC-9055-0DBFB751803C}"/>
                  </a:ext>
                </a:extLst>
              </p14:cNvPr>
              <p14:cNvContentPartPr/>
              <p14:nvPr/>
            </p14:nvContentPartPr>
            <p14:xfrm>
              <a:off x="10956754" y="642686"/>
              <a:ext cx="574560" cy="467640"/>
            </p14:xfrm>
          </p:contentPart>
        </mc:Choice>
        <mc:Fallback xmlns="">
          <p:pic>
            <p:nvPicPr>
              <p:cNvPr id="12" name="Tinta 11">
                <a:extLst>
                  <a:ext uri="{FF2B5EF4-FFF2-40B4-BE49-F238E27FC236}">
                    <a16:creationId xmlns:a16="http://schemas.microsoft.com/office/drawing/2014/main" id="{526398C6-B055-4EDC-9055-0DBFB751803C}"/>
                  </a:ext>
                </a:extLst>
              </p:cNvPr>
              <p:cNvPicPr/>
              <p:nvPr/>
            </p:nvPicPr>
            <p:blipFill>
              <a:blip r:embed="rId20"/>
              <a:stretch>
                <a:fillRect/>
              </a:stretch>
            </p:blipFill>
            <p:spPr>
              <a:xfrm>
                <a:off x="10947754" y="633686"/>
                <a:ext cx="592200" cy="485280"/>
              </a:xfrm>
              <a:prstGeom prst="rect">
                <a:avLst/>
              </a:prstGeom>
            </p:spPr>
          </p:pic>
        </mc:Fallback>
      </mc:AlternateContent>
    </p:spTree>
    <p:extLst>
      <p:ext uri="{BB962C8B-B14F-4D97-AF65-F5344CB8AC3E}">
        <p14:creationId xmlns:p14="http://schemas.microsoft.com/office/powerpoint/2010/main" val="3364642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9" name="Retângulo 8">
            <a:extLst>
              <a:ext uri="{FF2B5EF4-FFF2-40B4-BE49-F238E27FC236}">
                <a16:creationId xmlns:a16="http://schemas.microsoft.com/office/drawing/2014/main" id="{511E2226-B442-4150-A1AB-DDB21C7B0518}"/>
              </a:ext>
            </a:extLst>
          </p:cNvPr>
          <p:cNvSpPr/>
          <p:nvPr/>
        </p:nvSpPr>
        <p:spPr>
          <a:xfrm>
            <a:off x="2099014" y="364571"/>
            <a:ext cx="7993971" cy="965465"/>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4CC9460E-237C-4FBC-AE4F-9C4D092B5769}"/>
              </a:ext>
            </a:extLst>
          </p:cNvPr>
          <p:cNvSpPr/>
          <p:nvPr/>
        </p:nvSpPr>
        <p:spPr>
          <a:xfrm>
            <a:off x="2309486" y="1330036"/>
            <a:ext cx="7509924" cy="807499"/>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33DCBDD-5976-447F-9E34-70660FAC8CAD}"/>
              </a:ext>
            </a:extLst>
          </p:cNvPr>
          <p:cNvSpPr/>
          <p:nvPr/>
        </p:nvSpPr>
        <p:spPr>
          <a:xfrm>
            <a:off x="2350649" y="2137535"/>
            <a:ext cx="7302506" cy="69373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888EB87F-FEFA-4455-8ABC-733E49943252}"/>
              </a:ext>
            </a:extLst>
          </p:cNvPr>
          <p:cNvSpPr/>
          <p:nvPr/>
        </p:nvSpPr>
        <p:spPr>
          <a:xfrm>
            <a:off x="2919844" y="2824710"/>
            <a:ext cx="6121419"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B0C8569B-4853-4503-8399-DFE3EFB3E98B}"/>
              </a:ext>
            </a:extLst>
          </p:cNvPr>
          <p:cNvSpPr/>
          <p:nvPr/>
        </p:nvSpPr>
        <p:spPr>
          <a:xfrm>
            <a:off x="3366068" y="3549234"/>
            <a:ext cx="5237605"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819C3B0F-170D-4EB6-8E84-A1C307CC0EEC}"/>
              </a:ext>
            </a:extLst>
          </p:cNvPr>
          <p:cNvSpPr/>
          <p:nvPr/>
        </p:nvSpPr>
        <p:spPr>
          <a:xfrm>
            <a:off x="4457700" y="4296807"/>
            <a:ext cx="3449782"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C3B0F12E-B0AE-4C01-A4B1-004C1923A875}"/>
              </a:ext>
            </a:extLst>
          </p:cNvPr>
          <p:cNvSpPr/>
          <p:nvPr/>
        </p:nvSpPr>
        <p:spPr>
          <a:xfrm>
            <a:off x="4728589" y="5033450"/>
            <a:ext cx="3095766" cy="766247"/>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42" name="Picture 2" descr="Resultado de imagem para cachorro domestico feliz">
            <a:extLst>
              <a:ext uri="{FF2B5EF4-FFF2-40B4-BE49-F238E27FC236}">
                <a16:creationId xmlns:a16="http://schemas.microsoft.com/office/drawing/2014/main" id="{87D37201-2D05-4EC3-8EC0-898510302A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0" y="1383972"/>
            <a:ext cx="4953000" cy="3724275"/>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3368C6EB-D1A4-4F3E-8BA4-34FF1BEF5AA7}"/>
              </a:ext>
            </a:extLst>
          </p:cNvPr>
          <p:cNvSpPr/>
          <p:nvPr/>
        </p:nvSpPr>
        <p:spPr>
          <a:xfrm>
            <a:off x="4728589" y="5799697"/>
            <a:ext cx="2867166" cy="7179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5">
            <p14:nvContentPartPr>
              <p14:cNvPr id="3" name="Tinta 2">
                <a:extLst>
                  <a:ext uri="{FF2B5EF4-FFF2-40B4-BE49-F238E27FC236}">
                    <a16:creationId xmlns:a16="http://schemas.microsoft.com/office/drawing/2014/main" id="{AC5CC7B0-4E62-4B9F-A035-AD006200C1CF}"/>
                  </a:ext>
                </a:extLst>
              </p14:cNvPr>
              <p14:cNvContentPartPr/>
              <p14:nvPr/>
            </p14:nvContentPartPr>
            <p14:xfrm>
              <a:off x="4262760" y="6221225"/>
              <a:ext cx="81000" cy="33840"/>
            </p14:xfrm>
          </p:contentPart>
        </mc:Choice>
        <mc:Fallback xmlns="">
          <p:pic>
            <p:nvPicPr>
              <p:cNvPr id="3" name="Tinta 2">
                <a:extLst>
                  <a:ext uri="{FF2B5EF4-FFF2-40B4-BE49-F238E27FC236}">
                    <a16:creationId xmlns:a16="http://schemas.microsoft.com/office/drawing/2014/main" id="{AC5CC7B0-4E62-4B9F-A035-AD006200C1CF}"/>
                  </a:ext>
                </a:extLst>
              </p:cNvPr>
              <p:cNvPicPr/>
              <p:nvPr/>
            </p:nvPicPr>
            <p:blipFill>
              <a:blip r:embed="rId6"/>
              <a:stretch>
                <a:fillRect/>
              </a:stretch>
            </p:blipFill>
            <p:spPr>
              <a:xfrm>
                <a:off x="4253760" y="6212225"/>
                <a:ext cx="986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Tinta 3">
                <a:extLst>
                  <a:ext uri="{FF2B5EF4-FFF2-40B4-BE49-F238E27FC236}">
                    <a16:creationId xmlns:a16="http://schemas.microsoft.com/office/drawing/2014/main" id="{7B43F920-DF18-42B8-BC41-6F3D2DAB5BBC}"/>
                  </a:ext>
                </a:extLst>
              </p14:cNvPr>
              <p14:cNvContentPartPr/>
              <p14:nvPr/>
            </p14:nvContentPartPr>
            <p14:xfrm>
              <a:off x="3466800" y="5308985"/>
              <a:ext cx="957960" cy="994320"/>
            </p14:xfrm>
          </p:contentPart>
        </mc:Choice>
        <mc:Fallback xmlns="">
          <p:pic>
            <p:nvPicPr>
              <p:cNvPr id="4" name="Tinta 3">
                <a:extLst>
                  <a:ext uri="{FF2B5EF4-FFF2-40B4-BE49-F238E27FC236}">
                    <a16:creationId xmlns:a16="http://schemas.microsoft.com/office/drawing/2014/main" id="{7B43F920-DF18-42B8-BC41-6F3D2DAB5BBC}"/>
                  </a:ext>
                </a:extLst>
              </p:cNvPr>
              <p:cNvPicPr/>
              <p:nvPr/>
            </p:nvPicPr>
            <p:blipFill>
              <a:blip r:embed="rId8"/>
              <a:stretch>
                <a:fillRect/>
              </a:stretch>
            </p:blipFill>
            <p:spPr>
              <a:xfrm>
                <a:off x="3458160" y="5299985"/>
                <a:ext cx="975600" cy="1011960"/>
              </a:xfrm>
              <a:prstGeom prst="rect">
                <a:avLst/>
              </a:prstGeom>
            </p:spPr>
          </p:pic>
        </mc:Fallback>
      </mc:AlternateContent>
    </p:spTree>
    <p:extLst>
      <p:ext uri="{BB962C8B-B14F-4D97-AF65-F5344CB8AC3E}">
        <p14:creationId xmlns:p14="http://schemas.microsoft.com/office/powerpoint/2010/main" val="1798358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m para nomenclatura taxonomica">
            <a:extLst>
              <a:ext uri="{FF2B5EF4-FFF2-40B4-BE49-F238E27FC236}">
                <a16:creationId xmlns:a16="http://schemas.microsoft.com/office/drawing/2014/main" id="{BBF318CB-693C-4D92-9225-E115D021F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014" y="364571"/>
            <a:ext cx="8163279" cy="61288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5" name="Conector de Seta Reta 4">
            <a:extLst>
              <a:ext uri="{FF2B5EF4-FFF2-40B4-BE49-F238E27FC236}">
                <a16:creationId xmlns:a16="http://schemas.microsoft.com/office/drawing/2014/main" id="{462DE9AE-B8EE-4D9F-9DD0-4B63FD195D8B}"/>
              </a:ext>
            </a:extLst>
          </p:cNvPr>
          <p:cNvCxnSpPr/>
          <p:nvPr/>
        </p:nvCxnSpPr>
        <p:spPr>
          <a:xfrm flipV="1">
            <a:off x="1828124" y="802271"/>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D9B5E116-B1E8-4C6E-B915-0641291B867B}"/>
              </a:ext>
            </a:extLst>
          </p:cNvPr>
          <p:cNvSpPr/>
          <p:nvPr/>
        </p:nvSpPr>
        <p:spPr>
          <a:xfrm rot="16200000">
            <a:off x="6899" y="3015278"/>
            <a:ext cx="2787558" cy="461665"/>
          </a:xfrm>
          <a:prstGeom prst="rect">
            <a:avLst/>
          </a:prstGeom>
        </p:spPr>
        <p:txBody>
          <a:bodyPr wrap="none">
            <a:spAutoFit/>
          </a:bodyPr>
          <a:lstStyle/>
          <a:p>
            <a:r>
              <a:rPr lang="pt-BR" sz="2400" b="1" dirty="0"/>
              <a:t>MAYOR DIVERSIDAD</a:t>
            </a:r>
          </a:p>
        </p:txBody>
      </p:sp>
      <p:cxnSp>
        <p:nvCxnSpPr>
          <p:cNvPr id="7" name="Conector de Seta Reta 6">
            <a:extLst>
              <a:ext uri="{FF2B5EF4-FFF2-40B4-BE49-F238E27FC236}">
                <a16:creationId xmlns:a16="http://schemas.microsoft.com/office/drawing/2014/main" id="{BD2E2A91-CF5C-4894-A168-0EB34D40B760}"/>
              </a:ext>
            </a:extLst>
          </p:cNvPr>
          <p:cNvCxnSpPr>
            <a:cxnSpLocks/>
          </p:cNvCxnSpPr>
          <p:nvPr/>
        </p:nvCxnSpPr>
        <p:spPr>
          <a:xfrm>
            <a:off x="10344619" y="784682"/>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B3A23DF0-9DA3-4125-8668-52BF947D2D36}"/>
              </a:ext>
            </a:extLst>
          </p:cNvPr>
          <p:cNvSpPr/>
          <p:nvPr/>
        </p:nvSpPr>
        <p:spPr>
          <a:xfrm rot="16200000">
            <a:off x="8554147" y="2781306"/>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Tree>
    <p:extLst>
      <p:ext uri="{BB962C8B-B14F-4D97-AF65-F5344CB8AC3E}">
        <p14:creationId xmlns:p14="http://schemas.microsoft.com/office/powerpoint/2010/main" val="1847024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de Seta Reta 6">
            <a:extLst>
              <a:ext uri="{FF2B5EF4-FFF2-40B4-BE49-F238E27FC236}">
                <a16:creationId xmlns:a16="http://schemas.microsoft.com/office/drawing/2014/main" id="{EF29D333-7CA2-4FB6-94D2-891ABCD5B98A}"/>
              </a:ext>
            </a:extLst>
          </p:cNvPr>
          <p:cNvCxnSpPr/>
          <p:nvPr/>
        </p:nvCxnSpPr>
        <p:spPr>
          <a:xfrm flipV="1">
            <a:off x="3106206" y="1207516"/>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etângulo 7">
            <a:extLst>
              <a:ext uri="{FF2B5EF4-FFF2-40B4-BE49-F238E27FC236}">
                <a16:creationId xmlns:a16="http://schemas.microsoft.com/office/drawing/2014/main" id="{DACD18F3-F41D-45E5-AE02-E72D72A4B6B4}"/>
              </a:ext>
            </a:extLst>
          </p:cNvPr>
          <p:cNvSpPr/>
          <p:nvPr/>
        </p:nvSpPr>
        <p:spPr>
          <a:xfrm rot="16200000">
            <a:off x="1284981" y="3420523"/>
            <a:ext cx="2787558" cy="461665"/>
          </a:xfrm>
          <a:prstGeom prst="rect">
            <a:avLst/>
          </a:prstGeom>
        </p:spPr>
        <p:txBody>
          <a:bodyPr wrap="none">
            <a:spAutoFit/>
          </a:bodyPr>
          <a:lstStyle/>
          <a:p>
            <a:r>
              <a:rPr lang="pt-BR" sz="2400" b="1" dirty="0"/>
              <a:t>MAYOR DIVERSIDAD</a:t>
            </a:r>
          </a:p>
        </p:txBody>
      </p:sp>
      <p:cxnSp>
        <p:nvCxnSpPr>
          <p:cNvPr id="9" name="Conector de Seta Reta 8">
            <a:extLst>
              <a:ext uri="{FF2B5EF4-FFF2-40B4-BE49-F238E27FC236}">
                <a16:creationId xmlns:a16="http://schemas.microsoft.com/office/drawing/2014/main" id="{605DB011-7CFF-4510-A555-9DA9CD8E8BD0}"/>
              </a:ext>
            </a:extLst>
          </p:cNvPr>
          <p:cNvCxnSpPr>
            <a:cxnSpLocks/>
          </p:cNvCxnSpPr>
          <p:nvPr/>
        </p:nvCxnSpPr>
        <p:spPr>
          <a:xfrm>
            <a:off x="9506945" y="1175986"/>
            <a:ext cx="0" cy="4761187"/>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7598FED0-5E48-4C70-AA4A-6DADA152AF95}"/>
              </a:ext>
            </a:extLst>
          </p:cNvPr>
          <p:cNvSpPr/>
          <p:nvPr/>
        </p:nvSpPr>
        <p:spPr>
          <a:xfrm rot="16200000">
            <a:off x="7716473" y="3172610"/>
            <a:ext cx="4789068" cy="830997"/>
          </a:xfrm>
          <a:prstGeom prst="rect">
            <a:avLst/>
          </a:prstGeom>
        </p:spPr>
        <p:txBody>
          <a:bodyPr wrap="none">
            <a:spAutoFit/>
          </a:bodyPr>
          <a:lstStyle/>
          <a:p>
            <a:pPr algn="ctr"/>
            <a:r>
              <a:rPr lang="es-ES" sz="2400" b="1" dirty="0"/>
              <a:t>MAYOR SIMILITUD ENTRE LOS </a:t>
            </a:r>
          </a:p>
          <a:p>
            <a:pPr algn="ctr"/>
            <a:r>
              <a:rPr lang="es-ES" sz="2400" b="1" dirty="0"/>
              <a:t>REPRESENTANTES DE LA CATEGORÍA</a:t>
            </a:r>
            <a:endParaRPr lang="pt-BR" sz="2400" b="1" dirty="0"/>
          </a:p>
        </p:txBody>
      </p:sp>
      <p:sp>
        <p:nvSpPr>
          <p:cNvPr id="15" name="Triângulo isósceles 14">
            <a:extLst>
              <a:ext uri="{FF2B5EF4-FFF2-40B4-BE49-F238E27FC236}">
                <a16:creationId xmlns:a16="http://schemas.microsoft.com/office/drawing/2014/main" id="{82D291B9-F0F5-4AD1-85C2-B2EAA387D878}"/>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11A23CFB-179D-4551-B126-0BF00B273577}"/>
              </a:ext>
            </a:extLst>
          </p:cNvPr>
          <p:cNvSpPr txBox="1"/>
          <p:nvPr/>
        </p:nvSpPr>
        <p:spPr>
          <a:xfrm>
            <a:off x="5105855" y="1019866"/>
            <a:ext cx="2448911" cy="5262979"/>
          </a:xfrm>
          <a:prstGeom prst="rect">
            <a:avLst/>
          </a:prstGeom>
          <a:noFill/>
        </p:spPr>
        <p:txBody>
          <a:bodyPr wrap="square" rtlCol="0">
            <a:spAutoFit/>
          </a:bodyPr>
          <a:lstStyle/>
          <a:p>
            <a:pPr algn="ctr"/>
            <a:r>
              <a:rPr lang="pt-BR" sz="4800" b="1" dirty="0">
                <a:solidFill>
                  <a:srgbClr val="FF0000"/>
                </a:solidFill>
              </a:rPr>
              <a:t>Rei</a:t>
            </a:r>
            <a:r>
              <a:rPr lang="pt-BR" sz="4800" dirty="0"/>
              <a:t>no</a:t>
            </a:r>
          </a:p>
          <a:p>
            <a:pPr algn="ctr"/>
            <a:r>
              <a:rPr lang="pt-BR" sz="4800" b="1" dirty="0">
                <a:solidFill>
                  <a:srgbClr val="FF0000"/>
                </a:solidFill>
              </a:rPr>
              <a:t>Fi</a:t>
            </a:r>
            <a:r>
              <a:rPr lang="pt-BR" sz="4800" dirty="0"/>
              <a:t>lo</a:t>
            </a:r>
          </a:p>
          <a:p>
            <a:pPr algn="ctr"/>
            <a:r>
              <a:rPr lang="pt-BR" sz="4800" b="1" dirty="0" err="1">
                <a:solidFill>
                  <a:srgbClr val="FF0000"/>
                </a:solidFill>
              </a:rPr>
              <a:t>C</a:t>
            </a:r>
            <a:r>
              <a:rPr lang="pt-BR" sz="4800" dirty="0" err="1"/>
              <a:t>lase</a:t>
            </a:r>
            <a:endParaRPr lang="pt-BR" sz="4800" dirty="0"/>
          </a:p>
          <a:p>
            <a:pPr algn="ctr"/>
            <a:r>
              <a:rPr lang="pt-BR" sz="4800" b="1" dirty="0" err="1">
                <a:solidFill>
                  <a:srgbClr val="FF0000"/>
                </a:solidFill>
              </a:rPr>
              <a:t>O</a:t>
            </a:r>
            <a:r>
              <a:rPr lang="pt-BR" sz="4800" dirty="0" err="1"/>
              <a:t>rden</a:t>
            </a:r>
            <a:endParaRPr lang="pt-BR" sz="4800" dirty="0"/>
          </a:p>
          <a:p>
            <a:pPr algn="ctr"/>
            <a:r>
              <a:rPr lang="pt-BR" sz="4800" b="1" dirty="0" err="1">
                <a:solidFill>
                  <a:srgbClr val="FF0000"/>
                </a:solidFill>
              </a:rPr>
              <a:t>Fa</a:t>
            </a:r>
            <a:r>
              <a:rPr lang="pt-BR" sz="4800" dirty="0" err="1"/>
              <a:t>milia</a:t>
            </a:r>
            <a:endParaRPr lang="pt-BR" sz="4800" dirty="0"/>
          </a:p>
          <a:p>
            <a:pPr algn="ctr"/>
            <a:r>
              <a:rPr lang="pt-BR" sz="4800" b="1" dirty="0">
                <a:solidFill>
                  <a:srgbClr val="FF0000"/>
                </a:solidFill>
              </a:rPr>
              <a:t>G</a:t>
            </a:r>
            <a:r>
              <a:rPr lang="pt-BR" sz="4800" dirty="0"/>
              <a:t>énero</a:t>
            </a:r>
          </a:p>
          <a:p>
            <a:pPr algn="ctr"/>
            <a:r>
              <a:rPr lang="pt-BR" sz="4800" b="1" dirty="0" err="1">
                <a:solidFill>
                  <a:srgbClr val="FF0000"/>
                </a:solidFill>
              </a:rPr>
              <a:t>E</a:t>
            </a:r>
            <a:r>
              <a:rPr lang="pt-BR" sz="4800" dirty="0" err="1"/>
              <a:t>species</a:t>
            </a:r>
            <a:endParaRPr lang="pt-BR" sz="4800" dirty="0"/>
          </a:p>
        </p:txBody>
      </p:sp>
      <p:cxnSp>
        <p:nvCxnSpPr>
          <p:cNvPr id="17" name="Conector reto 16">
            <a:extLst>
              <a:ext uri="{FF2B5EF4-FFF2-40B4-BE49-F238E27FC236}">
                <a16:creationId xmlns:a16="http://schemas.microsoft.com/office/drawing/2014/main" id="{9E4B7493-1315-4E9F-8D4F-D3297323169E}"/>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B740F980-B07F-4380-A2A6-1E231FD72580}"/>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DC729F4D-AB79-4936-8C38-AE4AA7F427A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EAA94237-C7F2-485D-BF87-8381A02AB2D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2E37B862-5E6B-4F2F-9907-88840FBE6347}"/>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C64237B0-C9AC-4F7B-876B-B3B95529C6AE}"/>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5AE7CA0E-5918-4831-8994-EBBF1FC9F0A4}"/>
              </a:ext>
            </a:extLst>
          </p:cNvPr>
          <p:cNvSpPr/>
          <p:nvPr/>
        </p:nvSpPr>
        <p:spPr>
          <a:xfrm>
            <a:off x="4569658" y="3319371"/>
            <a:ext cx="3521303" cy="2963474"/>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aixaDeTexto 15">
            <a:extLst>
              <a:ext uri="{FF2B5EF4-FFF2-40B4-BE49-F238E27FC236}">
                <a16:creationId xmlns:a16="http://schemas.microsoft.com/office/drawing/2014/main" id="{1E00DDD0-860D-412D-A52E-A0A436F402B1}"/>
              </a:ext>
            </a:extLst>
          </p:cNvPr>
          <p:cNvSpPr txBox="1"/>
          <p:nvPr/>
        </p:nvSpPr>
        <p:spPr>
          <a:xfrm>
            <a:off x="0" y="168894"/>
            <a:ext cx="12192000" cy="584775"/>
          </a:xfrm>
          <a:prstGeom prst="rect">
            <a:avLst/>
          </a:prstGeom>
          <a:noFill/>
        </p:spPr>
        <p:txBody>
          <a:bodyPr wrap="square" rtlCol="0">
            <a:spAutoFit/>
          </a:bodyPr>
          <a:lstStyle/>
          <a:p>
            <a:pPr algn="ctr"/>
            <a:r>
              <a:rPr lang="pt-BR" sz="3200" dirty="0"/>
              <a:t>Nomenclatura taxonômica: </a:t>
            </a:r>
            <a:r>
              <a:rPr lang="pt-BR" sz="3200" b="1" dirty="0">
                <a:solidFill>
                  <a:srgbClr val="FF0000"/>
                </a:solidFill>
              </a:rPr>
              <a:t>REI-FI-C-O-FA-G-E</a:t>
            </a:r>
          </a:p>
        </p:txBody>
      </p:sp>
    </p:spTree>
    <p:extLst>
      <p:ext uri="{BB962C8B-B14F-4D97-AF65-F5344CB8AC3E}">
        <p14:creationId xmlns:p14="http://schemas.microsoft.com/office/powerpoint/2010/main" val="3721300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BF32A12B-E3EF-4C96-8278-0FC375E66B4A}"/>
              </a:ext>
            </a:extLst>
          </p:cNvPr>
          <p:cNvSpPr/>
          <p:nvPr/>
        </p:nvSpPr>
        <p:spPr>
          <a:xfrm>
            <a:off x="1712842" y="833486"/>
            <a:ext cx="2199861" cy="371060"/>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err="1"/>
              <a:t>Orden</a:t>
            </a:r>
            <a:r>
              <a:rPr lang="pt-BR" dirty="0"/>
              <a:t>: Lepidoptera</a:t>
            </a:r>
          </a:p>
        </p:txBody>
      </p:sp>
      <p:cxnSp>
        <p:nvCxnSpPr>
          <p:cNvPr id="14" name="Conector reto 13">
            <a:extLst>
              <a:ext uri="{FF2B5EF4-FFF2-40B4-BE49-F238E27FC236}">
                <a16:creationId xmlns:a16="http://schemas.microsoft.com/office/drawing/2014/main" id="{1F68134A-0F9F-448B-991C-DCE5F21D9513}"/>
              </a:ext>
            </a:extLst>
          </p:cNvPr>
          <p:cNvCxnSpPr>
            <a:cxnSpLocks/>
          </p:cNvCxnSpPr>
          <p:nvPr/>
        </p:nvCxnSpPr>
        <p:spPr>
          <a:xfrm>
            <a:off x="2786269" y="1204546"/>
            <a:ext cx="0" cy="10510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3FE4E9C9-9965-4004-9BB2-A3A3162879A3}"/>
              </a:ext>
            </a:extLst>
          </p:cNvPr>
          <p:cNvCxnSpPr>
            <a:cxnSpLocks/>
          </p:cNvCxnSpPr>
          <p:nvPr/>
        </p:nvCxnSpPr>
        <p:spPr>
          <a:xfrm flipV="1">
            <a:off x="1712743" y="2250324"/>
            <a:ext cx="5979493" cy="528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924D4B04-733C-4E7A-90DD-1EFE2F3513C8}"/>
              </a:ext>
            </a:extLst>
          </p:cNvPr>
          <p:cNvCxnSpPr>
            <a:cxnSpLocks/>
          </p:cNvCxnSpPr>
          <p:nvPr/>
        </p:nvCxnSpPr>
        <p:spPr>
          <a:xfrm>
            <a:off x="1712842" y="2250324"/>
            <a:ext cx="0" cy="64958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4F63C7D2-741F-44F0-8D37-28F20167E85C}"/>
              </a:ext>
            </a:extLst>
          </p:cNvPr>
          <p:cNvSpPr/>
          <p:nvPr/>
        </p:nvSpPr>
        <p:spPr>
          <a:xfrm>
            <a:off x="734737" y="2852457"/>
            <a:ext cx="1845031" cy="612171"/>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600" dirty="0" err="1"/>
              <a:t>Servicios</a:t>
            </a:r>
            <a:r>
              <a:rPr lang="pt-BR" sz="1600" dirty="0"/>
              <a:t> </a:t>
            </a:r>
            <a:r>
              <a:rPr lang="pt-BR" sz="1600" dirty="0" err="1"/>
              <a:t>ambientales</a:t>
            </a:r>
            <a:endParaRPr lang="pt-BR" sz="1600" dirty="0"/>
          </a:p>
        </p:txBody>
      </p:sp>
      <p:sp>
        <p:nvSpPr>
          <p:cNvPr id="19" name="Retângulo 18">
            <a:extLst>
              <a:ext uri="{FF2B5EF4-FFF2-40B4-BE49-F238E27FC236}">
                <a16:creationId xmlns:a16="http://schemas.microsoft.com/office/drawing/2014/main" id="{7B2289AE-72F5-41EA-A2DF-9903111856F3}"/>
              </a:ext>
            </a:extLst>
          </p:cNvPr>
          <p:cNvSpPr/>
          <p:nvPr/>
        </p:nvSpPr>
        <p:spPr>
          <a:xfrm>
            <a:off x="6751912" y="2899905"/>
            <a:ext cx="1898706" cy="371060"/>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600" dirty="0" err="1"/>
              <a:t>Perjudicial</a:t>
            </a:r>
            <a:endParaRPr lang="pt-BR" sz="1600" dirty="0"/>
          </a:p>
        </p:txBody>
      </p:sp>
      <p:cxnSp>
        <p:nvCxnSpPr>
          <p:cNvPr id="20" name="Conector reto 19">
            <a:extLst>
              <a:ext uri="{FF2B5EF4-FFF2-40B4-BE49-F238E27FC236}">
                <a16:creationId xmlns:a16="http://schemas.microsoft.com/office/drawing/2014/main" id="{F95074D1-C7FB-4082-B8AF-1C43E8CA7A00}"/>
              </a:ext>
            </a:extLst>
          </p:cNvPr>
          <p:cNvCxnSpPr>
            <a:cxnSpLocks/>
            <a:stCxn id="19" idx="2"/>
          </p:cNvCxnSpPr>
          <p:nvPr/>
        </p:nvCxnSpPr>
        <p:spPr>
          <a:xfrm>
            <a:off x="7701265" y="3270965"/>
            <a:ext cx="0" cy="54208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CaixaDeTexto 33">
            <a:extLst>
              <a:ext uri="{FF2B5EF4-FFF2-40B4-BE49-F238E27FC236}">
                <a16:creationId xmlns:a16="http://schemas.microsoft.com/office/drawing/2014/main" id="{90FB7F65-B71E-44C2-963F-1C039D56ABFC}"/>
              </a:ext>
            </a:extLst>
          </p:cNvPr>
          <p:cNvSpPr txBox="1"/>
          <p:nvPr/>
        </p:nvSpPr>
        <p:spPr>
          <a:xfrm>
            <a:off x="4002146" y="783042"/>
            <a:ext cx="2494273" cy="738664"/>
          </a:xfrm>
          <a:prstGeom prst="rect">
            <a:avLst/>
          </a:prstGeom>
          <a:noFill/>
        </p:spPr>
        <p:txBody>
          <a:bodyPr wrap="none" rtlCol="0">
            <a:spAutoFit/>
          </a:bodyPr>
          <a:lstStyle/>
          <a:p>
            <a:r>
              <a:rPr lang="es-AR" sz="1400" dirty="0"/>
              <a:t>~</a:t>
            </a:r>
            <a:r>
              <a:rPr lang="es-ES" sz="1400" dirty="0"/>
              <a:t>500 mil especies en el mundo</a:t>
            </a:r>
            <a:endParaRPr lang="pt-BR" sz="1400" dirty="0"/>
          </a:p>
          <a:p>
            <a:r>
              <a:rPr lang="pt-BR" sz="1400" dirty="0"/>
              <a:t>~</a:t>
            </a:r>
            <a:r>
              <a:rPr lang="es-ES" sz="1400" dirty="0"/>
              <a:t>26 mil en la región neotropical</a:t>
            </a:r>
            <a:endParaRPr lang="pt-BR" sz="1400" dirty="0"/>
          </a:p>
          <a:p>
            <a:pPr algn="ctr"/>
            <a:r>
              <a:rPr lang="pt-BR" sz="1400" dirty="0"/>
              <a:t>(Duarte et al. 2012)</a:t>
            </a:r>
          </a:p>
        </p:txBody>
      </p:sp>
      <p:cxnSp>
        <p:nvCxnSpPr>
          <p:cNvPr id="39" name="Conector reto 38">
            <a:extLst>
              <a:ext uri="{FF2B5EF4-FFF2-40B4-BE49-F238E27FC236}">
                <a16:creationId xmlns:a16="http://schemas.microsoft.com/office/drawing/2014/main" id="{F101EC7B-8D8B-4D05-8644-11F9AAA92009}"/>
              </a:ext>
            </a:extLst>
          </p:cNvPr>
          <p:cNvCxnSpPr>
            <a:stCxn id="18" idx="3"/>
          </p:cNvCxnSpPr>
          <p:nvPr/>
        </p:nvCxnSpPr>
        <p:spPr>
          <a:xfrm>
            <a:off x="2579768" y="3158543"/>
            <a:ext cx="147430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8F446ECA-EAC5-4288-BBEB-09ECC1E35496}"/>
              </a:ext>
            </a:extLst>
          </p:cNvPr>
          <p:cNvCxnSpPr/>
          <p:nvPr/>
        </p:nvCxnSpPr>
        <p:spPr>
          <a:xfrm>
            <a:off x="4054070" y="3158543"/>
            <a:ext cx="0" cy="6545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4" name="Picture 4" descr="Resultado de imagem para bicho da seda">
            <a:extLst>
              <a:ext uri="{FF2B5EF4-FFF2-40B4-BE49-F238E27FC236}">
                <a16:creationId xmlns:a16="http://schemas.microsoft.com/office/drawing/2014/main" id="{C23B1CCB-3B38-4EEE-B54D-E75A7C175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738" y="3662648"/>
            <a:ext cx="2232815" cy="15629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89F6C5A2-C3EA-47A7-AC2A-C4F682579E6E}"/>
              </a:ext>
            </a:extLst>
          </p:cNvPr>
          <p:cNvCxnSpPr>
            <a:cxnSpLocks/>
            <a:stCxn id="18" idx="2"/>
          </p:cNvCxnSpPr>
          <p:nvPr/>
        </p:nvCxnSpPr>
        <p:spPr>
          <a:xfrm>
            <a:off x="1657253" y="3464628"/>
            <a:ext cx="0" cy="3652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122" name="Picture 2" descr="Resultado de imagem para polinizaÃ§Ã£o lepidoptera">
            <a:extLst>
              <a:ext uri="{FF2B5EF4-FFF2-40B4-BE49-F238E27FC236}">
                <a16:creationId xmlns:a16="http://schemas.microsoft.com/office/drawing/2014/main" id="{AC640018-FB0D-4C8E-9FB4-0EC4ED59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8" y="3662648"/>
            <a:ext cx="2095608" cy="157170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Resultado de imagem para mariposas">
            <a:extLst>
              <a:ext uri="{FF2B5EF4-FFF2-40B4-BE49-F238E27FC236}">
                <a16:creationId xmlns:a16="http://schemas.microsoft.com/office/drawing/2014/main" id="{6F9E12FD-1FC0-4097-9AEC-BADC55F1C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112" y="411204"/>
            <a:ext cx="1805138" cy="13430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mariposas">
            <a:extLst>
              <a:ext uri="{FF2B5EF4-FFF2-40B4-BE49-F238E27FC236}">
                <a16:creationId xmlns:a16="http://schemas.microsoft.com/office/drawing/2014/main" id="{2BAA7757-2390-49E4-ADBC-1083B5397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3308" y="411204"/>
            <a:ext cx="1896167" cy="1262766"/>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389A39B6-4B76-4859-902E-FDE01D95AD3E}"/>
              </a:ext>
            </a:extLst>
          </p:cNvPr>
          <p:cNvSpPr txBox="1"/>
          <p:nvPr/>
        </p:nvSpPr>
        <p:spPr>
          <a:xfrm>
            <a:off x="8120035" y="1691946"/>
            <a:ext cx="1159292" cy="369332"/>
          </a:xfrm>
          <a:prstGeom prst="rect">
            <a:avLst/>
          </a:prstGeom>
          <a:noFill/>
        </p:spPr>
        <p:txBody>
          <a:bodyPr wrap="none" rtlCol="0">
            <a:spAutoFit/>
          </a:bodyPr>
          <a:lstStyle/>
          <a:p>
            <a:r>
              <a:rPr lang="pt-BR" dirty="0"/>
              <a:t>Mariposas</a:t>
            </a:r>
          </a:p>
        </p:txBody>
      </p:sp>
      <p:sp>
        <p:nvSpPr>
          <p:cNvPr id="58" name="CaixaDeTexto 57">
            <a:extLst>
              <a:ext uri="{FF2B5EF4-FFF2-40B4-BE49-F238E27FC236}">
                <a16:creationId xmlns:a16="http://schemas.microsoft.com/office/drawing/2014/main" id="{2EB351BB-C7D6-45A5-8643-C9593FF8B1B2}"/>
              </a:ext>
            </a:extLst>
          </p:cNvPr>
          <p:cNvSpPr txBox="1"/>
          <p:nvPr/>
        </p:nvSpPr>
        <p:spPr>
          <a:xfrm>
            <a:off x="10255155" y="1685722"/>
            <a:ext cx="832472" cy="369332"/>
          </a:xfrm>
          <a:prstGeom prst="rect">
            <a:avLst/>
          </a:prstGeom>
          <a:noFill/>
        </p:spPr>
        <p:txBody>
          <a:bodyPr wrap="none" rtlCol="0">
            <a:spAutoFit/>
          </a:bodyPr>
          <a:lstStyle/>
          <a:p>
            <a:r>
              <a:rPr lang="pt-BR" dirty="0" err="1"/>
              <a:t>Polillas</a:t>
            </a:r>
            <a:endParaRPr lang="pt-BR" dirty="0"/>
          </a:p>
        </p:txBody>
      </p:sp>
      <p:cxnSp>
        <p:nvCxnSpPr>
          <p:cNvPr id="56" name="Conector reto 55">
            <a:extLst>
              <a:ext uri="{FF2B5EF4-FFF2-40B4-BE49-F238E27FC236}">
                <a16:creationId xmlns:a16="http://schemas.microsoft.com/office/drawing/2014/main" id="{98CA2E25-7645-4A50-8BA8-C78CBE158DB7}"/>
              </a:ext>
            </a:extLst>
          </p:cNvPr>
          <p:cNvCxnSpPr>
            <a:stCxn id="19" idx="0"/>
          </p:cNvCxnSpPr>
          <p:nvPr/>
        </p:nvCxnSpPr>
        <p:spPr>
          <a:xfrm flipH="1" flipV="1">
            <a:off x="7692236" y="2245402"/>
            <a:ext cx="9029" cy="6545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E4F3ECD2-83A0-4B96-AE31-E3AEB9A07E84}"/>
              </a:ext>
            </a:extLst>
          </p:cNvPr>
          <p:cNvSpPr/>
          <p:nvPr/>
        </p:nvSpPr>
        <p:spPr>
          <a:xfrm>
            <a:off x="1128109" y="5369126"/>
            <a:ext cx="3515258" cy="369332"/>
          </a:xfrm>
          <a:prstGeom prst="rect">
            <a:avLst/>
          </a:prstGeom>
        </p:spPr>
        <p:txBody>
          <a:bodyPr wrap="none">
            <a:spAutoFit/>
          </a:bodyPr>
          <a:lstStyle/>
          <a:p>
            <a:r>
              <a:rPr lang="es-ES" dirty="0"/>
              <a:t>Ej. Polinización y el bicho de la seda</a:t>
            </a:r>
            <a:endParaRPr lang="pt-BR" dirty="0"/>
          </a:p>
        </p:txBody>
      </p:sp>
      <p:pic>
        <p:nvPicPr>
          <p:cNvPr id="5130" name="Picture 10" descr="Resultado de imagem para lepidoptera praga agricola">
            <a:extLst>
              <a:ext uri="{FF2B5EF4-FFF2-40B4-BE49-F238E27FC236}">
                <a16:creationId xmlns:a16="http://schemas.microsoft.com/office/drawing/2014/main" id="{071FA130-FF7A-4E8D-86C9-1E21A1028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833" y="4080753"/>
            <a:ext cx="1937403" cy="128837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3" name="Conector reto 62">
            <a:extLst>
              <a:ext uri="{FF2B5EF4-FFF2-40B4-BE49-F238E27FC236}">
                <a16:creationId xmlns:a16="http://schemas.microsoft.com/office/drawing/2014/main" id="{075C7D35-B1B3-4AA1-9195-756DFEF4B4BE}"/>
              </a:ext>
            </a:extLst>
          </p:cNvPr>
          <p:cNvCxnSpPr/>
          <p:nvPr/>
        </p:nvCxnSpPr>
        <p:spPr>
          <a:xfrm>
            <a:off x="6978199" y="3813046"/>
            <a:ext cx="25309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21" name="Conector reto 5120">
            <a:extLst>
              <a:ext uri="{FF2B5EF4-FFF2-40B4-BE49-F238E27FC236}">
                <a16:creationId xmlns:a16="http://schemas.microsoft.com/office/drawing/2014/main" id="{83FBC9B5-28A9-4EAC-B954-3A7EF480F0FB}"/>
              </a:ext>
            </a:extLst>
          </p:cNvPr>
          <p:cNvCxnSpPr/>
          <p:nvPr/>
        </p:nvCxnSpPr>
        <p:spPr>
          <a:xfrm flipV="1">
            <a:off x="7003509" y="3813046"/>
            <a:ext cx="0" cy="2677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Conector reto 70">
            <a:extLst>
              <a:ext uri="{FF2B5EF4-FFF2-40B4-BE49-F238E27FC236}">
                <a16:creationId xmlns:a16="http://schemas.microsoft.com/office/drawing/2014/main" id="{33835403-7D22-4D6B-BF48-168B4D4E8664}"/>
              </a:ext>
            </a:extLst>
          </p:cNvPr>
          <p:cNvCxnSpPr/>
          <p:nvPr/>
        </p:nvCxnSpPr>
        <p:spPr>
          <a:xfrm flipV="1">
            <a:off x="9492761" y="3810780"/>
            <a:ext cx="0" cy="26770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132" name="Picture 12" descr="Resultado de imagem para lagarta cachorrinho">
            <a:extLst>
              <a:ext uri="{FF2B5EF4-FFF2-40B4-BE49-F238E27FC236}">
                <a16:creationId xmlns:a16="http://schemas.microsoft.com/office/drawing/2014/main" id="{F499CF89-864F-4179-BE91-8E9867DA77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3954" y="4083616"/>
            <a:ext cx="3245521" cy="1714717"/>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5123" name="Retângulo 5122">
            <a:extLst>
              <a:ext uri="{FF2B5EF4-FFF2-40B4-BE49-F238E27FC236}">
                <a16:creationId xmlns:a16="http://schemas.microsoft.com/office/drawing/2014/main" id="{8763E6D2-76C3-40D1-99CE-00D8C6B6D459}"/>
              </a:ext>
            </a:extLst>
          </p:cNvPr>
          <p:cNvSpPr/>
          <p:nvPr/>
        </p:nvSpPr>
        <p:spPr>
          <a:xfrm>
            <a:off x="5899334" y="5425351"/>
            <a:ext cx="1648400" cy="369332"/>
          </a:xfrm>
          <a:prstGeom prst="rect">
            <a:avLst/>
          </a:prstGeom>
        </p:spPr>
        <p:txBody>
          <a:bodyPr wrap="none">
            <a:spAutoFit/>
          </a:bodyPr>
          <a:lstStyle/>
          <a:p>
            <a:r>
              <a:rPr lang="pt-BR" dirty="0"/>
              <a:t>Plagas agrícolas</a:t>
            </a:r>
          </a:p>
        </p:txBody>
      </p:sp>
      <p:sp>
        <p:nvSpPr>
          <p:cNvPr id="74" name="Retângulo 73">
            <a:extLst>
              <a:ext uri="{FF2B5EF4-FFF2-40B4-BE49-F238E27FC236}">
                <a16:creationId xmlns:a16="http://schemas.microsoft.com/office/drawing/2014/main" id="{71FC8115-06F4-4C06-9C18-3E613BD332DD}"/>
              </a:ext>
            </a:extLst>
          </p:cNvPr>
          <p:cNvSpPr/>
          <p:nvPr/>
        </p:nvSpPr>
        <p:spPr>
          <a:xfrm>
            <a:off x="8719696" y="5841609"/>
            <a:ext cx="2404889" cy="369332"/>
          </a:xfrm>
          <a:prstGeom prst="rect">
            <a:avLst/>
          </a:prstGeom>
        </p:spPr>
        <p:txBody>
          <a:bodyPr wrap="none">
            <a:spAutoFit/>
          </a:bodyPr>
          <a:lstStyle/>
          <a:p>
            <a:r>
              <a:rPr lang="pt-BR" dirty="0" err="1"/>
              <a:t>Interés</a:t>
            </a:r>
            <a:r>
              <a:rPr lang="pt-BR" dirty="0"/>
              <a:t> en </a:t>
            </a:r>
            <a:r>
              <a:rPr lang="pt-BR" dirty="0" err="1"/>
              <a:t>salud</a:t>
            </a:r>
            <a:r>
              <a:rPr lang="pt-BR" dirty="0"/>
              <a:t> pública</a:t>
            </a:r>
          </a:p>
        </p:txBody>
      </p:sp>
      <p:sp>
        <p:nvSpPr>
          <p:cNvPr id="5125" name="CaixaDeTexto 5124">
            <a:extLst>
              <a:ext uri="{FF2B5EF4-FFF2-40B4-BE49-F238E27FC236}">
                <a16:creationId xmlns:a16="http://schemas.microsoft.com/office/drawing/2014/main" id="{B3E1D1A8-79F7-4B93-AE6C-07F303CBC065}"/>
              </a:ext>
            </a:extLst>
          </p:cNvPr>
          <p:cNvSpPr txBox="1"/>
          <p:nvPr/>
        </p:nvSpPr>
        <p:spPr>
          <a:xfrm>
            <a:off x="10968021" y="5854107"/>
            <a:ext cx="351378"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grpSp>
        <p:nvGrpSpPr>
          <p:cNvPr id="30" name="Agrupar 29">
            <a:extLst>
              <a:ext uri="{FF2B5EF4-FFF2-40B4-BE49-F238E27FC236}">
                <a16:creationId xmlns:a16="http://schemas.microsoft.com/office/drawing/2014/main" id="{313DC816-D073-4BBC-98EB-DF3C8DEEA8AD}"/>
              </a:ext>
            </a:extLst>
          </p:cNvPr>
          <p:cNvGrpSpPr/>
          <p:nvPr/>
        </p:nvGrpSpPr>
        <p:grpSpPr>
          <a:xfrm>
            <a:off x="112875" y="168778"/>
            <a:ext cx="1457518" cy="1343023"/>
            <a:chOff x="3491897" y="1019866"/>
            <a:chExt cx="5759553" cy="5566322"/>
          </a:xfrm>
        </p:grpSpPr>
        <p:sp>
          <p:nvSpPr>
            <p:cNvPr id="31" name="Triângulo isósceles 30">
              <a:extLst>
                <a:ext uri="{FF2B5EF4-FFF2-40B4-BE49-F238E27FC236}">
                  <a16:creationId xmlns:a16="http://schemas.microsoft.com/office/drawing/2014/main" id="{B45D5385-DCB5-47FA-97ED-B9B27F1C4943}"/>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3" name="CaixaDeTexto 32">
              <a:extLst>
                <a:ext uri="{FF2B5EF4-FFF2-40B4-BE49-F238E27FC236}">
                  <a16:creationId xmlns:a16="http://schemas.microsoft.com/office/drawing/2014/main" id="{8DFDB84F-1A33-4A6D-8583-FCA2DAC27DAA}"/>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5" name="Conector reto 34">
              <a:extLst>
                <a:ext uri="{FF2B5EF4-FFF2-40B4-BE49-F238E27FC236}">
                  <a16:creationId xmlns:a16="http://schemas.microsoft.com/office/drawing/2014/main" id="{BB064EE7-CA12-41C4-9E77-637881C66D26}"/>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73E0E67D-0ED3-45BF-A87F-013F1109DC92}"/>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0FAFFAFB-FB66-433D-878F-5A6D772F58C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F9065D48-BCC0-479F-AAE4-11716FE4133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193B564D-56F1-4B69-9E7A-37325C7BED58}"/>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F562AAC2-B1F2-471A-975A-AAEB2F43B3A7}"/>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tângulo 2">
            <a:extLst>
              <a:ext uri="{FF2B5EF4-FFF2-40B4-BE49-F238E27FC236}">
                <a16:creationId xmlns:a16="http://schemas.microsoft.com/office/drawing/2014/main" id="{0B46CE8F-138A-4EA4-BFDC-A3165146E24F}"/>
              </a:ext>
            </a:extLst>
          </p:cNvPr>
          <p:cNvSpPr/>
          <p:nvPr/>
        </p:nvSpPr>
        <p:spPr>
          <a:xfrm>
            <a:off x="287591" y="705032"/>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0257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BF32A12B-E3EF-4C96-8278-0FC375E66B4A}"/>
              </a:ext>
            </a:extLst>
          </p:cNvPr>
          <p:cNvSpPr/>
          <p:nvPr/>
        </p:nvSpPr>
        <p:spPr>
          <a:xfrm>
            <a:off x="1712842" y="833486"/>
            <a:ext cx="2199861" cy="371060"/>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err="1"/>
              <a:t>Orden</a:t>
            </a:r>
            <a:r>
              <a:rPr lang="pt-BR" dirty="0"/>
              <a:t>: Lepidoptera</a:t>
            </a:r>
          </a:p>
        </p:txBody>
      </p:sp>
      <p:cxnSp>
        <p:nvCxnSpPr>
          <p:cNvPr id="14" name="Conector reto 13">
            <a:extLst>
              <a:ext uri="{FF2B5EF4-FFF2-40B4-BE49-F238E27FC236}">
                <a16:creationId xmlns:a16="http://schemas.microsoft.com/office/drawing/2014/main" id="{1F68134A-0F9F-448B-991C-DCE5F21D9513}"/>
              </a:ext>
            </a:extLst>
          </p:cNvPr>
          <p:cNvCxnSpPr>
            <a:cxnSpLocks/>
          </p:cNvCxnSpPr>
          <p:nvPr/>
        </p:nvCxnSpPr>
        <p:spPr>
          <a:xfrm>
            <a:off x="2786269" y="1204546"/>
            <a:ext cx="0" cy="105106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3FE4E9C9-9965-4004-9BB2-A3A3162879A3}"/>
              </a:ext>
            </a:extLst>
          </p:cNvPr>
          <p:cNvCxnSpPr>
            <a:cxnSpLocks/>
          </p:cNvCxnSpPr>
          <p:nvPr/>
        </p:nvCxnSpPr>
        <p:spPr>
          <a:xfrm flipV="1">
            <a:off x="1712743" y="2250324"/>
            <a:ext cx="5979493" cy="528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924D4B04-733C-4E7A-90DD-1EFE2F3513C8}"/>
              </a:ext>
            </a:extLst>
          </p:cNvPr>
          <p:cNvCxnSpPr>
            <a:cxnSpLocks/>
          </p:cNvCxnSpPr>
          <p:nvPr/>
        </p:nvCxnSpPr>
        <p:spPr>
          <a:xfrm>
            <a:off x="1712842" y="2250324"/>
            <a:ext cx="0" cy="64958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Retângulo 17">
            <a:extLst>
              <a:ext uri="{FF2B5EF4-FFF2-40B4-BE49-F238E27FC236}">
                <a16:creationId xmlns:a16="http://schemas.microsoft.com/office/drawing/2014/main" id="{4F63C7D2-741F-44F0-8D37-28F20167E85C}"/>
              </a:ext>
            </a:extLst>
          </p:cNvPr>
          <p:cNvSpPr/>
          <p:nvPr/>
        </p:nvSpPr>
        <p:spPr>
          <a:xfrm>
            <a:off x="734737" y="2852457"/>
            <a:ext cx="1845031" cy="612171"/>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600" dirty="0" err="1"/>
              <a:t>Servicios</a:t>
            </a:r>
            <a:r>
              <a:rPr lang="pt-BR" sz="1600" dirty="0"/>
              <a:t> </a:t>
            </a:r>
            <a:r>
              <a:rPr lang="pt-BR" sz="1600" dirty="0" err="1"/>
              <a:t>ambientales</a:t>
            </a:r>
            <a:endParaRPr lang="pt-BR" sz="1600" dirty="0"/>
          </a:p>
        </p:txBody>
      </p:sp>
      <p:sp>
        <p:nvSpPr>
          <p:cNvPr id="19" name="Retângulo 18">
            <a:extLst>
              <a:ext uri="{FF2B5EF4-FFF2-40B4-BE49-F238E27FC236}">
                <a16:creationId xmlns:a16="http://schemas.microsoft.com/office/drawing/2014/main" id="{7B2289AE-72F5-41EA-A2DF-9903111856F3}"/>
              </a:ext>
            </a:extLst>
          </p:cNvPr>
          <p:cNvSpPr/>
          <p:nvPr/>
        </p:nvSpPr>
        <p:spPr>
          <a:xfrm>
            <a:off x="6751912" y="2899905"/>
            <a:ext cx="1898706" cy="371060"/>
          </a:xfrm>
          <a:prstGeom prst="rect">
            <a:avLst/>
          </a:prstGeom>
          <a:solidFill>
            <a:schemeClr val="accent5">
              <a:lumMod val="75000"/>
            </a:schemeClr>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1600" dirty="0" err="1"/>
              <a:t>Perjudicial</a:t>
            </a:r>
            <a:endParaRPr lang="pt-BR" sz="1600" dirty="0"/>
          </a:p>
        </p:txBody>
      </p:sp>
      <p:cxnSp>
        <p:nvCxnSpPr>
          <p:cNvPr id="20" name="Conector reto 19">
            <a:extLst>
              <a:ext uri="{FF2B5EF4-FFF2-40B4-BE49-F238E27FC236}">
                <a16:creationId xmlns:a16="http://schemas.microsoft.com/office/drawing/2014/main" id="{F95074D1-C7FB-4082-B8AF-1C43E8CA7A00}"/>
              </a:ext>
            </a:extLst>
          </p:cNvPr>
          <p:cNvCxnSpPr>
            <a:cxnSpLocks/>
            <a:stCxn id="19" idx="2"/>
          </p:cNvCxnSpPr>
          <p:nvPr/>
        </p:nvCxnSpPr>
        <p:spPr>
          <a:xfrm>
            <a:off x="7701265" y="3270965"/>
            <a:ext cx="0" cy="54208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DB9ED913-82AC-44D7-B3B3-C3190FF0C50D}"/>
              </a:ext>
            </a:extLst>
          </p:cNvPr>
          <p:cNvSpPr txBox="1"/>
          <p:nvPr/>
        </p:nvSpPr>
        <p:spPr>
          <a:xfrm>
            <a:off x="9279327" y="6210941"/>
            <a:ext cx="1487843" cy="523220"/>
          </a:xfrm>
          <a:prstGeom prst="rect">
            <a:avLst/>
          </a:prstGeom>
          <a:noFill/>
        </p:spPr>
        <p:txBody>
          <a:bodyPr wrap="none" rtlCol="0">
            <a:spAutoFit/>
          </a:bodyPr>
          <a:lstStyle/>
          <a:p>
            <a:pPr algn="ctr"/>
            <a:r>
              <a:rPr lang="pt-BR" sz="1400" dirty="0" err="1"/>
              <a:t>Pequeño</a:t>
            </a:r>
            <a:r>
              <a:rPr lang="pt-BR" sz="1400" dirty="0"/>
              <a:t> numero </a:t>
            </a:r>
          </a:p>
          <a:p>
            <a:pPr algn="ctr"/>
            <a:r>
              <a:rPr lang="pt-BR" sz="1400" dirty="0"/>
              <a:t>(10 famílias)</a:t>
            </a:r>
            <a:endParaRPr lang="es-AR" sz="1400" dirty="0"/>
          </a:p>
        </p:txBody>
      </p:sp>
      <p:sp>
        <p:nvSpPr>
          <p:cNvPr id="34" name="CaixaDeTexto 33">
            <a:extLst>
              <a:ext uri="{FF2B5EF4-FFF2-40B4-BE49-F238E27FC236}">
                <a16:creationId xmlns:a16="http://schemas.microsoft.com/office/drawing/2014/main" id="{90FB7F65-B71E-44C2-963F-1C039D56ABFC}"/>
              </a:ext>
            </a:extLst>
          </p:cNvPr>
          <p:cNvSpPr txBox="1"/>
          <p:nvPr/>
        </p:nvSpPr>
        <p:spPr>
          <a:xfrm>
            <a:off x="4002146" y="783042"/>
            <a:ext cx="2494273" cy="738664"/>
          </a:xfrm>
          <a:prstGeom prst="rect">
            <a:avLst/>
          </a:prstGeom>
          <a:noFill/>
        </p:spPr>
        <p:txBody>
          <a:bodyPr wrap="none" rtlCol="0">
            <a:spAutoFit/>
          </a:bodyPr>
          <a:lstStyle/>
          <a:p>
            <a:r>
              <a:rPr lang="es-AR" sz="1400" dirty="0"/>
              <a:t>~</a:t>
            </a:r>
            <a:r>
              <a:rPr lang="es-ES" sz="1400" dirty="0"/>
              <a:t>500 mil especies en el mundo</a:t>
            </a:r>
            <a:endParaRPr lang="pt-BR" sz="1400" dirty="0"/>
          </a:p>
          <a:p>
            <a:r>
              <a:rPr lang="pt-BR" sz="1400" dirty="0"/>
              <a:t>~</a:t>
            </a:r>
            <a:r>
              <a:rPr lang="es-ES" sz="1400" dirty="0"/>
              <a:t>26 mil en la región neotropical</a:t>
            </a:r>
            <a:endParaRPr lang="pt-BR" sz="1400" dirty="0"/>
          </a:p>
          <a:p>
            <a:pPr algn="ctr"/>
            <a:r>
              <a:rPr lang="pt-BR" sz="1400" dirty="0"/>
              <a:t>(Duarte et al. 2012)</a:t>
            </a:r>
          </a:p>
        </p:txBody>
      </p:sp>
      <p:cxnSp>
        <p:nvCxnSpPr>
          <p:cNvPr id="39" name="Conector reto 38">
            <a:extLst>
              <a:ext uri="{FF2B5EF4-FFF2-40B4-BE49-F238E27FC236}">
                <a16:creationId xmlns:a16="http://schemas.microsoft.com/office/drawing/2014/main" id="{F101EC7B-8D8B-4D05-8644-11F9AAA92009}"/>
              </a:ext>
            </a:extLst>
          </p:cNvPr>
          <p:cNvCxnSpPr>
            <a:stCxn id="18" idx="3"/>
          </p:cNvCxnSpPr>
          <p:nvPr/>
        </p:nvCxnSpPr>
        <p:spPr>
          <a:xfrm>
            <a:off x="2579768" y="3158543"/>
            <a:ext cx="147430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Conector reto 40">
            <a:extLst>
              <a:ext uri="{FF2B5EF4-FFF2-40B4-BE49-F238E27FC236}">
                <a16:creationId xmlns:a16="http://schemas.microsoft.com/office/drawing/2014/main" id="{8F446ECA-EAC5-4288-BBEB-09ECC1E35496}"/>
              </a:ext>
            </a:extLst>
          </p:cNvPr>
          <p:cNvCxnSpPr/>
          <p:nvPr/>
        </p:nvCxnSpPr>
        <p:spPr>
          <a:xfrm>
            <a:off x="4054070" y="3158543"/>
            <a:ext cx="0" cy="65450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24" name="Picture 4" descr="Resultado de imagem para bicho da seda">
            <a:extLst>
              <a:ext uri="{FF2B5EF4-FFF2-40B4-BE49-F238E27FC236}">
                <a16:creationId xmlns:a16="http://schemas.microsoft.com/office/drawing/2014/main" id="{C23B1CCB-3B38-4EEE-B54D-E75A7C175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738" y="3662648"/>
            <a:ext cx="2232815" cy="15629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89F6C5A2-C3EA-47A7-AC2A-C4F682579E6E}"/>
              </a:ext>
            </a:extLst>
          </p:cNvPr>
          <p:cNvCxnSpPr>
            <a:cxnSpLocks/>
            <a:stCxn id="18" idx="2"/>
          </p:cNvCxnSpPr>
          <p:nvPr/>
        </p:nvCxnSpPr>
        <p:spPr>
          <a:xfrm>
            <a:off x="1657253" y="3464628"/>
            <a:ext cx="0" cy="36520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122" name="Picture 2" descr="Resultado de imagem para polinizaÃ§Ã£o lepidoptera">
            <a:extLst>
              <a:ext uri="{FF2B5EF4-FFF2-40B4-BE49-F238E27FC236}">
                <a16:creationId xmlns:a16="http://schemas.microsoft.com/office/drawing/2014/main" id="{AC640018-FB0D-4C8E-9FB4-0EC4ED59A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448" y="3662648"/>
            <a:ext cx="2095608" cy="157170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5126" name="Picture 6" descr="Resultado de imagem para mariposas">
            <a:extLst>
              <a:ext uri="{FF2B5EF4-FFF2-40B4-BE49-F238E27FC236}">
                <a16:creationId xmlns:a16="http://schemas.microsoft.com/office/drawing/2014/main" id="{6F9E12FD-1FC0-4097-9AEC-BADC55F1C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112" y="411204"/>
            <a:ext cx="1805138" cy="134302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sultado de imagem para mariposas">
            <a:extLst>
              <a:ext uri="{FF2B5EF4-FFF2-40B4-BE49-F238E27FC236}">
                <a16:creationId xmlns:a16="http://schemas.microsoft.com/office/drawing/2014/main" id="{2BAA7757-2390-49E4-ADBC-1083B5397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3308" y="411204"/>
            <a:ext cx="1896167" cy="1262766"/>
          </a:xfrm>
          <a:prstGeom prst="rect">
            <a:avLst/>
          </a:prstGeom>
          <a:noFill/>
          <a:extLst>
            <a:ext uri="{909E8E84-426E-40DD-AFC4-6F175D3DCCD1}">
              <a14:hiddenFill xmlns:a14="http://schemas.microsoft.com/office/drawing/2010/main">
                <a:solidFill>
                  <a:srgbClr val="FFFFFF"/>
                </a:solidFill>
              </a14:hiddenFill>
            </a:ext>
          </a:extLst>
        </p:spPr>
      </p:pic>
      <p:sp>
        <p:nvSpPr>
          <p:cNvPr id="53" name="CaixaDeTexto 52">
            <a:extLst>
              <a:ext uri="{FF2B5EF4-FFF2-40B4-BE49-F238E27FC236}">
                <a16:creationId xmlns:a16="http://schemas.microsoft.com/office/drawing/2014/main" id="{389A39B6-4B76-4859-902E-FDE01D95AD3E}"/>
              </a:ext>
            </a:extLst>
          </p:cNvPr>
          <p:cNvSpPr txBox="1"/>
          <p:nvPr/>
        </p:nvSpPr>
        <p:spPr>
          <a:xfrm>
            <a:off x="8120035" y="1691946"/>
            <a:ext cx="1159292" cy="369332"/>
          </a:xfrm>
          <a:prstGeom prst="rect">
            <a:avLst/>
          </a:prstGeom>
          <a:noFill/>
        </p:spPr>
        <p:txBody>
          <a:bodyPr wrap="none" rtlCol="0">
            <a:spAutoFit/>
          </a:bodyPr>
          <a:lstStyle/>
          <a:p>
            <a:r>
              <a:rPr lang="pt-BR" dirty="0"/>
              <a:t>Mariposas</a:t>
            </a:r>
          </a:p>
        </p:txBody>
      </p:sp>
      <p:sp>
        <p:nvSpPr>
          <p:cNvPr id="58" name="CaixaDeTexto 57">
            <a:extLst>
              <a:ext uri="{FF2B5EF4-FFF2-40B4-BE49-F238E27FC236}">
                <a16:creationId xmlns:a16="http://schemas.microsoft.com/office/drawing/2014/main" id="{2EB351BB-C7D6-45A5-8643-C9593FF8B1B2}"/>
              </a:ext>
            </a:extLst>
          </p:cNvPr>
          <p:cNvSpPr txBox="1"/>
          <p:nvPr/>
        </p:nvSpPr>
        <p:spPr>
          <a:xfrm>
            <a:off x="10255155" y="1685722"/>
            <a:ext cx="832472" cy="369332"/>
          </a:xfrm>
          <a:prstGeom prst="rect">
            <a:avLst/>
          </a:prstGeom>
          <a:noFill/>
        </p:spPr>
        <p:txBody>
          <a:bodyPr wrap="none" rtlCol="0">
            <a:spAutoFit/>
          </a:bodyPr>
          <a:lstStyle/>
          <a:p>
            <a:r>
              <a:rPr lang="pt-BR" dirty="0" err="1"/>
              <a:t>Polillas</a:t>
            </a:r>
            <a:endParaRPr lang="pt-BR" dirty="0"/>
          </a:p>
        </p:txBody>
      </p:sp>
      <p:cxnSp>
        <p:nvCxnSpPr>
          <p:cNvPr id="56" name="Conector reto 55">
            <a:extLst>
              <a:ext uri="{FF2B5EF4-FFF2-40B4-BE49-F238E27FC236}">
                <a16:creationId xmlns:a16="http://schemas.microsoft.com/office/drawing/2014/main" id="{98CA2E25-7645-4A50-8BA8-C78CBE158DB7}"/>
              </a:ext>
            </a:extLst>
          </p:cNvPr>
          <p:cNvCxnSpPr>
            <a:stCxn id="19" idx="0"/>
          </p:cNvCxnSpPr>
          <p:nvPr/>
        </p:nvCxnSpPr>
        <p:spPr>
          <a:xfrm flipH="1" flipV="1">
            <a:off x="7692236" y="2245402"/>
            <a:ext cx="9029" cy="6545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E4F3ECD2-83A0-4B96-AE31-E3AEB9A07E84}"/>
              </a:ext>
            </a:extLst>
          </p:cNvPr>
          <p:cNvSpPr/>
          <p:nvPr/>
        </p:nvSpPr>
        <p:spPr>
          <a:xfrm>
            <a:off x="1128109" y="5369126"/>
            <a:ext cx="3515258" cy="369332"/>
          </a:xfrm>
          <a:prstGeom prst="rect">
            <a:avLst/>
          </a:prstGeom>
        </p:spPr>
        <p:txBody>
          <a:bodyPr wrap="none">
            <a:spAutoFit/>
          </a:bodyPr>
          <a:lstStyle/>
          <a:p>
            <a:r>
              <a:rPr lang="es-ES" dirty="0"/>
              <a:t>Ej. Polinización y el bicho de la seda</a:t>
            </a:r>
            <a:endParaRPr lang="pt-BR" dirty="0"/>
          </a:p>
        </p:txBody>
      </p:sp>
      <p:pic>
        <p:nvPicPr>
          <p:cNvPr id="5130" name="Picture 10" descr="Resultado de imagem para lepidoptera praga agricola">
            <a:extLst>
              <a:ext uri="{FF2B5EF4-FFF2-40B4-BE49-F238E27FC236}">
                <a16:creationId xmlns:a16="http://schemas.microsoft.com/office/drawing/2014/main" id="{071FA130-FF7A-4E8D-86C9-1E21A10286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833" y="4080753"/>
            <a:ext cx="1937403" cy="128837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3" name="Conector reto 62">
            <a:extLst>
              <a:ext uri="{FF2B5EF4-FFF2-40B4-BE49-F238E27FC236}">
                <a16:creationId xmlns:a16="http://schemas.microsoft.com/office/drawing/2014/main" id="{075C7D35-B1B3-4AA1-9195-756DFEF4B4BE}"/>
              </a:ext>
            </a:extLst>
          </p:cNvPr>
          <p:cNvCxnSpPr/>
          <p:nvPr/>
        </p:nvCxnSpPr>
        <p:spPr>
          <a:xfrm>
            <a:off x="6978199" y="3813046"/>
            <a:ext cx="253097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21" name="Conector reto 5120">
            <a:extLst>
              <a:ext uri="{FF2B5EF4-FFF2-40B4-BE49-F238E27FC236}">
                <a16:creationId xmlns:a16="http://schemas.microsoft.com/office/drawing/2014/main" id="{83FBC9B5-28A9-4EAC-B954-3A7EF480F0FB}"/>
              </a:ext>
            </a:extLst>
          </p:cNvPr>
          <p:cNvCxnSpPr/>
          <p:nvPr/>
        </p:nvCxnSpPr>
        <p:spPr>
          <a:xfrm flipV="1">
            <a:off x="7003509" y="3813046"/>
            <a:ext cx="0" cy="2677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1" name="Conector reto 70">
            <a:extLst>
              <a:ext uri="{FF2B5EF4-FFF2-40B4-BE49-F238E27FC236}">
                <a16:creationId xmlns:a16="http://schemas.microsoft.com/office/drawing/2014/main" id="{33835403-7D22-4D6B-BF48-168B4D4E8664}"/>
              </a:ext>
            </a:extLst>
          </p:cNvPr>
          <p:cNvCxnSpPr/>
          <p:nvPr/>
        </p:nvCxnSpPr>
        <p:spPr>
          <a:xfrm flipV="1">
            <a:off x="9492761" y="3810780"/>
            <a:ext cx="0" cy="26770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132" name="Picture 12" descr="Resultado de imagem para lagarta cachorrinho">
            <a:extLst>
              <a:ext uri="{FF2B5EF4-FFF2-40B4-BE49-F238E27FC236}">
                <a16:creationId xmlns:a16="http://schemas.microsoft.com/office/drawing/2014/main" id="{F499CF89-864F-4179-BE91-8E9867DA77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3954" y="4083616"/>
            <a:ext cx="3245521" cy="1714717"/>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5123" name="Retângulo 5122">
            <a:extLst>
              <a:ext uri="{FF2B5EF4-FFF2-40B4-BE49-F238E27FC236}">
                <a16:creationId xmlns:a16="http://schemas.microsoft.com/office/drawing/2014/main" id="{8763E6D2-76C3-40D1-99CE-00D8C6B6D459}"/>
              </a:ext>
            </a:extLst>
          </p:cNvPr>
          <p:cNvSpPr/>
          <p:nvPr/>
        </p:nvSpPr>
        <p:spPr>
          <a:xfrm>
            <a:off x="5899334" y="5425351"/>
            <a:ext cx="1648400" cy="369332"/>
          </a:xfrm>
          <a:prstGeom prst="rect">
            <a:avLst/>
          </a:prstGeom>
        </p:spPr>
        <p:txBody>
          <a:bodyPr wrap="none">
            <a:spAutoFit/>
          </a:bodyPr>
          <a:lstStyle/>
          <a:p>
            <a:r>
              <a:rPr lang="pt-BR" dirty="0"/>
              <a:t>Plagas agrícolas</a:t>
            </a:r>
          </a:p>
        </p:txBody>
      </p:sp>
      <p:sp>
        <p:nvSpPr>
          <p:cNvPr id="74" name="Retângulo 73">
            <a:extLst>
              <a:ext uri="{FF2B5EF4-FFF2-40B4-BE49-F238E27FC236}">
                <a16:creationId xmlns:a16="http://schemas.microsoft.com/office/drawing/2014/main" id="{71FC8115-06F4-4C06-9C18-3E613BD332DD}"/>
              </a:ext>
            </a:extLst>
          </p:cNvPr>
          <p:cNvSpPr/>
          <p:nvPr/>
        </p:nvSpPr>
        <p:spPr>
          <a:xfrm>
            <a:off x="8719696" y="5841609"/>
            <a:ext cx="2404889" cy="369332"/>
          </a:xfrm>
          <a:prstGeom prst="rect">
            <a:avLst/>
          </a:prstGeom>
        </p:spPr>
        <p:txBody>
          <a:bodyPr wrap="none">
            <a:spAutoFit/>
          </a:bodyPr>
          <a:lstStyle/>
          <a:p>
            <a:r>
              <a:rPr lang="pt-BR" dirty="0" err="1"/>
              <a:t>Interés</a:t>
            </a:r>
            <a:r>
              <a:rPr lang="pt-BR" dirty="0"/>
              <a:t> en </a:t>
            </a:r>
            <a:r>
              <a:rPr lang="pt-BR" dirty="0" err="1"/>
              <a:t>salud</a:t>
            </a:r>
            <a:r>
              <a:rPr lang="pt-BR" dirty="0"/>
              <a:t> pública</a:t>
            </a:r>
          </a:p>
        </p:txBody>
      </p:sp>
      <p:sp>
        <p:nvSpPr>
          <p:cNvPr id="5125" name="CaixaDeTexto 5124">
            <a:extLst>
              <a:ext uri="{FF2B5EF4-FFF2-40B4-BE49-F238E27FC236}">
                <a16:creationId xmlns:a16="http://schemas.microsoft.com/office/drawing/2014/main" id="{B3E1D1A8-79F7-4B93-AE6C-07F303CBC065}"/>
              </a:ext>
            </a:extLst>
          </p:cNvPr>
          <p:cNvSpPr txBox="1"/>
          <p:nvPr/>
        </p:nvSpPr>
        <p:spPr>
          <a:xfrm>
            <a:off x="10968021" y="5854107"/>
            <a:ext cx="351378"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grpSp>
        <p:nvGrpSpPr>
          <p:cNvPr id="30" name="Agrupar 29">
            <a:extLst>
              <a:ext uri="{FF2B5EF4-FFF2-40B4-BE49-F238E27FC236}">
                <a16:creationId xmlns:a16="http://schemas.microsoft.com/office/drawing/2014/main" id="{313DC816-D073-4BBC-98EB-DF3C8DEEA8AD}"/>
              </a:ext>
            </a:extLst>
          </p:cNvPr>
          <p:cNvGrpSpPr/>
          <p:nvPr/>
        </p:nvGrpSpPr>
        <p:grpSpPr>
          <a:xfrm>
            <a:off x="112875" y="168778"/>
            <a:ext cx="1457518" cy="1343023"/>
            <a:chOff x="3491897" y="1019866"/>
            <a:chExt cx="5759553" cy="5566322"/>
          </a:xfrm>
        </p:grpSpPr>
        <p:sp>
          <p:nvSpPr>
            <p:cNvPr id="31" name="Triângulo isósceles 30">
              <a:extLst>
                <a:ext uri="{FF2B5EF4-FFF2-40B4-BE49-F238E27FC236}">
                  <a16:creationId xmlns:a16="http://schemas.microsoft.com/office/drawing/2014/main" id="{B45D5385-DCB5-47FA-97ED-B9B27F1C4943}"/>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3" name="CaixaDeTexto 32">
              <a:extLst>
                <a:ext uri="{FF2B5EF4-FFF2-40B4-BE49-F238E27FC236}">
                  <a16:creationId xmlns:a16="http://schemas.microsoft.com/office/drawing/2014/main" id="{8DFDB84F-1A33-4A6D-8583-FCA2DAC27DAA}"/>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5" name="Conector reto 34">
              <a:extLst>
                <a:ext uri="{FF2B5EF4-FFF2-40B4-BE49-F238E27FC236}">
                  <a16:creationId xmlns:a16="http://schemas.microsoft.com/office/drawing/2014/main" id="{BB064EE7-CA12-41C4-9E77-637881C66D26}"/>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73E0E67D-0ED3-45BF-A87F-013F1109DC92}"/>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0FAFFAFB-FB66-433D-878F-5A6D772F58C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F9065D48-BCC0-479F-AAE4-11716FE4133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193B564D-56F1-4B69-9E7A-37325C7BED58}"/>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Conector reto 41">
              <a:extLst>
                <a:ext uri="{FF2B5EF4-FFF2-40B4-BE49-F238E27FC236}">
                  <a16:creationId xmlns:a16="http://schemas.microsoft.com/office/drawing/2014/main" id="{F562AAC2-B1F2-471A-975A-AAEB2F43B3A7}"/>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 name="Retângulo 2">
            <a:extLst>
              <a:ext uri="{FF2B5EF4-FFF2-40B4-BE49-F238E27FC236}">
                <a16:creationId xmlns:a16="http://schemas.microsoft.com/office/drawing/2014/main" id="{0B46CE8F-138A-4EA4-BFDC-A3165146E24F}"/>
              </a:ext>
            </a:extLst>
          </p:cNvPr>
          <p:cNvSpPr/>
          <p:nvPr/>
        </p:nvSpPr>
        <p:spPr>
          <a:xfrm>
            <a:off x="287591" y="705032"/>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338" name="Picture 2" descr="Resultado de imagem para sol emoticon">
            <a:extLst>
              <a:ext uri="{FF2B5EF4-FFF2-40B4-BE49-F238E27FC236}">
                <a16:creationId xmlns:a16="http://schemas.microsoft.com/office/drawing/2014/main" id="{2BFA7FED-B494-470E-A246-726606D2B7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2513" y="148247"/>
            <a:ext cx="414365" cy="41436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Resultado de imagem para lua vetor">
            <a:extLst>
              <a:ext uri="{FF2B5EF4-FFF2-40B4-BE49-F238E27FC236}">
                <a16:creationId xmlns:a16="http://schemas.microsoft.com/office/drawing/2014/main" id="{316C0402-3412-4994-A22D-F011D0564792}"/>
              </a:ext>
            </a:extLst>
          </p:cNvPr>
          <p:cNvPicPr>
            <a:picLocks noChangeAspect="1" noChangeArrowheads="1"/>
          </p:cNvPicPr>
          <p:nvPr/>
        </p:nvPicPr>
        <p:blipFill>
          <a:blip r:embed="rId10">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4622" y="58660"/>
            <a:ext cx="593538" cy="59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8443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Cantos Arredondados 22">
            <a:extLst>
              <a:ext uri="{FF2B5EF4-FFF2-40B4-BE49-F238E27FC236}">
                <a16:creationId xmlns:a16="http://schemas.microsoft.com/office/drawing/2014/main" id="{77D2CF51-A34B-415D-8BD9-5A0AA1CD0947}"/>
              </a:ext>
            </a:extLst>
          </p:cNvPr>
          <p:cNvSpPr/>
          <p:nvPr/>
        </p:nvSpPr>
        <p:spPr>
          <a:xfrm>
            <a:off x="447675" y="299974"/>
            <a:ext cx="11296650" cy="6258052"/>
          </a:xfrm>
          <a:prstGeom prst="roundRect">
            <a:avLst/>
          </a:prstGeom>
          <a:solidFill>
            <a:schemeClr val="accent5">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5 CuadroTexto">
            <a:extLst>
              <a:ext uri="{FF2B5EF4-FFF2-40B4-BE49-F238E27FC236}">
                <a16:creationId xmlns:a16="http://schemas.microsoft.com/office/drawing/2014/main" id="{FE6829CF-3A33-47F5-BEB9-797705CBDE38}"/>
              </a:ext>
            </a:extLst>
          </p:cNvPr>
          <p:cNvSpPr txBox="1"/>
          <p:nvPr/>
        </p:nvSpPr>
        <p:spPr>
          <a:xfrm>
            <a:off x="4909780" y="490089"/>
            <a:ext cx="1355279" cy="523220"/>
          </a:xfrm>
          <a:prstGeom prst="rect">
            <a:avLst/>
          </a:prstGeom>
          <a:noFill/>
        </p:spPr>
        <p:txBody>
          <a:bodyPr wrap="square" rtlCol="0">
            <a:spAutoFit/>
          </a:bodyPr>
          <a:lstStyle/>
          <a:p>
            <a:r>
              <a:rPr lang="es-ES_tradnl" sz="2800" dirty="0"/>
              <a:t>Huevos</a:t>
            </a:r>
            <a:endParaRPr lang="es-AR" sz="2800" dirty="0"/>
          </a:p>
        </p:txBody>
      </p:sp>
      <p:sp>
        <p:nvSpPr>
          <p:cNvPr id="6" name="6 CuadroTexto">
            <a:extLst>
              <a:ext uri="{FF2B5EF4-FFF2-40B4-BE49-F238E27FC236}">
                <a16:creationId xmlns:a16="http://schemas.microsoft.com/office/drawing/2014/main" id="{4A5417A5-0FFA-41B2-97AC-4D67807AA944}"/>
              </a:ext>
            </a:extLst>
          </p:cNvPr>
          <p:cNvSpPr txBox="1"/>
          <p:nvPr/>
        </p:nvSpPr>
        <p:spPr>
          <a:xfrm>
            <a:off x="2074789" y="3875305"/>
            <a:ext cx="1335222" cy="523220"/>
          </a:xfrm>
          <a:prstGeom prst="rect">
            <a:avLst/>
          </a:prstGeom>
          <a:noFill/>
        </p:spPr>
        <p:txBody>
          <a:bodyPr wrap="square" rtlCol="0">
            <a:spAutoFit/>
          </a:bodyPr>
          <a:lstStyle/>
          <a:p>
            <a:r>
              <a:rPr lang="es-ES_tradnl" sz="2800" dirty="0"/>
              <a:t>Adultos</a:t>
            </a:r>
            <a:endParaRPr lang="es-AR" sz="2800" dirty="0"/>
          </a:p>
        </p:txBody>
      </p:sp>
      <p:sp>
        <p:nvSpPr>
          <p:cNvPr id="7" name="7 CuadroTexto">
            <a:extLst>
              <a:ext uri="{FF2B5EF4-FFF2-40B4-BE49-F238E27FC236}">
                <a16:creationId xmlns:a16="http://schemas.microsoft.com/office/drawing/2014/main" id="{22FA40E3-2EC5-422A-A2D9-0AA251503E9A}"/>
              </a:ext>
            </a:extLst>
          </p:cNvPr>
          <p:cNvSpPr txBox="1"/>
          <p:nvPr/>
        </p:nvSpPr>
        <p:spPr>
          <a:xfrm>
            <a:off x="4511326" y="5792667"/>
            <a:ext cx="2152186" cy="523220"/>
          </a:xfrm>
          <a:prstGeom prst="rect">
            <a:avLst/>
          </a:prstGeom>
          <a:noFill/>
        </p:spPr>
        <p:txBody>
          <a:bodyPr wrap="square" rtlCol="0">
            <a:spAutoFit/>
          </a:bodyPr>
          <a:lstStyle/>
          <a:p>
            <a:r>
              <a:rPr lang="es-ES_tradnl" sz="2800" dirty="0"/>
              <a:t>Pupa/capullo</a:t>
            </a:r>
            <a:endParaRPr lang="es-AR" sz="2800" dirty="0"/>
          </a:p>
        </p:txBody>
      </p:sp>
      <p:sp>
        <p:nvSpPr>
          <p:cNvPr id="8" name="8 CuadroTexto">
            <a:extLst>
              <a:ext uri="{FF2B5EF4-FFF2-40B4-BE49-F238E27FC236}">
                <a16:creationId xmlns:a16="http://schemas.microsoft.com/office/drawing/2014/main" id="{632BE470-FC43-47D8-BE5A-871680263E26}"/>
              </a:ext>
            </a:extLst>
          </p:cNvPr>
          <p:cNvSpPr txBox="1"/>
          <p:nvPr/>
        </p:nvSpPr>
        <p:spPr>
          <a:xfrm>
            <a:off x="7843499" y="1545892"/>
            <a:ext cx="2643207" cy="523220"/>
          </a:xfrm>
          <a:prstGeom prst="rect">
            <a:avLst/>
          </a:prstGeom>
          <a:noFill/>
        </p:spPr>
        <p:txBody>
          <a:bodyPr wrap="square" rtlCol="0">
            <a:spAutoFit/>
          </a:bodyPr>
          <a:lstStyle/>
          <a:p>
            <a:r>
              <a:rPr lang="es-ES_tradnl" sz="2800" dirty="0"/>
              <a:t>Larva </a:t>
            </a:r>
            <a:r>
              <a:rPr lang="es-ES_tradnl" sz="2800" dirty="0">
                <a:sym typeface="Wingdings" pitchFamily="2" charset="2"/>
              </a:rPr>
              <a:t> O</a:t>
            </a:r>
            <a:r>
              <a:rPr lang="es-ES_tradnl" sz="2800" dirty="0"/>
              <a:t>ruga  </a:t>
            </a:r>
            <a:endParaRPr lang="es-AR" sz="2800" dirty="0"/>
          </a:p>
        </p:txBody>
      </p:sp>
      <p:sp>
        <p:nvSpPr>
          <p:cNvPr id="13" name="12 CuadroTexto">
            <a:extLst>
              <a:ext uri="{FF2B5EF4-FFF2-40B4-BE49-F238E27FC236}">
                <a16:creationId xmlns:a16="http://schemas.microsoft.com/office/drawing/2014/main" id="{A87D6479-1782-4776-BF9D-302485ED99FA}"/>
              </a:ext>
            </a:extLst>
          </p:cNvPr>
          <p:cNvSpPr txBox="1"/>
          <p:nvPr/>
        </p:nvSpPr>
        <p:spPr>
          <a:xfrm>
            <a:off x="8735614" y="4261798"/>
            <a:ext cx="2967077" cy="707886"/>
          </a:xfrm>
          <a:prstGeom prst="rect">
            <a:avLst/>
          </a:prstGeom>
          <a:noFill/>
        </p:spPr>
        <p:txBody>
          <a:bodyPr wrap="square" rtlCol="0">
            <a:spAutoFit/>
          </a:bodyPr>
          <a:lstStyle/>
          <a:p>
            <a:pPr algn="ctr"/>
            <a:r>
              <a:rPr lang="es-ES_tradnl" sz="2000" u="sng" dirty="0"/>
              <a:t>Meses de calor</a:t>
            </a:r>
          </a:p>
          <a:p>
            <a:pPr algn="ctr"/>
            <a:r>
              <a:rPr lang="es-ES_tradnl" sz="2000" dirty="0"/>
              <a:t>(Septiembre a  Mayo)</a:t>
            </a:r>
            <a:endParaRPr lang="es-AR" sz="2000" dirty="0"/>
          </a:p>
        </p:txBody>
      </p:sp>
      <p:pic>
        <p:nvPicPr>
          <p:cNvPr id="15" name="Picture 4" descr="Resultado de imagem para mariposa desenho">
            <a:extLst>
              <a:ext uri="{FF2B5EF4-FFF2-40B4-BE49-F238E27FC236}">
                <a16:creationId xmlns:a16="http://schemas.microsoft.com/office/drawing/2014/main" id="{FA40F561-CB28-4A65-B50F-9834FA498974}"/>
              </a:ext>
            </a:extLst>
          </p:cNvPr>
          <p:cNvPicPr>
            <a:picLocks noChangeAspect="1" noChangeArrowheads="1"/>
          </p:cNvPicPr>
          <p:nvPr/>
        </p:nvPicPr>
        <p:blipFill rotWithShape="1">
          <a:blip r:embed="rId3">
            <a:clrChange>
              <a:clrFrom>
                <a:srgbClr val="F6F6F6"/>
              </a:clrFrom>
              <a:clrTo>
                <a:srgbClr val="F6F6F6">
                  <a:alpha val="0"/>
                </a:srgbClr>
              </a:clrTo>
            </a:clrChange>
            <a:extLst>
              <a:ext uri="{BEBA8EAE-BF5A-486C-A8C5-ECC9F3942E4B}">
                <a14:imgProps xmlns:a14="http://schemas.microsoft.com/office/drawing/2010/main">
                  <a14:imgLayer r:embed="rId4">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1814569" y="2111024"/>
            <a:ext cx="1712795" cy="1766111"/>
          </a:xfrm>
          <a:prstGeom prst="ellipse">
            <a:avLst/>
          </a:prstGeom>
          <a:solidFill>
            <a:schemeClr val="accent2">
              <a:lumMod val="60000"/>
              <a:lumOff val="40000"/>
            </a:schemeClr>
          </a:solidFill>
          <a:ln w="38100">
            <a:solidFill>
              <a:schemeClr val="accent1"/>
            </a:solidFill>
          </a:ln>
        </p:spPr>
      </p:pic>
      <p:pic>
        <p:nvPicPr>
          <p:cNvPr id="8196" name="Picture 4" descr="Resultado de imagem para lagarta desenho">
            <a:extLst>
              <a:ext uri="{FF2B5EF4-FFF2-40B4-BE49-F238E27FC236}">
                <a16:creationId xmlns:a16="http://schemas.microsoft.com/office/drawing/2014/main" id="{F41EF175-2201-4B19-A50E-95E58D57F14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6294" y="2069112"/>
            <a:ext cx="2405063" cy="2238375"/>
          </a:xfrm>
          <a:prstGeom prst="ellipse">
            <a:avLst/>
          </a:prstGeom>
          <a:solidFill>
            <a:schemeClr val="accent2">
              <a:lumMod val="60000"/>
              <a:lumOff val="40000"/>
            </a:schemeClr>
          </a:solidFill>
          <a:ln w="38100">
            <a:solidFill>
              <a:schemeClr val="accent1"/>
            </a:solidFill>
          </a:ln>
        </p:spPr>
      </p:pic>
      <p:pic>
        <p:nvPicPr>
          <p:cNvPr id="8198" name="Picture 6" descr="Resultado de imagem para pupa desenho">
            <a:extLst>
              <a:ext uri="{FF2B5EF4-FFF2-40B4-BE49-F238E27FC236}">
                <a16:creationId xmlns:a16="http://schemas.microsoft.com/office/drawing/2014/main" id="{4D843DB9-8777-4956-BB57-A10326DE84C1}"/>
              </a:ext>
            </a:extLst>
          </p:cNvPr>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97509" y="3816663"/>
            <a:ext cx="1567550" cy="1887877"/>
          </a:xfrm>
          <a:prstGeom prst="ellipse">
            <a:avLst/>
          </a:prstGeom>
          <a:solidFill>
            <a:schemeClr val="accent2">
              <a:lumMod val="60000"/>
              <a:lumOff val="40000"/>
            </a:schemeClr>
          </a:solidFill>
          <a:ln w="38100">
            <a:solidFill>
              <a:schemeClr val="accent1"/>
            </a:solidFill>
          </a:ln>
        </p:spPr>
      </p:pic>
      <p:pic>
        <p:nvPicPr>
          <p:cNvPr id="8200" name="Picture 8" descr="Resultado de imagem para ovo de borboleta">
            <a:extLst>
              <a:ext uri="{FF2B5EF4-FFF2-40B4-BE49-F238E27FC236}">
                <a16:creationId xmlns:a16="http://schemas.microsoft.com/office/drawing/2014/main" id="{EFB3AAD3-5375-42FC-B000-2FB59732D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605" y="965671"/>
            <a:ext cx="1931359" cy="1052188"/>
          </a:xfrm>
          <a:prstGeom prst="rect">
            <a:avLst/>
          </a:prstGeom>
          <a:solidFill>
            <a:schemeClr val="accent2">
              <a:lumMod val="60000"/>
              <a:lumOff val="40000"/>
            </a:schemeClr>
          </a:solidFill>
          <a:ln w="38100">
            <a:solidFill>
              <a:schemeClr val="accent1"/>
            </a:solidFill>
          </a:ln>
        </p:spPr>
      </p:pic>
      <mc:AlternateContent xmlns:mc="http://schemas.openxmlformats.org/markup-compatibility/2006" xmlns:p14="http://schemas.microsoft.com/office/powerpoint/2010/main">
        <mc:Choice Requires="p14">
          <p:contentPart p14:bwMode="auto" r:id="rId8">
            <p14:nvContentPartPr>
              <p14:cNvPr id="17" name="Tinta 16">
                <a:extLst>
                  <a:ext uri="{FF2B5EF4-FFF2-40B4-BE49-F238E27FC236}">
                    <a16:creationId xmlns:a16="http://schemas.microsoft.com/office/drawing/2014/main" id="{C449D4A1-687C-4112-82E5-E3E82C4E3CE8}"/>
                  </a:ext>
                </a:extLst>
              </p14:cNvPr>
              <p14:cNvContentPartPr/>
              <p14:nvPr/>
            </p14:nvContentPartPr>
            <p14:xfrm>
              <a:off x="3389961" y="1367281"/>
              <a:ext cx="597240" cy="693360"/>
            </p14:xfrm>
          </p:contentPart>
        </mc:Choice>
        <mc:Fallback xmlns="">
          <p:pic>
            <p:nvPicPr>
              <p:cNvPr id="17" name="Tinta 16">
                <a:extLst>
                  <a:ext uri="{FF2B5EF4-FFF2-40B4-BE49-F238E27FC236}">
                    <a16:creationId xmlns:a16="http://schemas.microsoft.com/office/drawing/2014/main" id="{C449D4A1-687C-4112-82E5-E3E82C4E3CE8}"/>
                  </a:ext>
                </a:extLst>
              </p:cNvPr>
              <p:cNvPicPr/>
              <p:nvPr/>
            </p:nvPicPr>
            <p:blipFill>
              <a:blip r:embed="rId9"/>
              <a:stretch>
                <a:fillRect/>
              </a:stretch>
            </p:blipFill>
            <p:spPr>
              <a:xfrm>
                <a:off x="3381321" y="1358281"/>
                <a:ext cx="61488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Tinta 17">
                <a:extLst>
                  <a:ext uri="{FF2B5EF4-FFF2-40B4-BE49-F238E27FC236}">
                    <a16:creationId xmlns:a16="http://schemas.microsoft.com/office/drawing/2014/main" id="{3831F08E-D3F4-4449-BDF0-798505DC26C6}"/>
                  </a:ext>
                </a:extLst>
              </p14:cNvPr>
              <p14:cNvContentPartPr/>
              <p14:nvPr/>
            </p14:nvContentPartPr>
            <p14:xfrm>
              <a:off x="6748761" y="1251001"/>
              <a:ext cx="610560" cy="396000"/>
            </p14:xfrm>
          </p:contentPart>
        </mc:Choice>
        <mc:Fallback xmlns="">
          <p:pic>
            <p:nvPicPr>
              <p:cNvPr id="18" name="Tinta 17">
                <a:extLst>
                  <a:ext uri="{FF2B5EF4-FFF2-40B4-BE49-F238E27FC236}">
                    <a16:creationId xmlns:a16="http://schemas.microsoft.com/office/drawing/2014/main" id="{3831F08E-D3F4-4449-BDF0-798505DC26C6}"/>
                  </a:ext>
                </a:extLst>
              </p:cNvPr>
              <p:cNvPicPr/>
              <p:nvPr/>
            </p:nvPicPr>
            <p:blipFill>
              <a:blip r:embed="rId11"/>
              <a:stretch>
                <a:fillRect/>
              </a:stretch>
            </p:blipFill>
            <p:spPr>
              <a:xfrm>
                <a:off x="6740121" y="1242361"/>
                <a:ext cx="6282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Tinta 18">
                <a:extLst>
                  <a:ext uri="{FF2B5EF4-FFF2-40B4-BE49-F238E27FC236}">
                    <a16:creationId xmlns:a16="http://schemas.microsoft.com/office/drawing/2014/main" id="{785161B4-714A-4EF3-9990-421F575EF59F}"/>
                  </a:ext>
                </a:extLst>
              </p14:cNvPr>
              <p14:cNvContentPartPr/>
              <p14:nvPr/>
            </p14:nvContentPartPr>
            <p14:xfrm>
              <a:off x="6916521" y="4337641"/>
              <a:ext cx="597240" cy="556200"/>
            </p14:xfrm>
          </p:contentPart>
        </mc:Choice>
        <mc:Fallback xmlns="">
          <p:pic>
            <p:nvPicPr>
              <p:cNvPr id="19" name="Tinta 18">
                <a:extLst>
                  <a:ext uri="{FF2B5EF4-FFF2-40B4-BE49-F238E27FC236}">
                    <a16:creationId xmlns:a16="http://schemas.microsoft.com/office/drawing/2014/main" id="{785161B4-714A-4EF3-9990-421F575EF59F}"/>
                  </a:ext>
                </a:extLst>
              </p:cNvPr>
              <p:cNvPicPr/>
              <p:nvPr/>
            </p:nvPicPr>
            <p:blipFill>
              <a:blip r:embed="rId13"/>
              <a:stretch>
                <a:fillRect/>
              </a:stretch>
            </p:blipFill>
            <p:spPr>
              <a:xfrm>
                <a:off x="6907881" y="4329001"/>
                <a:ext cx="6148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Tinta 19">
                <a:extLst>
                  <a:ext uri="{FF2B5EF4-FFF2-40B4-BE49-F238E27FC236}">
                    <a16:creationId xmlns:a16="http://schemas.microsoft.com/office/drawing/2014/main" id="{6CEDCA0B-4C75-449B-B2AB-0F4F96866B8C}"/>
                  </a:ext>
                </a:extLst>
              </p14:cNvPr>
              <p14:cNvContentPartPr/>
              <p14:nvPr/>
            </p14:nvContentPartPr>
            <p14:xfrm>
              <a:off x="3620361" y="4286161"/>
              <a:ext cx="732240" cy="338760"/>
            </p14:xfrm>
          </p:contentPart>
        </mc:Choice>
        <mc:Fallback xmlns="">
          <p:pic>
            <p:nvPicPr>
              <p:cNvPr id="20" name="Tinta 19">
                <a:extLst>
                  <a:ext uri="{FF2B5EF4-FFF2-40B4-BE49-F238E27FC236}">
                    <a16:creationId xmlns:a16="http://schemas.microsoft.com/office/drawing/2014/main" id="{6CEDCA0B-4C75-449B-B2AB-0F4F96866B8C}"/>
                  </a:ext>
                </a:extLst>
              </p:cNvPr>
              <p:cNvPicPr/>
              <p:nvPr/>
            </p:nvPicPr>
            <p:blipFill>
              <a:blip r:embed="rId15"/>
              <a:stretch>
                <a:fillRect/>
              </a:stretch>
            </p:blipFill>
            <p:spPr>
              <a:xfrm>
                <a:off x="3611721" y="4277161"/>
                <a:ext cx="749880" cy="356400"/>
              </a:xfrm>
              <a:prstGeom prst="rect">
                <a:avLst/>
              </a:prstGeom>
            </p:spPr>
          </p:pic>
        </mc:Fallback>
      </mc:AlternateContent>
      <p:cxnSp>
        <p:nvCxnSpPr>
          <p:cNvPr id="25" name="Conector reto 24">
            <a:extLst>
              <a:ext uri="{FF2B5EF4-FFF2-40B4-BE49-F238E27FC236}">
                <a16:creationId xmlns:a16="http://schemas.microsoft.com/office/drawing/2014/main" id="{4F645FDE-651C-407E-9DB5-0A2BE9F25A11}"/>
              </a:ext>
            </a:extLst>
          </p:cNvPr>
          <p:cNvCxnSpPr/>
          <p:nvPr/>
        </p:nvCxnSpPr>
        <p:spPr>
          <a:xfrm flipV="1">
            <a:off x="2074789" y="0"/>
            <a:ext cx="0" cy="299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566F753B-89A7-4642-9608-DA9D755A97A4}"/>
              </a:ext>
            </a:extLst>
          </p:cNvPr>
          <p:cNvCxnSpPr/>
          <p:nvPr/>
        </p:nvCxnSpPr>
        <p:spPr>
          <a:xfrm>
            <a:off x="8735614" y="6558026"/>
            <a:ext cx="0" cy="29997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D5E52DE9-2B4B-4345-8F0D-79E86E664B05}"/>
              </a:ext>
            </a:extLst>
          </p:cNvPr>
          <p:cNvSpPr/>
          <p:nvPr/>
        </p:nvSpPr>
        <p:spPr>
          <a:xfrm>
            <a:off x="1712310" y="420669"/>
            <a:ext cx="2060179" cy="523220"/>
          </a:xfrm>
          <a:prstGeom prst="rect">
            <a:avLst/>
          </a:prstGeom>
        </p:spPr>
        <p:txBody>
          <a:bodyPr wrap="none">
            <a:spAutoFit/>
          </a:bodyPr>
          <a:lstStyle/>
          <a:p>
            <a:r>
              <a:rPr lang="pt-BR" sz="2800" b="1" dirty="0"/>
              <a:t>Ciclo de vida</a:t>
            </a:r>
          </a:p>
        </p:txBody>
      </p:sp>
      <p:pic>
        <p:nvPicPr>
          <p:cNvPr id="21" name="Picture 6" descr="Resultado de imagem para sol emoticon">
            <a:extLst>
              <a:ext uri="{FF2B5EF4-FFF2-40B4-BE49-F238E27FC236}">
                <a16:creationId xmlns:a16="http://schemas.microsoft.com/office/drawing/2014/main" id="{3DA0977D-C70A-4CF4-9BA4-D697629B0F5B}"/>
              </a:ext>
            </a:extLst>
          </p:cNvPr>
          <p:cNvPicPr>
            <a:picLocks noChangeAspect="1" noChangeArrowheads="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51692" y="3561895"/>
            <a:ext cx="626819" cy="6268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sultado de imagem para emoticon neve">
            <a:extLst>
              <a:ext uri="{FF2B5EF4-FFF2-40B4-BE49-F238E27FC236}">
                <a16:creationId xmlns:a16="http://schemas.microsoft.com/office/drawing/2014/main" id="{03E37966-D1B0-4B0F-8FA6-FD03B689E183}"/>
              </a:ext>
            </a:extLst>
          </p:cNvPr>
          <p:cNvPicPr>
            <a:picLocks noChangeAspect="1" noChangeArrowheads="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784913" y="4624921"/>
            <a:ext cx="438300" cy="438300"/>
          </a:xfrm>
          <a:prstGeom prst="rect">
            <a:avLst/>
          </a:prstGeom>
          <a:noFill/>
          <a:extLst>
            <a:ext uri="{909E8E84-426E-40DD-AFC4-6F175D3DCCD1}">
              <a14:hiddenFill xmlns:a14="http://schemas.microsoft.com/office/drawing/2010/main">
                <a:solidFill>
                  <a:srgbClr val="FFFFFF"/>
                </a:solidFill>
              </a14:hiddenFill>
            </a:ext>
          </a:extLst>
        </p:spPr>
      </p:pic>
      <p:sp>
        <p:nvSpPr>
          <p:cNvPr id="24" name="7 CuadroTexto">
            <a:extLst>
              <a:ext uri="{FF2B5EF4-FFF2-40B4-BE49-F238E27FC236}">
                <a16:creationId xmlns:a16="http://schemas.microsoft.com/office/drawing/2014/main" id="{67468F2F-53C5-4DC0-966B-8603BAF2085C}"/>
              </a:ext>
            </a:extLst>
          </p:cNvPr>
          <p:cNvSpPr txBox="1"/>
          <p:nvPr/>
        </p:nvSpPr>
        <p:spPr>
          <a:xfrm>
            <a:off x="9541246" y="6107848"/>
            <a:ext cx="1355812" cy="400110"/>
          </a:xfrm>
          <a:prstGeom prst="rect">
            <a:avLst/>
          </a:prstGeom>
          <a:noFill/>
        </p:spPr>
        <p:txBody>
          <a:bodyPr wrap="square" rtlCol="0">
            <a:spAutoFit/>
          </a:bodyPr>
          <a:lstStyle/>
          <a:p>
            <a:r>
              <a:rPr lang="es-ES_tradnl" sz="2000" dirty="0"/>
              <a:t>*1 año</a:t>
            </a:r>
            <a:endParaRPr lang="es-AR" sz="2000" dirty="0"/>
          </a:p>
        </p:txBody>
      </p:sp>
      <p:sp>
        <p:nvSpPr>
          <p:cNvPr id="26" name="12 CuadroTexto">
            <a:extLst>
              <a:ext uri="{FF2B5EF4-FFF2-40B4-BE49-F238E27FC236}">
                <a16:creationId xmlns:a16="http://schemas.microsoft.com/office/drawing/2014/main" id="{8AFF01CF-483C-4D8F-8C98-F2DC2D87923F}"/>
              </a:ext>
            </a:extLst>
          </p:cNvPr>
          <p:cNvSpPr txBox="1"/>
          <p:nvPr/>
        </p:nvSpPr>
        <p:spPr>
          <a:xfrm>
            <a:off x="5432982" y="5193815"/>
            <a:ext cx="2967077" cy="400110"/>
          </a:xfrm>
          <a:prstGeom prst="rect">
            <a:avLst/>
          </a:prstGeom>
          <a:noFill/>
        </p:spPr>
        <p:txBody>
          <a:bodyPr wrap="square" rtlCol="0">
            <a:spAutoFit/>
          </a:bodyPr>
          <a:lstStyle/>
          <a:p>
            <a:pPr algn="ctr"/>
            <a:r>
              <a:rPr lang="es-ES_tradnl" sz="2000" u="sng" dirty="0"/>
              <a:t>meses de frío</a:t>
            </a:r>
            <a:endParaRPr lang="es-AR" sz="2000" dirty="0"/>
          </a:p>
        </p:txBody>
      </p:sp>
    </p:spTree>
    <p:extLst>
      <p:ext uri="{BB962C8B-B14F-4D97-AF65-F5344CB8AC3E}">
        <p14:creationId xmlns:p14="http://schemas.microsoft.com/office/powerpoint/2010/main" val="21912323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Cantos Arredondados 22">
            <a:extLst>
              <a:ext uri="{FF2B5EF4-FFF2-40B4-BE49-F238E27FC236}">
                <a16:creationId xmlns:a16="http://schemas.microsoft.com/office/drawing/2014/main" id="{77D2CF51-A34B-415D-8BD9-5A0AA1CD0947}"/>
              </a:ext>
            </a:extLst>
          </p:cNvPr>
          <p:cNvSpPr/>
          <p:nvPr/>
        </p:nvSpPr>
        <p:spPr>
          <a:xfrm>
            <a:off x="447675" y="299974"/>
            <a:ext cx="11296650" cy="6258052"/>
          </a:xfrm>
          <a:prstGeom prst="roundRect">
            <a:avLst/>
          </a:prstGeom>
          <a:solidFill>
            <a:schemeClr val="accent5">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5 CuadroTexto">
            <a:extLst>
              <a:ext uri="{FF2B5EF4-FFF2-40B4-BE49-F238E27FC236}">
                <a16:creationId xmlns:a16="http://schemas.microsoft.com/office/drawing/2014/main" id="{FE6829CF-3A33-47F5-BEB9-797705CBDE38}"/>
              </a:ext>
            </a:extLst>
          </p:cNvPr>
          <p:cNvSpPr txBox="1"/>
          <p:nvPr/>
        </p:nvSpPr>
        <p:spPr>
          <a:xfrm>
            <a:off x="4909780" y="490089"/>
            <a:ext cx="1355279" cy="523220"/>
          </a:xfrm>
          <a:prstGeom prst="rect">
            <a:avLst/>
          </a:prstGeom>
          <a:noFill/>
        </p:spPr>
        <p:txBody>
          <a:bodyPr wrap="square" rtlCol="0">
            <a:spAutoFit/>
          </a:bodyPr>
          <a:lstStyle/>
          <a:p>
            <a:r>
              <a:rPr lang="es-ES_tradnl" sz="2800" dirty="0"/>
              <a:t>Huevos</a:t>
            </a:r>
            <a:endParaRPr lang="es-AR" sz="2800" dirty="0"/>
          </a:p>
        </p:txBody>
      </p:sp>
      <p:sp>
        <p:nvSpPr>
          <p:cNvPr id="6" name="6 CuadroTexto">
            <a:extLst>
              <a:ext uri="{FF2B5EF4-FFF2-40B4-BE49-F238E27FC236}">
                <a16:creationId xmlns:a16="http://schemas.microsoft.com/office/drawing/2014/main" id="{4A5417A5-0FFA-41B2-97AC-4D67807AA944}"/>
              </a:ext>
            </a:extLst>
          </p:cNvPr>
          <p:cNvSpPr txBox="1"/>
          <p:nvPr/>
        </p:nvSpPr>
        <p:spPr>
          <a:xfrm>
            <a:off x="2074789" y="3875305"/>
            <a:ext cx="1335222" cy="523220"/>
          </a:xfrm>
          <a:prstGeom prst="rect">
            <a:avLst/>
          </a:prstGeom>
          <a:noFill/>
        </p:spPr>
        <p:txBody>
          <a:bodyPr wrap="square" rtlCol="0">
            <a:spAutoFit/>
          </a:bodyPr>
          <a:lstStyle/>
          <a:p>
            <a:r>
              <a:rPr lang="es-ES_tradnl" sz="2800" dirty="0"/>
              <a:t>Adultos</a:t>
            </a:r>
            <a:endParaRPr lang="es-AR" sz="2800" dirty="0"/>
          </a:p>
        </p:txBody>
      </p:sp>
      <p:sp>
        <p:nvSpPr>
          <p:cNvPr id="7" name="7 CuadroTexto">
            <a:extLst>
              <a:ext uri="{FF2B5EF4-FFF2-40B4-BE49-F238E27FC236}">
                <a16:creationId xmlns:a16="http://schemas.microsoft.com/office/drawing/2014/main" id="{22FA40E3-2EC5-422A-A2D9-0AA251503E9A}"/>
              </a:ext>
            </a:extLst>
          </p:cNvPr>
          <p:cNvSpPr txBox="1"/>
          <p:nvPr/>
        </p:nvSpPr>
        <p:spPr>
          <a:xfrm>
            <a:off x="4511326" y="5792667"/>
            <a:ext cx="2152186" cy="523220"/>
          </a:xfrm>
          <a:prstGeom prst="rect">
            <a:avLst/>
          </a:prstGeom>
          <a:noFill/>
        </p:spPr>
        <p:txBody>
          <a:bodyPr wrap="square" rtlCol="0">
            <a:spAutoFit/>
          </a:bodyPr>
          <a:lstStyle/>
          <a:p>
            <a:r>
              <a:rPr lang="es-ES_tradnl" sz="2800" dirty="0"/>
              <a:t>Pupa/capullo</a:t>
            </a:r>
            <a:endParaRPr lang="es-AR" sz="2800" dirty="0"/>
          </a:p>
        </p:txBody>
      </p:sp>
      <p:sp>
        <p:nvSpPr>
          <p:cNvPr id="8" name="8 CuadroTexto">
            <a:extLst>
              <a:ext uri="{FF2B5EF4-FFF2-40B4-BE49-F238E27FC236}">
                <a16:creationId xmlns:a16="http://schemas.microsoft.com/office/drawing/2014/main" id="{632BE470-FC43-47D8-BE5A-871680263E26}"/>
              </a:ext>
            </a:extLst>
          </p:cNvPr>
          <p:cNvSpPr txBox="1"/>
          <p:nvPr/>
        </p:nvSpPr>
        <p:spPr>
          <a:xfrm>
            <a:off x="7843499" y="1545892"/>
            <a:ext cx="2643207" cy="523220"/>
          </a:xfrm>
          <a:prstGeom prst="rect">
            <a:avLst/>
          </a:prstGeom>
          <a:noFill/>
        </p:spPr>
        <p:txBody>
          <a:bodyPr wrap="square" rtlCol="0">
            <a:spAutoFit/>
          </a:bodyPr>
          <a:lstStyle/>
          <a:p>
            <a:r>
              <a:rPr lang="es-ES_tradnl" sz="2800" dirty="0"/>
              <a:t>Larva </a:t>
            </a:r>
            <a:r>
              <a:rPr lang="es-ES_tradnl" sz="2800" dirty="0">
                <a:sym typeface="Wingdings" pitchFamily="2" charset="2"/>
              </a:rPr>
              <a:t> O</a:t>
            </a:r>
            <a:r>
              <a:rPr lang="es-ES_tradnl" sz="2800" dirty="0"/>
              <a:t>ruga  </a:t>
            </a:r>
            <a:endParaRPr lang="es-AR" sz="2800" dirty="0"/>
          </a:p>
        </p:txBody>
      </p:sp>
      <p:sp>
        <p:nvSpPr>
          <p:cNvPr id="13" name="12 CuadroTexto">
            <a:extLst>
              <a:ext uri="{FF2B5EF4-FFF2-40B4-BE49-F238E27FC236}">
                <a16:creationId xmlns:a16="http://schemas.microsoft.com/office/drawing/2014/main" id="{A87D6479-1782-4776-BF9D-302485ED99FA}"/>
              </a:ext>
            </a:extLst>
          </p:cNvPr>
          <p:cNvSpPr txBox="1"/>
          <p:nvPr/>
        </p:nvSpPr>
        <p:spPr>
          <a:xfrm>
            <a:off x="8735614" y="4261798"/>
            <a:ext cx="2967077" cy="707886"/>
          </a:xfrm>
          <a:prstGeom prst="rect">
            <a:avLst/>
          </a:prstGeom>
          <a:noFill/>
        </p:spPr>
        <p:txBody>
          <a:bodyPr wrap="square" rtlCol="0">
            <a:spAutoFit/>
          </a:bodyPr>
          <a:lstStyle/>
          <a:p>
            <a:pPr algn="ctr"/>
            <a:r>
              <a:rPr lang="es-ES_tradnl" sz="2000" u="sng" dirty="0"/>
              <a:t>Meses de calor</a:t>
            </a:r>
          </a:p>
          <a:p>
            <a:pPr algn="ctr"/>
            <a:r>
              <a:rPr lang="es-ES_tradnl" sz="2000" dirty="0"/>
              <a:t>(Septiembre a  Mayo)</a:t>
            </a:r>
            <a:endParaRPr lang="es-AR" sz="2000" dirty="0"/>
          </a:p>
        </p:txBody>
      </p:sp>
      <p:pic>
        <p:nvPicPr>
          <p:cNvPr id="15" name="Picture 4" descr="Resultado de imagem para mariposa desenho">
            <a:extLst>
              <a:ext uri="{FF2B5EF4-FFF2-40B4-BE49-F238E27FC236}">
                <a16:creationId xmlns:a16="http://schemas.microsoft.com/office/drawing/2014/main" id="{FA40F561-CB28-4A65-B50F-9834FA498974}"/>
              </a:ext>
            </a:extLst>
          </p:cNvPr>
          <p:cNvPicPr>
            <a:picLocks noChangeAspect="1" noChangeArrowheads="1"/>
          </p:cNvPicPr>
          <p:nvPr/>
        </p:nvPicPr>
        <p:blipFill rotWithShape="1">
          <a:blip r:embed="rId3">
            <a:clrChange>
              <a:clrFrom>
                <a:srgbClr val="F6F6F6"/>
              </a:clrFrom>
              <a:clrTo>
                <a:srgbClr val="F6F6F6">
                  <a:alpha val="0"/>
                </a:srgbClr>
              </a:clrTo>
            </a:clrChange>
            <a:extLst>
              <a:ext uri="{BEBA8EAE-BF5A-486C-A8C5-ECC9F3942E4B}">
                <a14:imgProps xmlns:a14="http://schemas.microsoft.com/office/drawing/2010/main">
                  <a14:imgLayer r:embed="rId4">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1814569" y="2111024"/>
            <a:ext cx="1712795" cy="1766111"/>
          </a:xfrm>
          <a:prstGeom prst="ellipse">
            <a:avLst/>
          </a:prstGeom>
          <a:solidFill>
            <a:schemeClr val="accent2">
              <a:lumMod val="60000"/>
              <a:lumOff val="40000"/>
            </a:schemeClr>
          </a:solidFill>
          <a:ln w="38100">
            <a:solidFill>
              <a:schemeClr val="accent1"/>
            </a:solidFill>
          </a:ln>
        </p:spPr>
      </p:pic>
      <p:pic>
        <p:nvPicPr>
          <p:cNvPr id="8196" name="Picture 4" descr="Resultado de imagem para lagarta desenho">
            <a:extLst>
              <a:ext uri="{FF2B5EF4-FFF2-40B4-BE49-F238E27FC236}">
                <a16:creationId xmlns:a16="http://schemas.microsoft.com/office/drawing/2014/main" id="{F41EF175-2201-4B19-A50E-95E58D57F14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6294" y="2069112"/>
            <a:ext cx="2405063" cy="2238375"/>
          </a:xfrm>
          <a:prstGeom prst="ellipse">
            <a:avLst/>
          </a:prstGeom>
          <a:solidFill>
            <a:schemeClr val="accent2">
              <a:lumMod val="60000"/>
              <a:lumOff val="40000"/>
            </a:schemeClr>
          </a:solidFill>
          <a:ln w="38100">
            <a:solidFill>
              <a:schemeClr val="accent1"/>
            </a:solidFill>
          </a:ln>
        </p:spPr>
      </p:pic>
      <p:pic>
        <p:nvPicPr>
          <p:cNvPr id="8198" name="Picture 6" descr="Resultado de imagem para pupa desenho">
            <a:extLst>
              <a:ext uri="{FF2B5EF4-FFF2-40B4-BE49-F238E27FC236}">
                <a16:creationId xmlns:a16="http://schemas.microsoft.com/office/drawing/2014/main" id="{4D843DB9-8777-4956-BB57-A10326DE84C1}"/>
              </a:ext>
            </a:extLst>
          </p:cNvPr>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97509" y="3816663"/>
            <a:ext cx="1567550" cy="1887877"/>
          </a:xfrm>
          <a:prstGeom prst="ellipse">
            <a:avLst/>
          </a:prstGeom>
          <a:solidFill>
            <a:schemeClr val="accent2">
              <a:lumMod val="60000"/>
              <a:lumOff val="40000"/>
            </a:schemeClr>
          </a:solidFill>
          <a:ln w="38100">
            <a:solidFill>
              <a:schemeClr val="accent1"/>
            </a:solidFill>
          </a:ln>
        </p:spPr>
      </p:pic>
      <p:pic>
        <p:nvPicPr>
          <p:cNvPr id="8200" name="Picture 8" descr="Resultado de imagem para ovo de borboleta">
            <a:extLst>
              <a:ext uri="{FF2B5EF4-FFF2-40B4-BE49-F238E27FC236}">
                <a16:creationId xmlns:a16="http://schemas.microsoft.com/office/drawing/2014/main" id="{EFB3AAD3-5375-42FC-B000-2FB59732D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605" y="965671"/>
            <a:ext cx="1931359" cy="1052188"/>
          </a:xfrm>
          <a:prstGeom prst="rect">
            <a:avLst/>
          </a:prstGeom>
          <a:solidFill>
            <a:schemeClr val="accent2">
              <a:lumMod val="60000"/>
              <a:lumOff val="40000"/>
            </a:schemeClr>
          </a:solidFill>
          <a:ln w="38100">
            <a:solidFill>
              <a:schemeClr val="accent1"/>
            </a:solidFill>
          </a:ln>
        </p:spPr>
      </p:pic>
      <mc:AlternateContent xmlns:mc="http://schemas.openxmlformats.org/markup-compatibility/2006" xmlns:p14="http://schemas.microsoft.com/office/powerpoint/2010/main">
        <mc:Choice Requires="p14">
          <p:contentPart p14:bwMode="auto" r:id="rId8">
            <p14:nvContentPartPr>
              <p14:cNvPr id="17" name="Tinta 16">
                <a:extLst>
                  <a:ext uri="{FF2B5EF4-FFF2-40B4-BE49-F238E27FC236}">
                    <a16:creationId xmlns:a16="http://schemas.microsoft.com/office/drawing/2014/main" id="{C449D4A1-687C-4112-82E5-E3E82C4E3CE8}"/>
                  </a:ext>
                </a:extLst>
              </p14:cNvPr>
              <p14:cNvContentPartPr/>
              <p14:nvPr/>
            </p14:nvContentPartPr>
            <p14:xfrm>
              <a:off x="3389961" y="1367281"/>
              <a:ext cx="597240" cy="693360"/>
            </p14:xfrm>
          </p:contentPart>
        </mc:Choice>
        <mc:Fallback xmlns="">
          <p:pic>
            <p:nvPicPr>
              <p:cNvPr id="17" name="Tinta 16">
                <a:extLst>
                  <a:ext uri="{FF2B5EF4-FFF2-40B4-BE49-F238E27FC236}">
                    <a16:creationId xmlns:a16="http://schemas.microsoft.com/office/drawing/2014/main" id="{C449D4A1-687C-4112-82E5-E3E82C4E3CE8}"/>
                  </a:ext>
                </a:extLst>
              </p:cNvPr>
              <p:cNvPicPr/>
              <p:nvPr/>
            </p:nvPicPr>
            <p:blipFill>
              <a:blip r:embed="rId9"/>
              <a:stretch>
                <a:fillRect/>
              </a:stretch>
            </p:blipFill>
            <p:spPr>
              <a:xfrm>
                <a:off x="3381321" y="1358281"/>
                <a:ext cx="61488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Tinta 17">
                <a:extLst>
                  <a:ext uri="{FF2B5EF4-FFF2-40B4-BE49-F238E27FC236}">
                    <a16:creationId xmlns:a16="http://schemas.microsoft.com/office/drawing/2014/main" id="{3831F08E-D3F4-4449-BDF0-798505DC26C6}"/>
                  </a:ext>
                </a:extLst>
              </p14:cNvPr>
              <p14:cNvContentPartPr/>
              <p14:nvPr/>
            </p14:nvContentPartPr>
            <p14:xfrm>
              <a:off x="6748761" y="1251001"/>
              <a:ext cx="610560" cy="396000"/>
            </p14:xfrm>
          </p:contentPart>
        </mc:Choice>
        <mc:Fallback xmlns="">
          <p:pic>
            <p:nvPicPr>
              <p:cNvPr id="18" name="Tinta 17">
                <a:extLst>
                  <a:ext uri="{FF2B5EF4-FFF2-40B4-BE49-F238E27FC236}">
                    <a16:creationId xmlns:a16="http://schemas.microsoft.com/office/drawing/2014/main" id="{3831F08E-D3F4-4449-BDF0-798505DC26C6}"/>
                  </a:ext>
                </a:extLst>
              </p:cNvPr>
              <p:cNvPicPr/>
              <p:nvPr/>
            </p:nvPicPr>
            <p:blipFill>
              <a:blip r:embed="rId11"/>
              <a:stretch>
                <a:fillRect/>
              </a:stretch>
            </p:blipFill>
            <p:spPr>
              <a:xfrm>
                <a:off x="6740121" y="1242361"/>
                <a:ext cx="6282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Tinta 18">
                <a:extLst>
                  <a:ext uri="{FF2B5EF4-FFF2-40B4-BE49-F238E27FC236}">
                    <a16:creationId xmlns:a16="http://schemas.microsoft.com/office/drawing/2014/main" id="{785161B4-714A-4EF3-9990-421F575EF59F}"/>
                  </a:ext>
                </a:extLst>
              </p14:cNvPr>
              <p14:cNvContentPartPr/>
              <p14:nvPr/>
            </p14:nvContentPartPr>
            <p14:xfrm>
              <a:off x="6916521" y="4337641"/>
              <a:ext cx="597240" cy="556200"/>
            </p14:xfrm>
          </p:contentPart>
        </mc:Choice>
        <mc:Fallback xmlns="">
          <p:pic>
            <p:nvPicPr>
              <p:cNvPr id="19" name="Tinta 18">
                <a:extLst>
                  <a:ext uri="{FF2B5EF4-FFF2-40B4-BE49-F238E27FC236}">
                    <a16:creationId xmlns:a16="http://schemas.microsoft.com/office/drawing/2014/main" id="{785161B4-714A-4EF3-9990-421F575EF59F}"/>
                  </a:ext>
                </a:extLst>
              </p:cNvPr>
              <p:cNvPicPr/>
              <p:nvPr/>
            </p:nvPicPr>
            <p:blipFill>
              <a:blip r:embed="rId13"/>
              <a:stretch>
                <a:fillRect/>
              </a:stretch>
            </p:blipFill>
            <p:spPr>
              <a:xfrm>
                <a:off x="6907881" y="4329001"/>
                <a:ext cx="6148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Tinta 19">
                <a:extLst>
                  <a:ext uri="{FF2B5EF4-FFF2-40B4-BE49-F238E27FC236}">
                    <a16:creationId xmlns:a16="http://schemas.microsoft.com/office/drawing/2014/main" id="{6CEDCA0B-4C75-449B-B2AB-0F4F96866B8C}"/>
                  </a:ext>
                </a:extLst>
              </p14:cNvPr>
              <p14:cNvContentPartPr/>
              <p14:nvPr/>
            </p14:nvContentPartPr>
            <p14:xfrm>
              <a:off x="3620361" y="4286161"/>
              <a:ext cx="732240" cy="338760"/>
            </p14:xfrm>
          </p:contentPart>
        </mc:Choice>
        <mc:Fallback xmlns="">
          <p:pic>
            <p:nvPicPr>
              <p:cNvPr id="20" name="Tinta 19">
                <a:extLst>
                  <a:ext uri="{FF2B5EF4-FFF2-40B4-BE49-F238E27FC236}">
                    <a16:creationId xmlns:a16="http://schemas.microsoft.com/office/drawing/2014/main" id="{6CEDCA0B-4C75-449B-B2AB-0F4F96866B8C}"/>
                  </a:ext>
                </a:extLst>
              </p:cNvPr>
              <p:cNvPicPr/>
              <p:nvPr/>
            </p:nvPicPr>
            <p:blipFill>
              <a:blip r:embed="rId15"/>
              <a:stretch>
                <a:fillRect/>
              </a:stretch>
            </p:blipFill>
            <p:spPr>
              <a:xfrm>
                <a:off x="3611721" y="4277161"/>
                <a:ext cx="749880" cy="356400"/>
              </a:xfrm>
              <a:prstGeom prst="rect">
                <a:avLst/>
              </a:prstGeom>
            </p:spPr>
          </p:pic>
        </mc:Fallback>
      </mc:AlternateContent>
      <p:cxnSp>
        <p:nvCxnSpPr>
          <p:cNvPr id="25" name="Conector reto 24">
            <a:extLst>
              <a:ext uri="{FF2B5EF4-FFF2-40B4-BE49-F238E27FC236}">
                <a16:creationId xmlns:a16="http://schemas.microsoft.com/office/drawing/2014/main" id="{4F645FDE-651C-407E-9DB5-0A2BE9F25A11}"/>
              </a:ext>
            </a:extLst>
          </p:cNvPr>
          <p:cNvCxnSpPr/>
          <p:nvPr/>
        </p:nvCxnSpPr>
        <p:spPr>
          <a:xfrm flipV="1">
            <a:off x="2074789" y="0"/>
            <a:ext cx="0" cy="299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566F753B-89A7-4642-9608-DA9D755A97A4}"/>
              </a:ext>
            </a:extLst>
          </p:cNvPr>
          <p:cNvCxnSpPr/>
          <p:nvPr/>
        </p:nvCxnSpPr>
        <p:spPr>
          <a:xfrm>
            <a:off x="8735614" y="6558026"/>
            <a:ext cx="0" cy="29997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D5E52DE9-2B4B-4345-8F0D-79E86E664B05}"/>
              </a:ext>
            </a:extLst>
          </p:cNvPr>
          <p:cNvSpPr/>
          <p:nvPr/>
        </p:nvSpPr>
        <p:spPr>
          <a:xfrm>
            <a:off x="1712310" y="420669"/>
            <a:ext cx="2060179" cy="523220"/>
          </a:xfrm>
          <a:prstGeom prst="rect">
            <a:avLst/>
          </a:prstGeom>
        </p:spPr>
        <p:txBody>
          <a:bodyPr wrap="none">
            <a:spAutoFit/>
          </a:bodyPr>
          <a:lstStyle/>
          <a:p>
            <a:r>
              <a:rPr lang="pt-BR" sz="2800" b="1" dirty="0"/>
              <a:t>Ciclo de vida</a:t>
            </a:r>
          </a:p>
        </p:txBody>
      </p:sp>
      <p:pic>
        <p:nvPicPr>
          <p:cNvPr id="21" name="Picture 6" descr="Resultado de imagem para sol emoticon">
            <a:extLst>
              <a:ext uri="{FF2B5EF4-FFF2-40B4-BE49-F238E27FC236}">
                <a16:creationId xmlns:a16="http://schemas.microsoft.com/office/drawing/2014/main" id="{3DA0977D-C70A-4CF4-9BA4-D697629B0F5B}"/>
              </a:ext>
            </a:extLst>
          </p:cNvPr>
          <p:cNvPicPr>
            <a:picLocks noChangeAspect="1" noChangeArrowheads="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51692" y="3561895"/>
            <a:ext cx="626819" cy="6268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sultado de imagem para emoticon neve">
            <a:extLst>
              <a:ext uri="{FF2B5EF4-FFF2-40B4-BE49-F238E27FC236}">
                <a16:creationId xmlns:a16="http://schemas.microsoft.com/office/drawing/2014/main" id="{03E37966-D1B0-4B0F-8FA6-FD03B689E183}"/>
              </a:ext>
            </a:extLst>
          </p:cNvPr>
          <p:cNvPicPr>
            <a:picLocks noChangeAspect="1" noChangeArrowheads="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784913" y="4624921"/>
            <a:ext cx="438300" cy="438300"/>
          </a:xfrm>
          <a:prstGeom prst="rect">
            <a:avLst/>
          </a:prstGeom>
          <a:noFill/>
          <a:extLst>
            <a:ext uri="{909E8E84-426E-40DD-AFC4-6F175D3DCCD1}">
              <a14:hiddenFill xmlns:a14="http://schemas.microsoft.com/office/drawing/2010/main">
                <a:solidFill>
                  <a:srgbClr val="FFFFFF"/>
                </a:solidFill>
              </a14:hiddenFill>
            </a:ext>
          </a:extLst>
        </p:spPr>
      </p:pic>
      <p:sp>
        <p:nvSpPr>
          <p:cNvPr id="24" name="7 CuadroTexto">
            <a:extLst>
              <a:ext uri="{FF2B5EF4-FFF2-40B4-BE49-F238E27FC236}">
                <a16:creationId xmlns:a16="http://schemas.microsoft.com/office/drawing/2014/main" id="{67468F2F-53C5-4DC0-966B-8603BAF2085C}"/>
              </a:ext>
            </a:extLst>
          </p:cNvPr>
          <p:cNvSpPr txBox="1"/>
          <p:nvPr/>
        </p:nvSpPr>
        <p:spPr>
          <a:xfrm>
            <a:off x="9541246" y="6107848"/>
            <a:ext cx="1355812" cy="400110"/>
          </a:xfrm>
          <a:prstGeom prst="rect">
            <a:avLst/>
          </a:prstGeom>
          <a:noFill/>
        </p:spPr>
        <p:txBody>
          <a:bodyPr wrap="square" rtlCol="0">
            <a:spAutoFit/>
          </a:bodyPr>
          <a:lstStyle/>
          <a:p>
            <a:r>
              <a:rPr lang="es-ES_tradnl" sz="2000" dirty="0"/>
              <a:t>*1 año</a:t>
            </a:r>
            <a:endParaRPr lang="es-AR" sz="2000" dirty="0"/>
          </a:p>
        </p:txBody>
      </p:sp>
      <p:sp>
        <p:nvSpPr>
          <p:cNvPr id="26" name="12 CuadroTexto">
            <a:extLst>
              <a:ext uri="{FF2B5EF4-FFF2-40B4-BE49-F238E27FC236}">
                <a16:creationId xmlns:a16="http://schemas.microsoft.com/office/drawing/2014/main" id="{8AFF01CF-483C-4D8F-8C98-F2DC2D87923F}"/>
              </a:ext>
            </a:extLst>
          </p:cNvPr>
          <p:cNvSpPr txBox="1"/>
          <p:nvPr/>
        </p:nvSpPr>
        <p:spPr>
          <a:xfrm>
            <a:off x="5432982" y="5193815"/>
            <a:ext cx="2967077" cy="400110"/>
          </a:xfrm>
          <a:prstGeom prst="rect">
            <a:avLst/>
          </a:prstGeom>
          <a:noFill/>
        </p:spPr>
        <p:txBody>
          <a:bodyPr wrap="square" rtlCol="0">
            <a:spAutoFit/>
          </a:bodyPr>
          <a:lstStyle/>
          <a:p>
            <a:pPr algn="ctr"/>
            <a:r>
              <a:rPr lang="es-ES_tradnl" sz="2000" u="sng" dirty="0"/>
              <a:t>meses de frío</a:t>
            </a:r>
            <a:endParaRPr lang="es-AR" sz="2000" dirty="0"/>
          </a:p>
        </p:txBody>
      </p:sp>
      <p:pic>
        <p:nvPicPr>
          <p:cNvPr id="15364" name="Picture 4" descr="Resultado de imagem para instares lagartas">
            <a:extLst>
              <a:ext uri="{FF2B5EF4-FFF2-40B4-BE49-F238E27FC236}">
                <a16:creationId xmlns:a16="http://schemas.microsoft.com/office/drawing/2014/main" id="{FA6A649C-DA78-4C41-AA98-8FE861608C1E}"/>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4917" t="2991" r="29413" b="18358"/>
          <a:stretch/>
        </p:blipFill>
        <p:spPr bwMode="auto">
          <a:xfrm>
            <a:off x="2261345" y="751699"/>
            <a:ext cx="4603623" cy="464473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3" name="Tinta 2">
                <a:extLst>
                  <a:ext uri="{FF2B5EF4-FFF2-40B4-BE49-F238E27FC236}">
                    <a16:creationId xmlns:a16="http://schemas.microsoft.com/office/drawing/2014/main" id="{8653FBDF-DEF6-4D00-9C12-4B0A71287419}"/>
                  </a:ext>
                </a:extLst>
              </p14:cNvPr>
              <p14:cNvContentPartPr/>
              <p14:nvPr/>
            </p14:nvContentPartPr>
            <p14:xfrm>
              <a:off x="6892920" y="2949545"/>
              <a:ext cx="878400" cy="695880"/>
            </p14:xfrm>
          </p:contentPart>
        </mc:Choice>
        <mc:Fallback xmlns="">
          <p:pic>
            <p:nvPicPr>
              <p:cNvPr id="3" name="Tinta 2">
                <a:extLst>
                  <a:ext uri="{FF2B5EF4-FFF2-40B4-BE49-F238E27FC236}">
                    <a16:creationId xmlns:a16="http://schemas.microsoft.com/office/drawing/2014/main" id="{8653FBDF-DEF6-4D00-9C12-4B0A71287419}"/>
                  </a:ext>
                </a:extLst>
              </p:cNvPr>
              <p:cNvPicPr/>
              <p:nvPr/>
            </p:nvPicPr>
            <p:blipFill>
              <a:blip r:embed="rId20"/>
              <a:stretch>
                <a:fillRect/>
              </a:stretch>
            </p:blipFill>
            <p:spPr>
              <a:xfrm>
                <a:off x="6883920" y="2940905"/>
                <a:ext cx="896040" cy="713520"/>
              </a:xfrm>
              <a:prstGeom prst="rect">
                <a:avLst/>
              </a:prstGeom>
            </p:spPr>
          </p:pic>
        </mc:Fallback>
      </mc:AlternateContent>
    </p:spTree>
    <p:extLst>
      <p:ext uri="{BB962C8B-B14F-4D97-AF65-F5344CB8AC3E}">
        <p14:creationId xmlns:p14="http://schemas.microsoft.com/office/powerpoint/2010/main" val="540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tângulo: Cantos Arredondados 22">
            <a:extLst>
              <a:ext uri="{FF2B5EF4-FFF2-40B4-BE49-F238E27FC236}">
                <a16:creationId xmlns:a16="http://schemas.microsoft.com/office/drawing/2014/main" id="{77D2CF51-A34B-415D-8BD9-5A0AA1CD0947}"/>
              </a:ext>
            </a:extLst>
          </p:cNvPr>
          <p:cNvSpPr/>
          <p:nvPr/>
        </p:nvSpPr>
        <p:spPr>
          <a:xfrm>
            <a:off x="447675" y="299974"/>
            <a:ext cx="11296650" cy="6258052"/>
          </a:xfrm>
          <a:prstGeom prst="roundRect">
            <a:avLst/>
          </a:prstGeom>
          <a:solidFill>
            <a:schemeClr val="accent5">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5 CuadroTexto">
            <a:extLst>
              <a:ext uri="{FF2B5EF4-FFF2-40B4-BE49-F238E27FC236}">
                <a16:creationId xmlns:a16="http://schemas.microsoft.com/office/drawing/2014/main" id="{FE6829CF-3A33-47F5-BEB9-797705CBDE38}"/>
              </a:ext>
            </a:extLst>
          </p:cNvPr>
          <p:cNvSpPr txBox="1"/>
          <p:nvPr/>
        </p:nvSpPr>
        <p:spPr>
          <a:xfrm>
            <a:off x="4909780" y="490089"/>
            <a:ext cx="1355279" cy="523220"/>
          </a:xfrm>
          <a:prstGeom prst="rect">
            <a:avLst/>
          </a:prstGeom>
          <a:noFill/>
        </p:spPr>
        <p:txBody>
          <a:bodyPr wrap="square" rtlCol="0">
            <a:spAutoFit/>
          </a:bodyPr>
          <a:lstStyle/>
          <a:p>
            <a:r>
              <a:rPr lang="es-ES_tradnl" sz="2800" dirty="0"/>
              <a:t>Huevos</a:t>
            </a:r>
            <a:endParaRPr lang="es-AR" sz="2800" dirty="0"/>
          </a:p>
        </p:txBody>
      </p:sp>
      <p:sp>
        <p:nvSpPr>
          <p:cNvPr id="6" name="6 CuadroTexto">
            <a:extLst>
              <a:ext uri="{FF2B5EF4-FFF2-40B4-BE49-F238E27FC236}">
                <a16:creationId xmlns:a16="http://schemas.microsoft.com/office/drawing/2014/main" id="{4A5417A5-0FFA-41B2-97AC-4D67807AA944}"/>
              </a:ext>
            </a:extLst>
          </p:cNvPr>
          <p:cNvSpPr txBox="1"/>
          <p:nvPr/>
        </p:nvSpPr>
        <p:spPr>
          <a:xfrm>
            <a:off x="2074789" y="3875305"/>
            <a:ext cx="1335222" cy="523220"/>
          </a:xfrm>
          <a:prstGeom prst="rect">
            <a:avLst/>
          </a:prstGeom>
          <a:noFill/>
        </p:spPr>
        <p:txBody>
          <a:bodyPr wrap="square" rtlCol="0">
            <a:spAutoFit/>
          </a:bodyPr>
          <a:lstStyle/>
          <a:p>
            <a:r>
              <a:rPr lang="es-ES_tradnl" sz="2800" dirty="0"/>
              <a:t>Adultos</a:t>
            </a:r>
            <a:endParaRPr lang="es-AR" sz="2800" dirty="0"/>
          </a:p>
        </p:txBody>
      </p:sp>
      <p:sp>
        <p:nvSpPr>
          <p:cNvPr id="7" name="7 CuadroTexto">
            <a:extLst>
              <a:ext uri="{FF2B5EF4-FFF2-40B4-BE49-F238E27FC236}">
                <a16:creationId xmlns:a16="http://schemas.microsoft.com/office/drawing/2014/main" id="{22FA40E3-2EC5-422A-A2D9-0AA251503E9A}"/>
              </a:ext>
            </a:extLst>
          </p:cNvPr>
          <p:cNvSpPr txBox="1"/>
          <p:nvPr/>
        </p:nvSpPr>
        <p:spPr>
          <a:xfrm>
            <a:off x="4511326" y="5792667"/>
            <a:ext cx="2152186" cy="523220"/>
          </a:xfrm>
          <a:prstGeom prst="rect">
            <a:avLst/>
          </a:prstGeom>
          <a:noFill/>
        </p:spPr>
        <p:txBody>
          <a:bodyPr wrap="square" rtlCol="0">
            <a:spAutoFit/>
          </a:bodyPr>
          <a:lstStyle/>
          <a:p>
            <a:r>
              <a:rPr lang="es-ES_tradnl" sz="2800" dirty="0"/>
              <a:t>Pupa/capullo</a:t>
            </a:r>
            <a:endParaRPr lang="es-AR" sz="2800" dirty="0"/>
          </a:p>
        </p:txBody>
      </p:sp>
      <p:sp>
        <p:nvSpPr>
          <p:cNvPr id="8" name="8 CuadroTexto">
            <a:extLst>
              <a:ext uri="{FF2B5EF4-FFF2-40B4-BE49-F238E27FC236}">
                <a16:creationId xmlns:a16="http://schemas.microsoft.com/office/drawing/2014/main" id="{632BE470-FC43-47D8-BE5A-871680263E26}"/>
              </a:ext>
            </a:extLst>
          </p:cNvPr>
          <p:cNvSpPr txBox="1"/>
          <p:nvPr/>
        </p:nvSpPr>
        <p:spPr>
          <a:xfrm>
            <a:off x="7843499" y="1545892"/>
            <a:ext cx="2643207" cy="523220"/>
          </a:xfrm>
          <a:prstGeom prst="rect">
            <a:avLst/>
          </a:prstGeom>
          <a:noFill/>
        </p:spPr>
        <p:txBody>
          <a:bodyPr wrap="square" rtlCol="0">
            <a:spAutoFit/>
          </a:bodyPr>
          <a:lstStyle/>
          <a:p>
            <a:r>
              <a:rPr lang="es-ES_tradnl" sz="2800" dirty="0"/>
              <a:t>Larva </a:t>
            </a:r>
            <a:r>
              <a:rPr lang="es-ES_tradnl" sz="2800" dirty="0">
                <a:sym typeface="Wingdings" pitchFamily="2" charset="2"/>
              </a:rPr>
              <a:t> O</a:t>
            </a:r>
            <a:r>
              <a:rPr lang="es-ES_tradnl" sz="2800" dirty="0"/>
              <a:t>ruga  </a:t>
            </a:r>
            <a:endParaRPr lang="es-AR" sz="2800" dirty="0"/>
          </a:p>
        </p:txBody>
      </p:sp>
      <p:sp>
        <p:nvSpPr>
          <p:cNvPr id="13" name="12 CuadroTexto">
            <a:extLst>
              <a:ext uri="{FF2B5EF4-FFF2-40B4-BE49-F238E27FC236}">
                <a16:creationId xmlns:a16="http://schemas.microsoft.com/office/drawing/2014/main" id="{A87D6479-1782-4776-BF9D-302485ED99FA}"/>
              </a:ext>
            </a:extLst>
          </p:cNvPr>
          <p:cNvSpPr txBox="1"/>
          <p:nvPr/>
        </p:nvSpPr>
        <p:spPr>
          <a:xfrm>
            <a:off x="8735614" y="4261798"/>
            <a:ext cx="2967077" cy="707886"/>
          </a:xfrm>
          <a:prstGeom prst="rect">
            <a:avLst/>
          </a:prstGeom>
          <a:noFill/>
        </p:spPr>
        <p:txBody>
          <a:bodyPr wrap="square" rtlCol="0">
            <a:spAutoFit/>
          </a:bodyPr>
          <a:lstStyle/>
          <a:p>
            <a:pPr algn="ctr"/>
            <a:r>
              <a:rPr lang="es-ES_tradnl" sz="2000" u="sng" dirty="0"/>
              <a:t>Meses de calor</a:t>
            </a:r>
          </a:p>
          <a:p>
            <a:pPr algn="ctr"/>
            <a:r>
              <a:rPr lang="es-ES_tradnl" sz="2000" dirty="0"/>
              <a:t>(Septiembre a  Mayo)</a:t>
            </a:r>
            <a:endParaRPr lang="es-AR" sz="2000" dirty="0"/>
          </a:p>
        </p:txBody>
      </p:sp>
      <p:pic>
        <p:nvPicPr>
          <p:cNvPr id="15" name="Picture 4" descr="Resultado de imagem para mariposa desenho">
            <a:extLst>
              <a:ext uri="{FF2B5EF4-FFF2-40B4-BE49-F238E27FC236}">
                <a16:creationId xmlns:a16="http://schemas.microsoft.com/office/drawing/2014/main" id="{FA40F561-CB28-4A65-B50F-9834FA498974}"/>
              </a:ext>
            </a:extLst>
          </p:cNvPr>
          <p:cNvPicPr>
            <a:picLocks noChangeAspect="1" noChangeArrowheads="1"/>
          </p:cNvPicPr>
          <p:nvPr/>
        </p:nvPicPr>
        <p:blipFill rotWithShape="1">
          <a:blip r:embed="rId3">
            <a:clrChange>
              <a:clrFrom>
                <a:srgbClr val="F6F6F6"/>
              </a:clrFrom>
              <a:clrTo>
                <a:srgbClr val="F6F6F6">
                  <a:alpha val="0"/>
                </a:srgbClr>
              </a:clrTo>
            </a:clrChange>
            <a:extLst>
              <a:ext uri="{BEBA8EAE-BF5A-486C-A8C5-ECC9F3942E4B}">
                <a14:imgProps xmlns:a14="http://schemas.microsoft.com/office/drawing/2010/main">
                  <a14:imgLayer r:embed="rId4">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1814569" y="2111024"/>
            <a:ext cx="1712795" cy="1766111"/>
          </a:xfrm>
          <a:prstGeom prst="ellipse">
            <a:avLst/>
          </a:prstGeom>
          <a:solidFill>
            <a:schemeClr val="accent2">
              <a:lumMod val="60000"/>
              <a:lumOff val="40000"/>
            </a:schemeClr>
          </a:solidFill>
          <a:ln w="38100">
            <a:solidFill>
              <a:schemeClr val="accent1"/>
            </a:solidFill>
          </a:ln>
        </p:spPr>
      </p:pic>
      <p:pic>
        <p:nvPicPr>
          <p:cNvPr id="8196" name="Picture 4" descr="Resultado de imagem para lagarta desenho">
            <a:extLst>
              <a:ext uri="{FF2B5EF4-FFF2-40B4-BE49-F238E27FC236}">
                <a16:creationId xmlns:a16="http://schemas.microsoft.com/office/drawing/2014/main" id="{F41EF175-2201-4B19-A50E-95E58D57F14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6294" y="2069112"/>
            <a:ext cx="2405063" cy="2238375"/>
          </a:xfrm>
          <a:prstGeom prst="ellipse">
            <a:avLst/>
          </a:prstGeom>
          <a:solidFill>
            <a:schemeClr val="accent2">
              <a:lumMod val="60000"/>
              <a:lumOff val="40000"/>
            </a:schemeClr>
          </a:solidFill>
          <a:ln w="38100">
            <a:solidFill>
              <a:schemeClr val="accent1"/>
            </a:solidFill>
          </a:ln>
        </p:spPr>
      </p:pic>
      <p:pic>
        <p:nvPicPr>
          <p:cNvPr id="8198" name="Picture 6" descr="Resultado de imagem para pupa desenho">
            <a:extLst>
              <a:ext uri="{FF2B5EF4-FFF2-40B4-BE49-F238E27FC236}">
                <a16:creationId xmlns:a16="http://schemas.microsoft.com/office/drawing/2014/main" id="{4D843DB9-8777-4956-BB57-A10326DE84C1}"/>
              </a:ext>
            </a:extLst>
          </p:cNvPr>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97509" y="3816663"/>
            <a:ext cx="1567550" cy="1887877"/>
          </a:xfrm>
          <a:prstGeom prst="ellipse">
            <a:avLst/>
          </a:prstGeom>
          <a:solidFill>
            <a:schemeClr val="accent2">
              <a:lumMod val="60000"/>
              <a:lumOff val="40000"/>
            </a:schemeClr>
          </a:solidFill>
          <a:ln w="38100">
            <a:solidFill>
              <a:schemeClr val="accent1"/>
            </a:solidFill>
          </a:ln>
        </p:spPr>
      </p:pic>
      <p:pic>
        <p:nvPicPr>
          <p:cNvPr id="8200" name="Picture 8" descr="Resultado de imagem para ovo de borboleta">
            <a:extLst>
              <a:ext uri="{FF2B5EF4-FFF2-40B4-BE49-F238E27FC236}">
                <a16:creationId xmlns:a16="http://schemas.microsoft.com/office/drawing/2014/main" id="{EFB3AAD3-5375-42FC-B000-2FB59732D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605" y="965671"/>
            <a:ext cx="1931359" cy="1052188"/>
          </a:xfrm>
          <a:prstGeom prst="rect">
            <a:avLst/>
          </a:prstGeom>
          <a:solidFill>
            <a:schemeClr val="accent2">
              <a:lumMod val="60000"/>
              <a:lumOff val="40000"/>
            </a:schemeClr>
          </a:solidFill>
          <a:ln w="38100">
            <a:solidFill>
              <a:schemeClr val="accent1"/>
            </a:solidFill>
          </a:ln>
        </p:spPr>
      </p:pic>
      <mc:AlternateContent xmlns:mc="http://schemas.openxmlformats.org/markup-compatibility/2006" xmlns:p14="http://schemas.microsoft.com/office/powerpoint/2010/main">
        <mc:Choice Requires="p14">
          <p:contentPart p14:bwMode="auto" r:id="rId8">
            <p14:nvContentPartPr>
              <p14:cNvPr id="17" name="Tinta 16">
                <a:extLst>
                  <a:ext uri="{FF2B5EF4-FFF2-40B4-BE49-F238E27FC236}">
                    <a16:creationId xmlns:a16="http://schemas.microsoft.com/office/drawing/2014/main" id="{C449D4A1-687C-4112-82E5-E3E82C4E3CE8}"/>
                  </a:ext>
                </a:extLst>
              </p14:cNvPr>
              <p14:cNvContentPartPr/>
              <p14:nvPr/>
            </p14:nvContentPartPr>
            <p14:xfrm>
              <a:off x="3389961" y="1367281"/>
              <a:ext cx="597240" cy="693360"/>
            </p14:xfrm>
          </p:contentPart>
        </mc:Choice>
        <mc:Fallback xmlns="">
          <p:pic>
            <p:nvPicPr>
              <p:cNvPr id="17" name="Tinta 16">
                <a:extLst>
                  <a:ext uri="{FF2B5EF4-FFF2-40B4-BE49-F238E27FC236}">
                    <a16:creationId xmlns:a16="http://schemas.microsoft.com/office/drawing/2014/main" id="{C449D4A1-687C-4112-82E5-E3E82C4E3CE8}"/>
                  </a:ext>
                </a:extLst>
              </p:cNvPr>
              <p:cNvPicPr/>
              <p:nvPr/>
            </p:nvPicPr>
            <p:blipFill>
              <a:blip r:embed="rId9"/>
              <a:stretch>
                <a:fillRect/>
              </a:stretch>
            </p:blipFill>
            <p:spPr>
              <a:xfrm>
                <a:off x="3381321" y="1358281"/>
                <a:ext cx="61488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Tinta 17">
                <a:extLst>
                  <a:ext uri="{FF2B5EF4-FFF2-40B4-BE49-F238E27FC236}">
                    <a16:creationId xmlns:a16="http://schemas.microsoft.com/office/drawing/2014/main" id="{3831F08E-D3F4-4449-BDF0-798505DC26C6}"/>
                  </a:ext>
                </a:extLst>
              </p14:cNvPr>
              <p14:cNvContentPartPr/>
              <p14:nvPr/>
            </p14:nvContentPartPr>
            <p14:xfrm>
              <a:off x="6748761" y="1251001"/>
              <a:ext cx="610560" cy="396000"/>
            </p14:xfrm>
          </p:contentPart>
        </mc:Choice>
        <mc:Fallback xmlns="">
          <p:pic>
            <p:nvPicPr>
              <p:cNvPr id="18" name="Tinta 17">
                <a:extLst>
                  <a:ext uri="{FF2B5EF4-FFF2-40B4-BE49-F238E27FC236}">
                    <a16:creationId xmlns:a16="http://schemas.microsoft.com/office/drawing/2014/main" id="{3831F08E-D3F4-4449-BDF0-798505DC26C6}"/>
                  </a:ext>
                </a:extLst>
              </p:cNvPr>
              <p:cNvPicPr/>
              <p:nvPr/>
            </p:nvPicPr>
            <p:blipFill>
              <a:blip r:embed="rId11"/>
              <a:stretch>
                <a:fillRect/>
              </a:stretch>
            </p:blipFill>
            <p:spPr>
              <a:xfrm>
                <a:off x="6740121" y="1242361"/>
                <a:ext cx="6282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Tinta 18">
                <a:extLst>
                  <a:ext uri="{FF2B5EF4-FFF2-40B4-BE49-F238E27FC236}">
                    <a16:creationId xmlns:a16="http://schemas.microsoft.com/office/drawing/2014/main" id="{785161B4-714A-4EF3-9990-421F575EF59F}"/>
                  </a:ext>
                </a:extLst>
              </p14:cNvPr>
              <p14:cNvContentPartPr/>
              <p14:nvPr/>
            </p14:nvContentPartPr>
            <p14:xfrm>
              <a:off x="6916521" y="4337641"/>
              <a:ext cx="597240" cy="556200"/>
            </p14:xfrm>
          </p:contentPart>
        </mc:Choice>
        <mc:Fallback xmlns="">
          <p:pic>
            <p:nvPicPr>
              <p:cNvPr id="19" name="Tinta 18">
                <a:extLst>
                  <a:ext uri="{FF2B5EF4-FFF2-40B4-BE49-F238E27FC236}">
                    <a16:creationId xmlns:a16="http://schemas.microsoft.com/office/drawing/2014/main" id="{785161B4-714A-4EF3-9990-421F575EF59F}"/>
                  </a:ext>
                </a:extLst>
              </p:cNvPr>
              <p:cNvPicPr/>
              <p:nvPr/>
            </p:nvPicPr>
            <p:blipFill>
              <a:blip r:embed="rId13"/>
              <a:stretch>
                <a:fillRect/>
              </a:stretch>
            </p:blipFill>
            <p:spPr>
              <a:xfrm>
                <a:off x="6907881" y="4329001"/>
                <a:ext cx="614880" cy="573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Tinta 19">
                <a:extLst>
                  <a:ext uri="{FF2B5EF4-FFF2-40B4-BE49-F238E27FC236}">
                    <a16:creationId xmlns:a16="http://schemas.microsoft.com/office/drawing/2014/main" id="{6CEDCA0B-4C75-449B-B2AB-0F4F96866B8C}"/>
                  </a:ext>
                </a:extLst>
              </p14:cNvPr>
              <p14:cNvContentPartPr/>
              <p14:nvPr/>
            </p14:nvContentPartPr>
            <p14:xfrm>
              <a:off x="3620361" y="4286161"/>
              <a:ext cx="732240" cy="338760"/>
            </p14:xfrm>
          </p:contentPart>
        </mc:Choice>
        <mc:Fallback xmlns="">
          <p:pic>
            <p:nvPicPr>
              <p:cNvPr id="20" name="Tinta 19">
                <a:extLst>
                  <a:ext uri="{FF2B5EF4-FFF2-40B4-BE49-F238E27FC236}">
                    <a16:creationId xmlns:a16="http://schemas.microsoft.com/office/drawing/2014/main" id="{6CEDCA0B-4C75-449B-B2AB-0F4F96866B8C}"/>
                  </a:ext>
                </a:extLst>
              </p:cNvPr>
              <p:cNvPicPr/>
              <p:nvPr/>
            </p:nvPicPr>
            <p:blipFill>
              <a:blip r:embed="rId15"/>
              <a:stretch>
                <a:fillRect/>
              </a:stretch>
            </p:blipFill>
            <p:spPr>
              <a:xfrm>
                <a:off x="3611721" y="4277161"/>
                <a:ext cx="749880" cy="356400"/>
              </a:xfrm>
              <a:prstGeom prst="rect">
                <a:avLst/>
              </a:prstGeom>
            </p:spPr>
          </p:pic>
        </mc:Fallback>
      </mc:AlternateContent>
      <p:cxnSp>
        <p:nvCxnSpPr>
          <p:cNvPr id="25" name="Conector reto 24">
            <a:extLst>
              <a:ext uri="{FF2B5EF4-FFF2-40B4-BE49-F238E27FC236}">
                <a16:creationId xmlns:a16="http://schemas.microsoft.com/office/drawing/2014/main" id="{4F645FDE-651C-407E-9DB5-0A2BE9F25A11}"/>
              </a:ext>
            </a:extLst>
          </p:cNvPr>
          <p:cNvCxnSpPr/>
          <p:nvPr/>
        </p:nvCxnSpPr>
        <p:spPr>
          <a:xfrm flipV="1">
            <a:off x="2074789" y="0"/>
            <a:ext cx="0" cy="29997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566F753B-89A7-4642-9608-DA9D755A97A4}"/>
              </a:ext>
            </a:extLst>
          </p:cNvPr>
          <p:cNvCxnSpPr/>
          <p:nvPr/>
        </p:nvCxnSpPr>
        <p:spPr>
          <a:xfrm>
            <a:off x="8735614" y="6558026"/>
            <a:ext cx="0" cy="29997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Retângulo 1">
            <a:extLst>
              <a:ext uri="{FF2B5EF4-FFF2-40B4-BE49-F238E27FC236}">
                <a16:creationId xmlns:a16="http://schemas.microsoft.com/office/drawing/2014/main" id="{D5E52DE9-2B4B-4345-8F0D-79E86E664B05}"/>
              </a:ext>
            </a:extLst>
          </p:cNvPr>
          <p:cNvSpPr/>
          <p:nvPr/>
        </p:nvSpPr>
        <p:spPr>
          <a:xfrm>
            <a:off x="1712310" y="420669"/>
            <a:ext cx="2060179" cy="523220"/>
          </a:xfrm>
          <a:prstGeom prst="rect">
            <a:avLst/>
          </a:prstGeom>
        </p:spPr>
        <p:txBody>
          <a:bodyPr wrap="none">
            <a:spAutoFit/>
          </a:bodyPr>
          <a:lstStyle/>
          <a:p>
            <a:r>
              <a:rPr lang="pt-BR" sz="2800" b="1" dirty="0"/>
              <a:t>Ciclo de vida</a:t>
            </a:r>
          </a:p>
        </p:txBody>
      </p:sp>
      <p:pic>
        <p:nvPicPr>
          <p:cNvPr id="21" name="Picture 6" descr="Resultado de imagem para sol emoticon">
            <a:extLst>
              <a:ext uri="{FF2B5EF4-FFF2-40B4-BE49-F238E27FC236}">
                <a16:creationId xmlns:a16="http://schemas.microsoft.com/office/drawing/2014/main" id="{3DA0977D-C70A-4CF4-9BA4-D697629B0F5B}"/>
              </a:ext>
            </a:extLst>
          </p:cNvPr>
          <p:cNvPicPr>
            <a:picLocks noChangeAspect="1" noChangeArrowheads="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51692" y="3561895"/>
            <a:ext cx="626819" cy="62681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Resultado de imagem para emoticon neve">
            <a:extLst>
              <a:ext uri="{FF2B5EF4-FFF2-40B4-BE49-F238E27FC236}">
                <a16:creationId xmlns:a16="http://schemas.microsoft.com/office/drawing/2014/main" id="{03E37966-D1B0-4B0F-8FA6-FD03B689E183}"/>
              </a:ext>
            </a:extLst>
          </p:cNvPr>
          <p:cNvPicPr>
            <a:picLocks noChangeAspect="1" noChangeArrowheads="1"/>
          </p:cNvPicPr>
          <p:nvPr/>
        </p:nvPicPr>
        <p:blipFill>
          <a:blip r:embed="rId17">
            <a:lum bright="70000" contrast="-70000"/>
            <a:extLst>
              <a:ext uri="{28A0092B-C50C-407E-A947-70E740481C1C}">
                <a14:useLocalDpi xmlns:a14="http://schemas.microsoft.com/office/drawing/2010/main" val="0"/>
              </a:ext>
            </a:extLst>
          </a:blip>
          <a:srcRect/>
          <a:stretch>
            <a:fillRect/>
          </a:stretch>
        </p:blipFill>
        <p:spPr bwMode="auto">
          <a:xfrm>
            <a:off x="4784913" y="4624921"/>
            <a:ext cx="438300" cy="438300"/>
          </a:xfrm>
          <a:prstGeom prst="rect">
            <a:avLst/>
          </a:prstGeom>
          <a:noFill/>
          <a:extLst>
            <a:ext uri="{909E8E84-426E-40DD-AFC4-6F175D3DCCD1}">
              <a14:hiddenFill xmlns:a14="http://schemas.microsoft.com/office/drawing/2010/main">
                <a:solidFill>
                  <a:srgbClr val="FFFFFF"/>
                </a:solidFill>
              </a14:hiddenFill>
            </a:ext>
          </a:extLst>
        </p:spPr>
      </p:pic>
      <p:sp>
        <p:nvSpPr>
          <p:cNvPr id="24" name="7 CuadroTexto">
            <a:extLst>
              <a:ext uri="{FF2B5EF4-FFF2-40B4-BE49-F238E27FC236}">
                <a16:creationId xmlns:a16="http://schemas.microsoft.com/office/drawing/2014/main" id="{67468F2F-53C5-4DC0-966B-8603BAF2085C}"/>
              </a:ext>
            </a:extLst>
          </p:cNvPr>
          <p:cNvSpPr txBox="1"/>
          <p:nvPr/>
        </p:nvSpPr>
        <p:spPr>
          <a:xfrm>
            <a:off x="9541246" y="6107848"/>
            <a:ext cx="1355812" cy="400110"/>
          </a:xfrm>
          <a:prstGeom prst="rect">
            <a:avLst/>
          </a:prstGeom>
          <a:noFill/>
        </p:spPr>
        <p:txBody>
          <a:bodyPr wrap="square" rtlCol="0">
            <a:spAutoFit/>
          </a:bodyPr>
          <a:lstStyle/>
          <a:p>
            <a:r>
              <a:rPr lang="es-ES_tradnl" sz="2000" dirty="0"/>
              <a:t>*1 año</a:t>
            </a:r>
            <a:endParaRPr lang="es-AR" sz="2000" dirty="0"/>
          </a:p>
        </p:txBody>
      </p:sp>
      <p:sp>
        <p:nvSpPr>
          <p:cNvPr id="26" name="12 CuadroTexto">
            <a:extLst>
              <a:ext uri="{FF2B5EF4-FFF2-40B4-BE49-F238E27FC236}">
                <a16:creationId xmlns:a16="http://schemas.microsoft.com/office/drawing/2014/main" id="{8AFF01CF-483C-4D8F-8C98-F2DC2D87923F}"/>
              </a:ext>
            </a:extLst>
          </p:cNvPr>
          <p:cNvSpPr txBox="1"/>
          <p:nvPr/>
        </p:nvSpPr>
        <p:spPr>
          <a:xfrm>
            <a:off x="5432982" y="5193815"/>
            <a:ext cx="2967077" cy="400110"/>
          </a:xfrm>
          <a:prstGeom prst="rect">
            <a:avLst/>
          </a:prstGeom>
          <a:noFill/>
        </p:spPr>
        <p:txBody>
          <a:bodyPr wrap="square" rtlCol="0">
            <a:spAutoFit/>
          </a:bodyPr>
          <a:lstStyle/>
          <a:p>
            <a:pPr algn="ctr"/>
            <a:r>
              <a:rPr lang="es-ES_tradnl" sz="2000" u="sng" dirty="0"/>
              <a:t>meses de frío</a:t>
            </a:r>
            <a:endParaRPr lang="es-AR" sz="2000" dirty="0"/>
          </a:p>
        </p:txBody>
      </p:sp>
    </p:spTree>
    <p:extLst>
      <p:ext uri="{BB962C8B-B14F-4D97-AF65-F5344CB8AC3E}">
        <p14:creationId xmlns:p14="http://schemas.microsoft.com/office/powerpoint/2010/main" val="1754551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ector reto 7">
            <a:extLst>
              <a:ext uri="{FF2B5EF4-FFF2-40B4-BE49-F238E27FC236}">
                <a16:creationId xmlns:a16="http://schemas.microsoft.com/office/drawing/2014/main" id="{D505959B-8BE4-4FA8-A45A-716991D24DF9}"/>
              </a:ext>
            </a:extLst>
          </p:cNvPr>
          <p:cNvCxnSpPr/>
          <p:nvPr/>
        </p:nvCxnSpPr>
        <p:spPr>
          <a:xfrm>
            <a:off x="2190750" y="0"/>
            <a:ext cx="0" cy="6927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D14A1DA1-8E11-4FFD-966D-0625AABCA37A}"/>
              </a:ext>
            </a:extLst>
          </p:cNvPr>
          <p:cNvCxnSpPr>
            <a:cxnSpLocks/>
            <a:stCxn id="4" idx="3"/>
          </p:cNvCxnSpPr>
          <p:nvPr/>
        </p:nvCxnSpPr>
        <p:spPr>
          <a:xfrm>
            <a:off x="3961375" y="1550075"/>
            <a:ext cx="213462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4" name="Picture 12" descr="Resultado de imagem para lagarta cachorrinho">
            <a:extLst>
              <a:ext uri="{FF2B5EF4-FFF2-40B4-BE49-F238E27FC236}">
                <a16:creationId xmlns:a16="http://schemas.microsoft.com/office/drawing/2014/main" id="{48373FF5-CF3C-4CC5-A63D-5CB7E214F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854" y="692716"/>
            <a:ext cx="3245521" cy="1714717"/>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8988617F-E70B-46D6-910B-A97268415BCC}"/>
              </a:ext>
            </a:extLst>
          </p:cNvPr>
          <p:cNvSpPr/>
          <p:nvPr/>
        </p:nvSpPr>
        <p:spPr>
          <a:xfrm>
            <a:off x="1198172" y="2487128"/>
            <a:ext cx="2404889" cy="369332"/>
          </a:xfrm>
          <a:prstGeom prst="rect">
            <a:avLst/>
          </a:prstGeom>
        </p:spPr>
        <p:txBody>
          <a:bodyPr wrap="none">
            <a:spAutoFit/>
          </a:bodyPr>
          <a:lstStyle/>
          <a:p>
            <a:r>
              <a:rPr lang="pt-BR" dirty="0" err="1"/>
              <a:t>Interés</a:t>
            </a:r>
            <a:r>
              <a:rPr lang="pt-BR" dirty="0"/>
              <a:t> en </a:t>
            </a:r>
            <a:r>
              <a:rPr lang="pt-BR" dirty="0" err="1"/>
              <a:t>salud</a:t>
            </a:r>
            <a:r>
              <a:rPr lang="pt-BR" dirty="0"/>
              <a:t> pública</a:t>
            </a:r>
          </a:p>
        </p:txBody>
      </p:sp>
      <p:sp>
        <p:nvSpPr>
          <p:cNvPr id="6" name="CaixaDeTexto 5">
            <a:extLst>
              <a:ext uri="{FF2B5EF4-FFF2-40B4-BE49-F238E27FC236}">
                <a16:creationId xmlns:a16="http://schemas.microsoft.com/office/drawing/2014/main" id="{F2E2653A-FE0F-4803-BED3-DF6E97680AA5}"/>
              </a:ext>
            </a:extLst>
          </p:cNvPr>
          <p:cNvSpPr txBox="1"/>
          <p:nvPr/>
        </p:nvSpPr>
        <p:spPr>
          <a:xfrm>
            <a:off x="3427372" y="2478197"/>
            <a:ext cx="351378" cy="400110"/>
          </a:xfrm>
          <a:prstGeom prst="rect">
            <a:avLst/>
          </a:prstGeom>
          <a:noFill/>
        </p:spPr>
        <p:txBody>
          <a:bodyPr wrap="none" rtlCol="0">
            <a:spAutoFit/>
          </a:bodyPr>
          <a:lstStyle/>
          <a:p>
            <a:r>
              <a:rPr lang="pt-BR" sz="2000" b="1" dirty="0">
                <a:solidFill>
                  <a:srgbClr val="FF0000"/>
                </a:solidFill>
              </a:rPr>
              <a:t>!!</a:t>
            </a:r>
            <a:endParaRPr lang="pt-BR" b="1" dirty="0">
              <a:solidFill>
                <a:srgbClr val="FF0000"/>
              </a:solidFill>
            </a:endParaRPr>
          </a:p>
        </p:txBody>
      </p:sp>
      <p:cxnSp>
        <p:nvCxnSpPr>
          <p:cNvPr id="16" name="Conector reto 15">
            <a:extLst>
              <a:ext uri="{FF2B5EF4-FFF2-40B4-BE49-F238E27FC236}">
                <a16:creationId xmlns:a16="http://schemas.microsoft.com/office/drawing/2014/main" id="{F5A073D2-0D11-4B30-A240-954395D1AB54}"/>
              </a:ext>
            </a:extLst>
          </p:cNvPr>
          <p:cNvCxnSpPr/>
          <p:nvPr/>
        </p:nvCxnSpPr>
        <p:spPr>
          <a:xfrm>
            <a:off x="6096000" y="1550075"/>
            <a:ext cx="0" cy="78355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7E75673C-AD10-4E54-8D6D-148E0B6ECBDA}"/>
              </a:ext>
            </a:extLst>
          </p:cNvPr>
          <p:cNvCxnSpPr/>
          <p:nvPr/>
        </p:nvCxnSpPr>
        <p:spPr>
          <a:xfrm>
            <a:off x="4410075" y="2333625"/>
            <a:ext cx="352425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FE8BE07D-1764-4005-9954-FDB582D11D92}"/>
              </a:ext>
            </a:extLst>
          </p:cNvPr>
          <p:cNvCxnSpPr>
            <a:cxnSpLocks/>
          </p:cNvCxnSpPr>
          <p:nvPr/>
        </p:nvCxnSpPr>
        <p:spPr>
          <a:xfrm>
            <a:off x="4419600" y="2314575"/>
            <a:ext cx="0" cy="100147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10BA8ACF-C3AF-4B4B-B923-8E27C60E07FF}"/>
              </a:ext>
            </a:extLst>
          </p:cNvPr>
          <p:cNvCxnSpPr/>
          <p:nvPr/>
        </p:nvCxnSpPr>
        <p:spPr>
          <a:xfrm>
            <a:off x="7924800" y="2333625"/>
            <a:ext cx="0" cy="98107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CA9BFD48-BA25-4AF4-842B-3A7C89458C03}"/>
              </a:ext>
            </a:extLst>
          </p:cNvPr>
          <p:cNvSpPr/>
          <p:nvPr/>
        </p:nvSpPr>
        <p:spPr>
          <a:xfrm>
            <a:off x="3491248" y="5062346"/>
            <a:ext cx="1679755" cy="646331"/>
          </a:xfrm>
          <a:prstGeom prst="rect">
            <a:avLst/>
          </a:prstGeom>
        </p:spPr>
        <p:txBody>
          <a:bodyPr wrap="none">
            <a:spAutoFit/>
          </a:bodyPr>
          <a:lstStyle/>
          <a:p>
            <a:r>
              <a:rPr lang="pt-BR" b="1" dirty="0" err="1"/>
              <a:t>Lepidopterismo</a:t>
            </a:r>
            <a:endParaRPr lang="pt-BR" b="1" dirty="0"/>
          </a:p>
          <a:p>
            <a:pPr algn="ctr"/>
            <a:r>
              <a:rPr lang="pt-BR" dirty="0"/>
              <a:t>Adultos</a:t>
            </a:r>
          </a:p>
        </p:txBody>
      </p:sp>
      <p:pic>
        <p:nvPicPr>
          <p:cNvPr id="6148" name="Picture 4" descr="Resultado de imagem para mariposa desenho">
            <a:extLst>
              <a:ext uri="{FF2B5EF4-FFF2-40B4-BE49-F238E27FC236}">
                <a16:creationId xmlns:a16="http://schemas.microsoft.com/office/drawing/2014/main" id="{3B448E36-A0D8-497D-8516-D6935C2A4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9547" b="40541"/>
          <a:stretch/>
        </p:blipFill>
        <p:spPr bwMode="auto">
          <a:xfrm>
            <a:off x="3427372" y="3335104"/>
            <a:ext cx="1712795" cy="17661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9533" y="3323631"/>
            <a:ext cx="1697928" cy="158025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8" name="Retângulo 27">
            <a:extLst>
              <a:ext uri="{FF2B5EF4-FFF2-40B4-BE49-F238E27FC236}">
                <a16:creationId xmlns:a16="http://schemas.microsoft.com/office/drawing/2014/main" id="{2423D115-B207-498C-B12E-70BAD348F537}"/>
              </a:ext>
            </a:extLst>
          </p:cNvPr>
          <p:cNvSpPr/>
          <p:nvPr/>
        </p:nvSpPr>
        <p:spPr>
          <a:xfrm>
            <a:off x="7279671" y="506234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cxnSp>
        <p:nvCxnSpPr>
          <p:cNvPr id="30" name="Conector reto 29">
            <a:extLst>
              <a:ext uri="{FF2B5EF4-FFF2-40B4-BE49-F238E27FC236}">
                <a16:creationId xmlns:a16="http://schemas.microsoft.com/office/drawing/2014/main" id="{7098F06F-10F0-4C14-A8A9-29A757B36E4D}"/>
              </a:ext>
            </a:extLst>
          </p:cNvPr>
          <p:cNvCxnSpPr>
            <a:stCxn id="6148" idx="6"/>
          </p:cNvCxnSpPr>
          <p:nvPr/>
        </p:nvCxnSpPr>
        <p:spPr>
          <a:xfrm>
            <a:off x="5140167" y="4218160"/>
            <a:ext cx="1799604" cy="299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44" name="Conector reto 6143">
            <a:extLst>
              <a:ext uri="{FF2B5EF4-FFF2-40B4-BE49-F238E27FC236}">
                <a16:creationId xmlns:a16="http://schemas.microsoft.com/office/drawing/2014/main" id="{E47090D7-9B93-43F7-A31A-E7FA90D2BDB1}"/>
              </a:ext>
            </a:extLst>
          </p:cNvPr>
          <p:cNvCxnSpPr/>
          <p:nvPr/>
        </p:nvCxnSpPr>
        <p:spPr>
          <a:xfrm>
            <a:off x="6019800" y="4248150"/>
            <a:ext cx="0" cy="260985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7" name="Agrupar 16">
            <a:extLst>
              <a:ext uri="{FF2B5EF4-FFF2-40B4-BE49-F238E27FC236}">
                <a16:creationId xmlns:a16="http://schemas.microsoft.com/office/drawing/2014/main" id="{A3DDAB10-7D42-4224-8456-7DCBFDD1D8A3}"/>
              </a:ext>
            </a:extLst>
          </p:cNvPr>
          <p:cNvGrpSpPr/>
          <p:nvPr/>
        </p:nvGrpSpPr>
        <p:grpSpPr>
          <a:xfrm>
            <a:off x="10236837" y="207052"/>
            <a:ext cx="1457518" cy="1343023"/>
            <a:chOff x="3491897" y="1019866"/>
            <a:chExt cx="5759553" cy="5566322"/>
          </a:xfrm>
        </p:grpSpPr>
        <p:sp>
          <p:nvSpPr>
            <p:cNvPr id="19" name="Triângulo isósceles 18">
              <a:extLst>
                <a:ext uri="{FF2B5EF4-FFF2-40B4-BE49-F238E27FC236}">
                  <a16:creationId xmlns:a16="http://schemas.microsoft.com/office/drawing/2014/main" id="{446399A7-5BB0-42E5-BAB2-B4DC21CD6A71}"/>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0" name="CaixaDeTexto 19">
              <a:extLst>
                <a:ext uri="{FF2B5EF4-FFF2-40B4-BE49-F238E27FC236}">
                  <a16:creationId xmlns:a16="http://schemas.microsoft.com/office/drawing/2014/main" id="{82BDCD5B-19CF-473B-810B-A615AF635627}"/>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22" name="Conector reto 21">
              <a:extLst>
                <a:ext uri="{FF2B5EF4-FFF2-40B4-BE49-F238E27FC236}">
                  <a16:creationId xmlns:a16="http://schemas.microsoft.com/office/drawing/2014/main" id="{2C61C77B-496F-42BC-95D3-D5E6D7D6DDB6}"/>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E0C85D00-E7A1-4B86-9729-4A20F51F3EF0}"/>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BD335B8B-2533-44AE-AC3A-E4C2B7FA80A0}"/>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ACABE8CB-9514-4AE5-BF0C-E45CE77AE79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5C8429C3-4F2D-4489-B280-DD932181D61E}"/>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1B7976CD-42C7-4027-A196-04955C8841E0}"/>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2" name="Retângulo 31">
            <a:extLst>
              <a:ext uri="{FF2B5EF4-FFF2-40B4-BE49-F238E27FC236}">
                <a16:creationId xmlns:a16="http://schemas.microsoft.com/office/drawing/2014/main" id="{1C88CD3B-839B-4DD3-913D-0CC1A93C9D6A}"/>
              </a:ext>
            </a:extLst>
          </p:cNvPr>
          <p:cNvSpPr/>
          <p:nvPr/>
        </p:nvSpPr>
        <p:spPr>
          <a:xfrm>
            <a:off x="10411553" y="743306"/>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42880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7 Rectángulo">
            <a:extLst>
              <a:ext uri="{FF2B5EF4-FFF2-40B4-BE49-F238E27FC236}">
                <a16:creationId xmlns:a16="http://schemas.microsoft.com/office/drawing/2014/main" id="{3B1BE410-13D1-47AE-974F-FB17F21A9C2B}"/>
              </a:ext>
            </a:extLst>
          </p:cNvPr>
          <p:cNvSpPr/>
          <p:nvPr/>
        </p:nvSpPr>
        <p:spPr>
          <a:xfrm>
            <a:off x="2364539" y="402858"/>
            <a:ext cx="3192349" cy="369332"/>
          </a:xfrm>
          <a:prstGeom prst="rect">
            <a:avLst/>
          </a:prstGeom>
        </p:spPr>
        <p:txBody>
          <a:bodyPr wrap="none">
            <a:spAutoFit/>
          </a:bodyPr>
          <a:lstStyle/>
          <a:p>
            <a:r>
              <a:rPr lang="es-AR" dirty="0"/>
              <a:t>«</a:t>
            </a:r>
            <a:r>
              <a:rPr lang="es-AR" dirty="0" err="1"/>
              <a:t>lepis</a:t>
            </a:r>
            <a:r>
              <a:rPr lang="es-AR" dirty="0"/>
              <a:t>», escama, y «</a:t>
            </a:r>
            <a:r>
              <a:rPr lang="es-AR" dirty="0" err="1"/>
              <a:t>pteron</a:t>
            </a:r>
            <a:r>
              <a:rPr lang="es-AR" dirty="0"/>
              <a:t>», ala</a:t>
            </a:r>
          </a:p>
        </p:txBody>
      </p:sp>
      <p:pic>
        <p:nvPicPr>
          <p:cNvPr id="22" name="13 Imagen" descr="prepona.jpg">
            <a:extLst>
              <a:ext uri="{FF2B5EF4-FFF2-40B4-BE49-F238E27FC236}">
                <a16:creationId xmlns:a16="http://schemas.microsoft.com/office/drawing/2014/main" id="{6B938E10-6396-43DB-AD59-D9539E1A1095}"/>
              </a:ext>
            </a:extLst>
          </p:cNvPr>
          <p:cNvPicPr>
            <a:picLocks noChangeAspect="1"/>
          </p:cNvPicPr>
          <p:nvPr/>
        </p:nvPicPr>
        <p:blipFill>
          <a:blip r:embed="rId3"/>
          <a:stretch>
            <a:fillRect/>
          </a:stretch>
        </p:blipFill>
        <p:spPr>
          <a:xfrm>
            <a:off x="2768929" y="940880"/>
            <a:ext cx="2136554" cy="1600338"/>
          </a:xfrm>
          <a:prstGeom prst="rect">
            <a:avLst/>
          </a:prstGeom>
          <a:ln w="38100">
            <a:solidFill>
              <a:schemeClr val="accent1"/>
            </a:solidFill>
          </a:ln>
        </p:spPr>
      </p:pic>
      <p:pic>
        <p:nvPicPr>
          <p:cNvPr id="1030" name="Picture 6" descr="https://mundoeducacao.bol.uol.com.br/upload/conteudo_legenda/1777fbf9b0b15a666ad08cf159dba770.jpg">
            <a:extLst>
              <a:ext uri="{FF2B5EF4-FFF2-40B4-BE49-F238E27FC236}">
                <a16:creationId xmlns:a16="http://schemas.microsoft.com/office/drawing/2014/main" id="{95662F69-2628-46A8-85A2-AD6D61178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929" y="3429000"/>
            <a:ext cx="2160800" cy="2582420"/>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E9A4E5B-B963-49F5-8FE2-4E8ABD8E517F}"/>
              </a:ext>
            </a:extLst>
          </p:cNvPr>
          <p:cNvSpPr txBox="1"/>
          <p:nvPr/>
        </p:nvSpPr>
        <p:spPr>
          <a:xfrm>
            <a:off x="3123521" y="3033742"/>
            <a:ext cx="1504514" cy="369332"/>
          </a:xfrm>
          <a:prstGeom prst="rect">
            <a:avLst/>
          </a:prstGeom>
          <a:noFill/>
        </p:spPr>
        <p:txBody>
          <a:bodyPr wrap="none" rtlCol="0">
            <a:spAutoFit/>
          </a:bodyPr>
          <a:lstStyle/>
          <a:p>
            <a:r>
              <a:rPr lang="pt-BR" dirty="0" err="1"/>
              <a:t>Espirotromba</a:t>
            </a:r>
            <a:endParaRPr lang="pt-BR" dirty="0"/>
          </a:p>
        </p:txBody>
      </p:sp>
      <p:pic>
        <p:nvPicPr>
          <p:cNvPr id="26" name="Picture 4" descr="Resultado de imagem para mariposa desenho">
            <a:extLst>
              <a:ext uri="{FF2B5EF4-FFF2-40B4-BE49-F238E27FC236}">
                <a16:creationId xmlns:a16="http://schemas.microsoft.com/office/drawing/2014/main" id="{5E47D967-3B03-4245-8AB5-478632F47569}"/>
              </a:ext>
            </a:extLst>
          </p:cNvPr>
          <p:cNvPicPr>
            <a:picLocks noChangeAspect="1" noChangeArrowheads="1"/>
          </p:cNvPicPr>
          <p:nvPr/>
        </p:nvPicPr>
        <p:blipFill rotWithShape="1">
          <a:blip r:embed="rId5">
            <a:clrChange>
              <a:clrFrom>
                <a:srgbClr val="F6F6F6"/>
              </a:clrFrom>
              <a:clrTo>
                <a:srgbClr val="F6F6F6">
                  <a:alpha val="0"/>
                </a:srgbClr>
              </a:clrTo>
            </a:clrChange>
            <a:extLst>
              <a:ext uri="{BEBA8EAE-BF5A-486C-A8C5-ECC9F3942E4B}">
                <a14:imgProps xmlns:a14="http://schemas.microsoft.com/office/drawing/2010/main">
                  <a14:imgLayer r:embed="rId6">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277074" y="2361986"/>
            <a:ext cx="1712795" cy="1766111"/>
          </a:xfrm>
          <a:prstGeom prst="ellipse">
            <a:avLst/>
          </a:prstGeom>
          <a:solidFill>
            <a:schemeClr val="accent2">
              <a:lumMod val="60000"/>
              <a:lumOff val="40000"/>
            </a:schemeClr>
          </a:solidFill>
          <a:ln w="38100">
            <a:solidFill>
              <a:schemeClr val="accent1"/>
            </a:solidFill>
          </a:ln>
        </p:spPr>
      </p:pic>
      <p:sp>
        <p:nvSpPr>
          <p:cNvPr id="10" name="Chave Esquerda 9">
            <a:extLst>
              <a:ext uri="{FF2B5EF4-FFF2-40B4-BE49-F238E27FC236}">
                <a16:creationId xmlns:a16="http://schemas.microsoft.com/office/drawing/2014/main" id="{177D2C03-7563-4A6E-8C4D-202F02778B98}"/>
              </a:ext>
            </a:extLst>
          </p:cNvPr>
          <p:cNvSpPr/>
          <p:nvPr/>
        </p:nvSpPr>
        <p:spPr>
          <a:xfrm>
            <a:off x="2309529" y="1446602"/>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CaixaDeTexto 10">
            <a:extLst>
              <a:ext uri="{FF2B5EF4-FFF2-40B4-BE49-F238E27FC236}">
                <a16:creationId xmlns:a16="http://schemas.microsoft.com/office/drawing/2014/main" id="{ECFF6BAC-2BD2-4F57-87A8-0EF89F56F7AA}"/>
              </a:ext>
            </a:extLst>
          </p:cNvPr>
          <p:cNvSpPr txBox="1"/>
          <p:nvPr/>
        </p:nvSpPr>
        <p:spPr>
          <a:xfrm>
            <a:off x="145275" y="4260284"/>
            <a:ext cx="1916480" cy="523220"/>
          </a:xfrm>
          <a:prstGeom prst="rect">
            <a:avLst/>
          </a:prstGeom>
          <a:noFill/>
        </p:spPr>
        <p:txBody>
          <a:bodyPr wrap="square" rtlCol="0">
            <a:spAutoFit/>
          </a:bodyPr>
          <a:lstStyle/>
          <a:p>
            <a:pPr algn="ctr"/>
            <a:r>
              <a:rPr lang="pt-BR" sz="1400" b="1" dirty="0"/>
              <a:t>Adultos de Lepidoptera </a:t>
            </a:r>
          </a:p>
          <a:p>
            <a:pPr algn="ctr"/>
            <a:r>
              <a:rPr lang="pt-BR" sz="1400" dirty="0"/>
              <a:t>(</a:t>
            </a:r>
            <a:r>
              <a:rPr lang="pt-BR" sz="1400" dirty="0" err="1"/>
              <a:t>Polillas</a:t>
            </a:r>
            <a:r>
              <a:rPr lang="pt-BR" sz="1400" dirty="0"/>
              <a:t>)</a:t>
            </a: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19278" y="6590127"/>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146" name="Picture 2" descr="Resultado de imagem para abelhas">
            <a:extLst>
              <a:ext uri="{FF2B5EF4-FFF2-40B4-BE49-F238E27FC236}">
                <a16:creationId xmlns:a16="http://schemas.microsoft.com/office/drawing/2014/main" id="{61BAC4AE-1FFD-4919-B023-473C79F065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80" r="16502"/>
          <a:stretch/>
        </p:blipFill>
        <p:spPr bwMode="auto">
          <a:xfrm>
            <a:off x="9284434" y="413261"/>
            <a:ext cx="1961713" cy="1775547"/>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0" name="Picture 6" descr="Resultado de imagem para besouro asas">
            <a:extLst>
              <a:ext uri="{FF2B5EF4-FFF2-40B4-BE49-F238E27FC236}">
                <a16:creationId xmlns:a16="http://schemas.microsoft.com/office/drawing/2014/main" id="{53C24A0A-3038-4328-9E5A-8A5018C451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76" t="12893" r="25608" b="11315"/>
          <a:stretch/>
        </p:blipFill>
        <p:spPr bwMode="auto">
          <a:xfrm>
            <a:off x="6960449" y="2571443"/>
            <a:ext cx="2160800" cy="1793948"/>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2" name="Picture 8" descr="Imagem relacionada">
            <a:extLst>
              <a:ext uri="{FF2B5EF4-FFF2-40B4-BE49-F238E27FC236}">
                <a16:creationId xmlns:a16="http://schemas.microsoft.com/office/drawing/2014/main" id="{96508311-27B8-4B40-88D1-68DD89A75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5274" y="3996081"/>
            <a:ext cx="2401975" cy="2401975"/>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4" name="Picture 10" descr="Imagem relacionada">
            <a:extLst>
              <a:ext uri="{FF2B5EF4-FFF2-40B4-BE49-F238E27FC236}">
                <a16:creationId xmlns:a16="http://schemas.microsoft.com/office/drawing/2014/main" id="{E682840A-1353-4923-8605-3DC0199FEF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4473" y="4365391"/>
            <a:ext cx="2160801" cy="1731168"/>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6" name="Picture 12" descr="Resultado de imagem para mosca">
            <a:extLst>
              <a:ext uri="{FF2B5EF4-FFF2-40B4-BE49-F238E27FC236}">
                <a16:creationId xmlns:a16="http://schemas.microsoft.com/office/drawing/2014/main" id="{944EA447-29B9-427B-9879-9247110A12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1948" y="2095182"/>
            <a:ext cx="2286000" cy="1981200"/>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8" name="Picture 14" descr="Imagem relacionada">
            <a:extLst>
              <a:ext uri="{FF2B5EF4-FFF2-40B4-BE49-F238E27FC236}">
                <a16:creationId xmlns:a16="http://schemas.microsoft.com/office/drawing/2014/main" id="{F5946A9B-EBF4-47B1-84BE-7BBFE026EC2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601" b="22637"/>
          <a:stretch/>
        </p:blipFill>
        <p:spPr bwMode="auto">
          <a:xfrm>
            <a:off x="5669826" y="481691"/>
            <a:ext cx="3681597" cy="208975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grpSp>
        <p:nvGrpSpPr>
          <p:cNvPr id="18" name="Agrupar 17">
            <a:extLst>
              <a:ext uri="{FF2B5EF4-FFF2-40B4-BE49-F238E27FC236}">
                <a16:creationId xmlns:a16="http://schemas.microsoft.com/office/drawing/2014/main" id="{73A85677-8668-465E-8E54-410B5E550A38}"/>
              </a:ext>
            </a:extLst>
          </p:cNvPr>
          <p:cNvGrpSpPr/>
          <p:nvPr/>
        </p:nvGrpSpPr>
        <p:grpSpPr>
          <a:xfrm>
            <a:off x="356463" y="726097"/>
            <a:ext cx="1457518" cy="1343023"/>
            <a:chOff x="3491897" y="1019866"/>
            <a:chExt cx="5759553" cy="5566322"/>
          </a:xfrm>
        </p:grpSpPr>
        <p:sp>
          <p:nvSpPr>
            <p:cNvPr id="19" name="Triângulo isósceles 18">
              <a:extLst>
                <a:ext uri="{FF2B5EF4-FFF2-40B4-BE49-F238E27FC236}">
                  <a16:creationId xmlns:a16="http://schemas.microsoft.com/office/drawing/2014/main" id="{7DE8C746-1141-4F67-BA9D-577E21C5FEA3}"/>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0" name="CaixaDeTexto 19">
              <a:extLst>
                <a:ext uri="{FF2B5EF4-FFF2-40B4-BE49-F238E27FC236}">
                  <a16:creationId xmlns:a16="http://schemas.microsoft.com/office/drawing/2014/main" id="{51317D8D-DC7D-4D08-A515-5731075F4898}"/>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23" name="Conector reto 22">
              <a:extLst>
                <a:ext uri="{FF2B5EF4-FFF2-40B4-BE49-F238E27FC236}">
                  <a16:creationId xmlns:a16="http://schemas.microsoft.com/office/drawing/2014/main" id="{EDFE4260-45C7-41B6-8B4D-300C739215E6}"/>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D08FF06-7364-4EAE-8B43-72D5E3DF4688}"/>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A9CE98C2-D690-4BDB-A1E9-46C7FC0117E5}"/>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8A881E90-0771-4D06-8863-073EE1BC686D}"/>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B469B6D4-367A-402E-B226-6BC10369234B}"/>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9441866-48C2-4806-B6A1-68B68BE24A6B}"/>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Retângulo 29">
            <a:extLst>
              <a:ext uri="{FF2B5EF4-FFF2-40B4-BE49-F238E27FC236}">
                <a16:creationId xmlns:a16="http://schemas.microsoft.com/office/drawing/2014/main" id="{D3C2392B-B589-4313-8647-B1EB3EEB4326}"/>
              </a:ext>
            </a:extLst>
          </p:cNvPr>
          <p:cNvSpPr/>
          <p:nvPr/>
        </p:nvSpPr>
        <p:spPr>
          <a:xfrm>
            <a:off x="531179" y="1262351"/>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147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Imagem relacionada">
            <a:extLst>
              <a:ext uri="{FF2B5EF4-FFF2-40B4-BE49-F238E27FC236}">
                <a16:creationId xmlns:a16="http://schemas.microsoft.com/office/drawing/2014/main" id="{1F2F3310-AC54-44BF-A01A-D7C25F5F70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22416" b="32556"/>
          <a:stretch/>
        </p:blipFill>
        <p:spPr bwMode="auto">
          <a:xfrm>
            <a:off x="5589269" y="2070716"/>
            <a:ext cx="4043004" cy="47872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m para mother scolding">
            <a:extLst>
              <a:ext uri="{FF2B5EF4-FFF2-40B4-BE49-F238E27FC236}">
                <a16:creationId xmlns:a16="http://schemas.microsoft.com/office/drawing/2014/main" id="{D5385738-4A43-4CA2-8C1B-BB35C829BF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9517" b="50391"/>
          <a:stretch/>
        </p:blipFill>
        <p:spPr bwMode="auto">
          <a:xfrm>
            <a:off x="0" y="172099"/>
            <a:ext cx="5792645" cy="3769587"/>
          </a:xfrm>
          <a:prstGeom prst="rect">
            <a:avLst/>
          </a:prstGeom>
          <a:noFill/>
          <a:extLst>
            <a:ext uri="{909E8E84-426E-40DD-AFC4-6F175D3DCCD1}">
              <a14:hiddenFill xmlns:a14="http://schemas.microsoft.com/office/drawing/2010/main">
                <a:solidFill>
                  <a:srgbClr val="FFFFFF"/>
                </a:solidFill>
              </a14:hiddenFill>
            </a:ext>
          </a:extLst>
        </p:spPr>
      </p:pic>
      <p:sp>
        <p:nvSpPr>
          <p:cNvPr id="7" name="Balão de Fala: Retângulo com Cantos Arredondados 6">
            <a:extLst>
              <a:ext uri="{FF2B5EF4-FFF2-40B4-BE49-F238E27FC236}">
                <a16:creationId xmlns:a16="http://schemas.microsoft.com/office/drawing/2014/main" id="{63BA3932-20BE-426B-BA25-C95EA63B5189}"/>
              </a:ext>
            </a:extLst>
          </p:cNvPr>
          <p:cNvSpPr/>
          <p:nvPr/>
        </p:nvSpPr>
        <p:spPr>
          <a:xfrm>
            <a:off x="4918229" y="256944"/>
            <a:ext cx="6045693" cy="1900330"/>
          </a:xfrm>
          <a:prstGeom prst="wedgeRoundRectCallout">
            <a:avLst>
              <a:gd name="adj1" fmla="val -42859"/>
              <a:gd name="adj2" fmla="val 63527"/>
              <a:gd name="adj3" fmla="val 1666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400" dirty="0"/>
              <a:t>¡No toca </a:t>
            </a:r>
            <a:r>
              <a:rPr lang="pt-BR" sz="5400" dirty="0" err="1"/>
              <a:t>las</a:t>
            </a:r>
            <a:r>
              <a:rPr lang="pt-BR" sz="5400" dirty="0"/>
              <a:t> </a:t>
            </a:r>
            <a:r>
              <a:rPr lang="pt-BR" sz="5400" dirty="0" err="1"/>
              <a:t>orugas</a:t>
            </a:r>
            <a:r>
              <a:rPr lang="pt-BR" sz="5400" dirty="0"/>
              <a:t> porque se </a:t>
            </a:r>
            <a:r>
              <a:rPr lang="pt-BR" sz="5400" dirty="0" err="1"/>
              <a:t>queman</a:t>
            </a:r>
            <a:r>
              <a:rPr lang="pt-BR" sz="5400" dirty="0"/>
              <a:t>!</a:t>
            </a:r>
          </a:p>
        </p:txBody>
      </p:sp>
      <p:pic>
        <p:nvPicPr>
          <p:cNvPr id="1038" name="Picture 14" descr="Resultado de imagem para caveira">
            <a:extLst>
              <a:ext uri="{FF2B5EF4-FFF2-40B4-BE49-F238E27FC236}">
                <a16:creationId xmlns:a16="http://schemas.microsoft.com/office/drawing/2014/main" id="{01DE1113-7948-4F00-9623-6A65952F7C0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21817" y="5178778"/>
            <a:ext cx="1590445" cy="159044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598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7 Rectángulo">
            <a:extLst>
              <a:ext uri="{FF2B5EF4-FFF2-40B4-BE49-F238E27FC236}">
                <a16:creationId xmlns:a16="http://schemas.microsoft.com/office/drawing/2014/main" id="{3B1BE410-13D1-47AE-974F-FB17F21A9C2B}"/>
              </a:ext>
            </a:extLst>
          </p:cNvPr>
          <p:cNvSpPr/>
          <p:nvPr/>
        </p:nvSpPr>
        <p:spPr>
          <a:xfrm>
            <a:off x="2364539" y="402858"/>
            <a:ext cx="3192349" cy="369332"/>
          </a:xfrm>
          <a:prstGeom prst="rect">
            <a:avLst/>
          </a:prstGeom>
        </p:spPr>
        <p:txBody>
          <a:bodyPr wrap="none">
            <a:spAutoFit/>
          </a:bodyPr>
          <a:lstStyle/>
          <a:p>
            <a:r>
              <a:rPr lang="es-AR" dirty="0"/>
              <a:t>«</a:t>
            </a:r>
            <a:r>
              <a:rPr lang="es-AR" dirty="0" err="1"/>
              <a:t>lepis</a:t>
            </a:r>
            <a:r>
              <a:rPr lang="es-AR" dirty="0"/>
              <a:t>», escama, y «</a:t>
            </a:r>
            <a:r>
              <a:rPr lang="es-AR" dirty="0" err="1"/>
              <a:t>pteron</a:t>
            </a:r>
            <a:r>
              <a:rPr lang="es-AR" dirty="0"/>
              <a:t>», ala</a:t>
            </a:r>
          </a:p>
        </p:txBody>
      </p:sp>
      <p:pic>
        <p:nvPicPr>
          <p:cNvPr id="22" name="13 Imagen" descr="prepona.jpg">
            <a:extLst>
              <a:ext uri="{FF2B5EF4-FFF2-40B4-BE49-F238E27FC236}">
                <a16:creationId xmlns:a16="http://schemas.microsoft.com/office/drawing/2014/main" id="{6B938E10-6396-43DB-AD59-D9539E1A1095}"/>
              </a:ext>
            </a:extLst>
          </p:cNvPr>
          <p:cNvPicPr>
            <a:picLocks noChangeAspect="1"/>
          </p:cNvPicPr>
          <p:nvPr/>
        </p:nvPicPr>
        <p:blipFill>
          <a:blip r:embed="rId3"/>
          <a:stretch>
            <a:fillRect/>
          </a:stretch>
        </p:blipFill>
        <p:spPr>
          <a:xfrm>
            <a:off x="2768929" y="940880"/>
            <a:ext cx="2136554" cy="1600338"/>
          </a:xfrm>
          <a:prstGeom prst="rect">
            <a:avLst/>
          </a:prstGeom>
          <a:ln w="38100">
            <a:solidFill>
              <a:schemeClr val="accent1"/>
            </a:solidFill>
          </a:ln>
        </p:spPr>
      </p:pic>
      <p:pic>
        <p:nvPicPr>
          <p:cNvPr id="1030" name="Picture 6" descr="https://mundoeducacao.bol.uol.com.br/upload/conteudo_legenda/1777fbf9b0b15a666ad08cf159dba770.jpg">
            <a:extLst>
              <a:ext uri="{FF2B5EF4-FFF2-40B4-BE49-F238E27FC236}">
                <a16:creationId xmlns:a16="http://schemas.microsoft.com/office/drawing/2014/main" id="{95662F69-2628-46A8-85A2-AD6D61178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929" y="3429000"/>
            <a:ext cx="2160800" cy="2582420"/>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E9A4E5B-B963-49F5-8FE2-4E8ABD8E517F}"/>
              </a:ext>
            </a:extLst>
          </p:cNvPr>
          <p:cNvSpPr txBox="1"/>
          <p:nvPr/>
        </p:nvSpPr>
        <p:spPr>
          <a:xfrm>
            <a:off x="3123521" y="3033742"/>
            <a:ext cx="1504514" cy="369332"/>
          </a:xfrm>
          <a:prstGeom prst="rect">
            <a:avLst/>
          </a:prstGeom>
          <a:noFill/>
        </p:spPr>
        <p:txBody>
          <a:bodyPr wrap="none" rtlCol="0">
            <a:spAutoFit/>
          </a:bodyPr>
          <a:lstStyle/>
          <a:p>
            <a:r>
              <a:rPr lang="pt-BR" dirty="0" err="1"/>
              <a:t>Espirotromba</a:t>
            </a:r>
            <a:endParaRPr lang="pt-BR" dirty="0"/>
          </a:p>
        </p:txBody>
      </p:sp>
      <p:pic>
        <p:nvPicPr>
          <p:cNvPr id="26" name="Picture 4" descr="Resultado de imagem para mariposa desenho">
            <a:extLst>
              <a:ext uri="{FF2B5EF4-FFF2-40B4-BE49-F238E27FC236}">
                <a16:creationId xmlns:a16="http://schemas.microsoft.com/office/drawing/2014/main" id="{5E47D967-3B03-4245-8AB5-478632F47569}"/>
              </a:ext>
            </a:extLst>
          </p:cNvPr>
          <p:cNvPicPr>
            <a:picLocks noChangeAspect="1" noChangeArrowheads="1"/>
          </p:cNvPicPr>
          <p:nvPr/>
        </p:nvPicPr>
        <p:blipFill rotWithShape="1">
          <a:blip r:embed="rId5">
            <a:clrChange>
              <a:clrFrom>
                <a:srgbClr val="F6F6F6"/>
              </a:clrFrom>
              <a:clrTo>
                <a:srgbClr val="F6F6F6">
                  <a:alpha val="0"/>
                </a:srgbClr>
              </a:clrTo>
            </a:clrChange>
            <a:extLst>
              <a:ext uri="{BEBA8EAE-BF5A-486C-A8C5-ECC9F3942E4B}">
                <a14:imgProps xmlns:a14="http://schemas.microsoft.com/office/drawing/2010/main">
                  <a14:imgLayer r:embed="rId6">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277074" y="2361986"/>
            <a:ext cx="1712795" cy="1766111"/>
          </a:xfrm>
          <a:prstGeom prst="ellipse">
            <a:avLst/>
          </a:prstGeom>
          <a:solidFill>
            <a:schemeClr val="accent2">
              <a:lumMod val="60000"/>
              <a:lumOff val="40000"/>
            </a:schemeClr>
          </a:solidFill>
          <a:ln w="38100">
            <a:solidFill>
              <a:schemeClr val="accent1"/>
            </a:solidFill>
          </a:ln>
        </p:spPr>
      </p:pic>
      <p:sp>
        <p:nvSpPr>
          <p:cNvPr id="10" name="Chave Esquerda 9">
            <a:extLst>
              <a:ext uri="{FF2B5EF4-FFF2-40B4-BE49-F238E27FC236}">
                <a16:creationId xmlns:a16="http://schemas.microsoft.com/office/drawing/2014/main" id="{177D2C03-7563-4A6E-8C4D-202F02778B98}"/>
              </a:ext>
            </a:extLst>
          </p:cNvPr>
          <p:cNvSpPr/>
          <p:nvPr/>
        </p:nvSpPr>
        <p:spPr>
          <a:xfrm>
            <a:off x="2309529" y="1446602"/>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CaixaDeTexto 10">
            <a:extLst>
              <a:ext uri="{FF2B5EF4-FFF2-40B4-BE49-F238E27FC236}">
                <a16:creationId xmlns:a16="http://schemas.microsoft.com/office/drawing/2014/main" id="{ECFF6BAC-2BD2-4F57-87A8-0EF89F56F7AA}"/>
              </a:ext>
            </a:extLst>
          </p:cNvPr>
          <p:cNvSpPr txBox="1"/>
          <p:nvPr/>
        </p:nvSpPr>
        <p:spPr>
          <a:xfrm>
            <a:off x="145275" y="4260284"/>
            <a:ext cx="1916480" cy="523220"/>
          </a:xfrm>
          <a:prstGeom prst="rect">
            <a:avLst/>
          </a:prstGeom>
          <a:noFill/>
        </p:spPr>
        <p:txBody>
          <a:bodyPr wrap="square" rtlCol="0">
            <a:spAutoFit/>
          </a:bodyPr>
          <a:lstStyle/>
          <a:p>
            <a:pPr algn="ctr"/>
            <a:r>
              <a:rPr lang="pt-BR" sz="1400" b="1" dirty="0"/>
              <a:t>Adultos de Lepidoptera </a:t>
            </a:r>
          </a:p>
          <a:p>
            <a:pPr algn="ctr"/>
            <a:r>
              <a:rPr lang="pt-BR" sz="1400" dirty="0"/>
              <a:t>(</a:t>
            </a:r>
            <a:r>
              <a:rPr lang="pt-BR" sz="1400" dirty="0" err="1"/>
              <a:t>Polillas</a:t>
            </a:r>
            <a:r>
              <a:rPr lang="pt-BR" sz="1400" dirty="0"/>
              <a:t>)</a:t>
            </a: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19278" y="6590127"/>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146" name="Picture 2" descr="Resultado de imagem para abelhas">
            <a:extLst>
              <a:ext uri="{FF2B5EF4-FFF2-40B4-BE49-F238E27FC236}">
                <a16:creationId xmlns:a16="http://schemas.microsoft.com/office/drawing/2014/main" id="{61BAC4AE-1FFD-4919-B023-473C79F065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080" r="16502"/>
          <a:stretch/>
        </p:blipFill>
        <p:spPr bwMode="auto">
          <a:xfrm>
            <a:off x="9284434" y="413261"/>
            <a:ext cx="1961713" cy="1775547"/>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0" name="Picture 6" descr="Resultado de imagem para besouro asas">
            <a:extLst>
              <a:ext uri="{FF2B5EF4-FFF2-40B4-BE49-F238E27FC236}">
                <a16:creationId xmlns:a16="http://schemas.microsoft.com/office/drawing/2014/main" id="{53C24A0A-3038-4328-9E5A-8A5018C4517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9576" t="12893" r="25608" b="11315"/>
          <a:stretch/>
        </p:blipFill>
        <p:spPr bwMode="auto">
          <a:xfrm>
            <a:off x="6960449" y="2571443"/>
            <a:ext cx="2160800" cy="1793948"/>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2" name="Picture 8" descr="Imagem relacionada">
            <a:extLst>
              <a:ext uri="{FF2B5EF4-FFF2-40B4-BE49-F238E27FC236}">
                <a16:creationId xmlns:a16="http://schemas.microsoft.com/office/drawing/2014/main" id="{96508311-27B8-4B40-88D1-68DD89A75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5274" y="3996081"/>
            <a:ext cx="2401975" cy="2401975"/>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4" name="Picture 10" descr="Imagem relacionada">
            <a:extLst>
              <a:ext uri="{FF2B5EF4-FFF2-40B4-BE49-F238E27FC236}">
                <a16:creationId xmlns:a16="http://schemas.microsoft.com/office/drawing/2014/main" id="{E682840A-1353-4923-8605-3DC0199FEF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4473" y="4365391"/>
            <a:ext cx="2160801" cy="1731168"/>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6" name="Picture 12" descr="Resultado de imagem para mosca">
            <a:extLst>
              <a:ext uri="{FF2B5EF4-FFF2-40B4-BE49-F238E27FC236}">
                <a16:creationId xmlns:a16="http://schemas.microsoft.com/office/drawing/2014/main" id="{944EA447-29B9-427B-9879-9247110A125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1948" y="2095182"/>
            <a:ext cx="2286000" cy="1981200"/>
          </a:xfrm>
          <a:prstGeom prst="rect">
            <a:avLst/>
          </a:prstGeom>
          <a:noFill/>
          <a:ln w="28575">
            <a:solidFill>
              <a:srgbClr val="4472C4"/>
            </a:solidFill>
          </a:ln>
          <a:extLst>
            <a:ext uri="{909E8E84-426E-40DD-AFC4-6F175D3DCCD1}">
              <a14:hiddenFill xmlns:a14="http://schemas.microsoft.com/office/drawing/2010/main">
                <a:solidFill>
                  <a:srgbClr val="FFFFFF"/>
                </a:solidFill>
              </a14:hiddenFill>
            </a:ext>
          </a:extLst>
        </p:spPr>
      </p:pic>
      <p:pic>
        <p:nvPicPr>
          <p:cNvPr id="6158" name="Picture 14" descr="Imagem relacionada">
            <a:extLst>
              <a:ext uri="{FF2B5EF4-FFF2-40B4-BE49-F238E27FC236}">
                <a16:creationId xmlns:a16="http://schemas.microsoft.com/office/drawing/2014/main" id="{F5946A9B-EBF4-47B1-84BE-7BBFE026EC2A}"/>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601" b="22637"/>
          <a:stretch/>
        </p:blipFill>
        <p:spPr bwMode="auto">
          <a:xfrm>
            <a:off x="5669826" y="481691"/>
            <a:ext cx="3681597" cy="2089752"/>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grpSp>
        <p:nvGrpSpPr>
          <p:cNvPr id="18" name="Agrupar 17">
            <a:extLst>
              <a:ext uri="{FF2B5EF4-FFF2-40B4-BE49-F238E27FC236}">
                <a16:creationId xmlns:a16="http://schemas.microsoft.com/office/drawing/2014/main" id="{73A85677-8668-465E-8E54-410B5E550A38}"/>
              </a:ext>
            </a:extLst>
          </p:cNvPr>
          <p:cNvGrpSpPr/>
          <p:nvPr/>
        </p:nvGrpSpPr>
        <p:grpSpPr>
          <a:xfrm>
            <a:off x="356463" y="726097"/>
            <a:ext cx="1457518" cy="1343023"/>
            <a:chOff x="3491897" y="1019866"/>
            <a:chExt cx="5759553" cy="5566322"/>
          </a:xfrm>
        </p:grpSpPr>
        <p:sp>
          <p:nvSpPr>
            <p:cNvPr id="19" name="Triângulo isósceles 18">
              <a:extLst>
                <a:ext uri="{FF2B5EF4-FFF2-40B4-BE49-F238E27FC236}">
                  <a16:creationId xmlns:a16="http://schemas.microsoft.com/office/drawing/2014/main" id="{7DE8C746-1141-4F67-BA9D-577E21C5FEA3}"/>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0" name="CaixaDeTexto 19">
              <a:extLst>
                <a:ext uri="{FF2B5EF4-FFF2-40B4-BE49-F238E27FC236}">
                  <a16:creationId xmlns:a16="http://schemas.microsoft.com/office/drawing/2014/main" id="{51317D8D-DC7D-4D08-A515-5731075F4898}"/>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23" name="Conector reto 22">
              <a:extLst>
                <a:ext uri="{FF2B5EF4-FFF2-40B4-BE49-F238E27FC236}">
                  <a16:creationId xmlns:a16="http://schemas.microsoft.com/office/drawing/2014/main" id="{EDFE4260-45C7-41B6-8B4D-300C739215E6}"/>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Conector reto 23">
              <a:extLst>
                <a:ext uri="{FF2B5EF4-FFF2-40B4-BE49-F238E27FC236}">
                  <a16:creationId xmlns:a16="http://schemas.microsoft.com/office/drawing/2014/main" id="{ED08FF06-7364-4EAE-8B43-72D5E3DF4688}"/>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A9CE98C2-D690-4BDB-A1E9-46C7FC0117E5}"/>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8A881E90-0771-4D06-8863-073EE1BC686D}"/>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B469B6D4-367A-402E-B226-6BC10369234B}"/>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9441866-48C2-4806-B6A1-68B68BE24A6B}"/>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Retângulo 29">
            <a:extLst>
              <a:ext uri="{FF2B5EF4-FFF2-40B4-BE49-F238E27FC236}">
                <a16:creationId xmlns:a16="http://schemas.microsoft.com/office/drawing/2014/main" id="{D3C2392B-B589-4313-8647-B1EB3EEB4326}"/>
              </a:ext>
            </a:extLst>
          </p:cNvPr>
          <p:cNvSpPr/>
          <p:nvPr/>
        </p:nvSpPr>
        <p:spPr>
          <a:xfrm>
            <a:off x="531179" y="1262351"/>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13">
            <p14:nvContentPartPr>
              <p14:cNvPr id="2" name="Tinta 1">
                <a:extLst>
                  <a:ext uri="{FF2B5EF4-FFF2-40B4-BE49-F238E27FC236}">
                    <a16:creationId xmlns:a16="http://schemas.microsoft.com/office/drawing/2014/main" id="{7DC3C030-BFBD-4BB8-8E5A-D3BA78A09AC6}"/>
                  </a:ext>
                </a:extLst>
              </p14:cNvPr>
              <p14:cNvContentPartPr/>
              <p14:nvPr/>
            </p14:nvContentPartPr>
            <p14:xfrm>
              <a:off x="10013040" y="455105"/>
              <a:ext cx="1187640" cy="699480"/>
            </p14:xfrm>
          </p:contentPart>
        </mc:Choice>
        <mc:Fallback xmlns="">
          <p:pic>
            <p:nvPicPr>
              <p:cNvPr id="2" name="Tinta 1">
                <a:extLst>
                  <a:ext uri="{FF2B5EF4-FFF2-40B4-BE49-F238E27FC236}">
                    <a16:creationId xmlns:a16="http://schemas.microsoft.com/office/drawing/2014/main" id="{7DC3C030-BFBD-4BB8-8E5A-D3BA78A09AC6}"/>
                  </a:ext>
                </a:extLst>
              </p:cNvPr>
              <p:cNvPicPr/>
              <p:nvPr/>
            </p:nvPicPr>
            <p:blipFill>
              <a:blip r:embed="rId14"/>
              <a:stretch>
                <a:fillRect/>
              </a:stretch>
            </p:blipFill>
            <p:spPr>
              <a:xfrm>
                <a:off x="10004040" y="446105"/>
                <a:ext cx="120528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 name="Tinta 7">
                <a:extLst>
                  <a:ext uri="{FF2B5EF4-FFF2-40B4-BE49-F238E27FC236}">
                    <a16:creationId xmlns:a16="http://schemas.microsoft.com/office/drawing/2014/main" id="{E67AACAC-24C8-49FD-BCFA-9EF8176B4B46}"/>
                  </a:ext>
                </a:extLst>
              </p14:cNvPr>
              <p14:cNvContentPartPr/>
              <p14:nvPr/>
            </p14:nvContentPartPr>
            <p14:xfrm>
              <a:off x="6583320" y="2068625"/>
              <a:ext cx="4374360" cy="3376800"/>
            </p14:xfrm>
          </p:contentPart>
        </mc:Choice>
        <mc:Fallback xmlns="">
          <p:pic>
            <p:nvPicPr>
              <p:cNvPr id="8" name="Tinta 7">
                <a:extLst>
                  <a:ext uri="{FF2B5EF4-FFF2-40B4-BE49-F238E27FC236}">
                    <a16:creationId xmlns:a16="http://schemas.microsoft.com/office/drawing/2014/main" id="{E67AACAC-24C8-49FD-BCFA-9EF8176B4B46}"/>
                  </a:ext>
                </a:extLst>
              </p:cNvPr>
              <p:cNvPicPr/>
              <p:nvPr/>
            </p:nvPicPr>
            <p:blipFill>
              <a:blip r:embed="rId16"/>
              <a:stretch>
                <a:fillRect/>
              </a:stretch>
            </p:blipFill>
            <p:spPr>
              <a:xfrm>
                <a:off x="6574680" y="2059626"/>
                <a:ext cx="4392000" cy="339443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Tinta 11">
                <a:extLst>
                  <a:ext uri="{FF2B5EF4-FFF2-40B4-BE49-F238E27FC236}">
                    <a16:creationId xmlns:a16="http://schemas.microsoft.com/office/drawing/2014/main" id="{989BEDC9-2CBC-4719-8161-09BE0E558D55}"/>
                  </a:ext>
                </a:extLst>
              </p14:cNvPr>
              <p14:cNvContentPartPr/>
              <p14:nvPr/>
            </p14:nvContentPartPr>
            <p14:xfrm>
              <a:off x="9471960" y="4245905"/>
              <a:ext cx="1537200" cy="996840"/>
            </p14:xfrm>
          </p:contentPart>
        </mc:Choice>
        <mc:Fallback xmlns="">
          <p:pic>
            <p:nvPicPr>
              <p:cNvPr id="12" name="Tinta 11">
                <a:extLst>
                  <a:ext uri="{FF2B5EF4-FFF2-40B4-BE49-F238E27FC236}">
                    <a16:creationId xmlns:a16="http://schemas.microsoft.com/office/drawing/2014/main" id="{989BEDC9-2CBC-4719-8161-09BE0E558D55}"/>
                  </a:ext>
                </a:extLst>
              </p:cNvPr>
              <p:cNvPicPr/>
              <p:nvPr/>
            </p:nvPicPr>
            <p:blipFill>
              <a:blip r:embed="rId18"/>
              <a:stretch>
                <a:fillRect/>
              </a:stretch>
            </p:blipFill>
            <p:spPr>
              <a:xfrm>
                <a:off x="9462960" y="4236905"/>
                <a:ext cx="1554840" cy="1014480"/>
              </a:xfrm>
              <a:prstGeom prst="rect">
                <a:avLst/>
              </a:prstGeom>
            </p:spPr>
          </p:pic>
        </mc:Fallback>
      </mc:AlternateContent>
    </p:spTree>
    <p:extLst>
      <p:ext uri="{BB962C8B-B14F-4D97-AF65-F5344CB8AC3E}">
        <p14:creationId xmlns:p14="http://schemas.microsoft.com/office/powerpoint/2010/main" val="1914247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7 Rectángulo">
            <a:extLst>
              <a:ext uri="{FF2B5EF4-FFF2-40B4-BE49-F238E27FC236}">
                <a16:creationId xmlns:a16="http://schemas.microsoft.com/office/drawing/2014/main" id="{3B1BE410-13D1-47AE-974F-FB17F21A9C2B}"/>
              </a:ext>
            </a:extLst>
          </p:cNvPr>
          <p:cNvSpPr/>
          <p:nvPr/>
        </p:nvSpPr>
        <p:spPr>
          <a:xfrm>
            <a:off x="2364539" y="402858"/>
            <a:ext cx="3192349" cy="369332"/>
          </a:xfrm>
          <a:prstGeom prst="rect">
            <a:avLst/>
          </a:prstGeom>
        </p:spPr>
        <p:txBody>
          <a:bodyPr wrap="none">
            <a:spAutoFit/>
          </a:bodyPr>
          <a:lstStyle/>
          <a:p>
            <a:r>
              <a:rPr lang="es-AR" dirty="0"/>
              <a:t>«</a:t>
            </a:r>
            <a:r>
              <a:rPr lang="es-AR" dirty="0" err="1"/>
              <a:t>lepis</a:t>
            </a:r>
            <a:r>
              <a:rPr lang="es-AR" dirty="0"/>
              <a:t>», escama, y «</a:t>
            </a:r>
            <a:r>
              <a:rPr lang="es-AR" dirty="0" err="1"/>
              <a:t>pteron</a:t>
            </a:r>
            <a:r>
              <a:rPr lang="es-AR" dirty="0"/>
              <a:t>», ala</a:t>
            </a:r>
          </a:p>
        </p:txBody>
      </p:sp>
      <p:pic>
        <p:nvPicPr>
          <p:cNvPr id="22" name="13 Imagen" descr="prepona.jpg">
            <a:extLst>
              <a:ext uri="{FF2B5EF4-FFF2-40B4-BE49-F238E27FC236}">
                <a16:creationId xmlns:a16="http://schemas.microsoft.com/office/drawing/2014/main" id="{6B938E10-6396-43DB-AD59-D9539E1A1095}"/>
              </a:ext>
            </a:extLst>
          </p:cNvPr>
          <p:cNvPicPr>
            <a:picLocks noChangeAspect="1"/>
          </p:cNvPicPr>
          <p:nvPr/>
        </p:nvPicPr>
        <p:blipFill>
          <a:blip r:embed="rId2"/>
          <a:stretch>
            <a:fillRect/>
          </a:stretch>
        </p:blipFill>
        <p:spPr>
          <a:xfrm>
            <a:off x="2768929" y="940880"/>
            <a:ext cx="2136554" cy="1600338"/>
          </a:xfrm>
          <a:prstGeom prst="rect">
            <a:avLst/>
          </a:prstGeom>
          <a:ln w="38100">
            <a:solidFill>
              <a:schemeClr val="accent1"/>
            </a:solidFill>
          </a:ln>
        </p:spPr>
      </p:pic>
      <p:pic>
        <p:nvPicPr>
          <p:cNvPr id="1030" name="Picture 6" descr="https://mundoeducacao.bol.uol.com.br/upload/conteudo_legenda/1777fbf9b0b15a666ad08cf159dba770.jpg">
            <a:extLst>
              <a:ext uri="{FF2B5EF4-FFF2-40B4-BE49-F238E27FC236}">
                <a16:creationId xmlns:a16="http://schemas.microsoft.com/office/drawing/2014/main" id="{95662F69-2628-46A8-85A2-AD6D61178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929" y="3429000"/>
            <a:ext cx="2160800" cy="2582420"/>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E9A4E5B-B963-49F5-8FE2-4E8ABD8E517F}"/>
              </a:ext>
            </a:extLst>
          </p:cNvPr>
          <p:cNvSpPr txBox="1"/>
          <p:nvPr/>
        </p:nvSpPr>
        <p:spPr>
          <a:xfrm>
            <a:off x="3123521" y="3033742"/>
            <a:ext cx="1504514" cy="369332"/>
          </a:xfrm>
          <a:prstGeom prst="rect">
            <a:avLst/>
          </a:prstGeom>
          <a:noFill/>
        </p:spPr>
        <p:txBody>
          <a:bodyPr wrap="none" rtlCol="0">
            <a:spAutoFit/>
          </a:bodyPr>
          <a:lstStyle/>
          <a:p>
            <a:r>
              <a:rPr lang="pt-BR" dirty="0" err="1"/>
              <a:t>Espirotromba</a:t>
            </a:r>
            <a:endParaRPr lang="pt-BR" dirty="0"/>
          </a:p>
        </p:txBody>
      </p:sp>
      <p:pic>
        <p:nvPicPr>
          <p:cNvPr id="26" name="Picture 4" descr="Resultado de imagem para mariposa desenho">
            <a:extLst>
              <a:ext uri="{FF2B5EF4-FFF2-40B4-BE49-F238E27FC236}">
                <a16:creationId xmlns:a16="http://schemas.microsoft.com/office/drawing/2014/main" id="{5E47D967-3B03-4245-8AB5-478632F47569}"/>
              </a:ext>
            </a:extLst>
          </p:cNvPr>
          <p:cNvPicPr>
            <a:picLocks noChangeAspect="1" noChangeArrowheads="1"/>
          </p:cNvPicPr>
          <p:nvPr/>
        </p:nvPicPr>
        <p:blipFill rotWithShape="1">
          <a:blip r:embed="rId4">
            <a:clrChange>
              <a:clrFrom>
                <a:srgbClr val="F6F6F6"/>
              </a:clrFrom>
              <a:clrTo>
                <a:srgbClr val="F6F6F6">
                  <a:alpha val="0"/>
                </a:srgbClr>
              </a:clrTo>
            </a:clrChange>
            <a:extLst>
              <a:ext uri="{BEBA8EAE-BF5A-486C-A8C5-ECC9F3942E4B}">
                <a14:imgProps xmlns:a14="http://schemas.microsoft.com/office/drawing/2010/main">
                  <a14:imgLayer r:embed="rId5">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277074" y="2361986"/>
            <a:ext cx="1712795" cy="1766111"/>
          </a:xfrm>
          <a:prstGeom prst="ellipse">
            <a:avLst/>
          </a:prstGeom>
          <a:solidFill>
            <a:schemeClr val="accent2">
              <a:lumMod val="60000"/>
              <a:lumOff val="40000"/>
            </a:schemeClr>
          </a:solidFill>
          <a:ln w="38100">
            <a:solidFill>
              <a:schemeClr val="accent1"/>
            </a:solidFill>
          </a:ln>
        </p:spPr>
      </p:pic>
      <p:sp>
        <p:nvSpPr>
          <p:cNvPr id="10" name="Chave Esquerda 9">
            <a:extLst>
              <a:ext uri="{FF2B5EF4-FFF2-40B4-BE49-F238E27FC236}">
                <a16:creationId xmlns:a16="http://schemas.microsoft.com/office/drawing/2014/main" id="{177D2C03-7563-4A6E-8C4D-202F02778B98}"/>
              </a:ext>
            </a:extLst>
          </p:cNvPr>
          <p:cNvSpPr/>
          <p:nvPr/>
        </p:nvSpPr>
        <p:spPr>
          <a:xfrm>
            <a:off x="2200004" y="1412786"/>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19278" y="6590127"/>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235" name="Picture 16" descr="Resultado de imagem para flor borboleta">
            <a:extLst>
              <a:ext uri="{FF2B5EF4-FFF2-40B4-BE49-F238E27FC236}">
                <a16:creationId xmlns:a16="http://schemas.microsoft.com/office/drawing/2014/main" id="{7F9BA5CA-8FAE-4B5C-B4CF-C042C38D85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6917" y="1741049"/>
            <a:ext cx="4381500" cy="356235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8237" name="Elipse 8236">
            <a:extLst>
              <a:ext uri="{FF2B5EF4-FFF2-40B4-BE49-F238E27FC236}">
                <a16:creationId xmlns:a16="http://schemas.microsoft.com/office/drawing/2014/main" id="{6B16D5D9-43CC-4980-8FC2-3B2BD408BEF8}"/>
              </a:ext>
            </a:extLst>
          </p:cNvPr>
          <p:cNvSpPr/>
          <p:nvPr/>
        </p:nvSpPr>
        <p:spPr>
          <a:xfrm>
            <a:off x="7583977" y="2120933"/>
            <a:ext cx="1075173" cy="109527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38" name="Retângulo 8237">
            <a:extLst>
              <a:ext uri="{FF2B5EF4-FFF2-40B4-BE49-F238E27FC236}">
                <a16:creationId xmlns:a16="http://schemas.microsoft.com/office/drawing/2014/main" id="{53B87509-520D-41C7-BFEB-DD3FAE7A3DD8}"/>
              </a:ext>
            </a:extLst>
          </p:cNvPr>
          <p:cNvSpPr/>
          <p:nvPr/>
        </p:nvSpPr>
        <p:spPr>
          <a:xfrm>
            <a:off x="2859217" y="4227428"/>
            <a:ext cx="883457" cy="9621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240" name="Conector de Seta Reta 8239">
            <a:extLst>
              <a:ext uri="{FF2B5EF4-FFF2-40B4-BE49-F238E27FC236}">
                <a16:creationId xmlns:a16="http://schemas.microsoft.com/office/drawing/2014/main" id="{F6CF4ED5-DDBB-4A4B-9CFF-2E86DCB2A6ED}"/>
              </a:ext>
            </a:extLst>
          </p:cNvPr>
          <p:cNvCxnSpPr>
            <a:stCxn id="8238" idx="3"/>
          </p:cNvCxnSpPr>
          <p:nvPr/>
        </p:nvCxnSpPr>
        <p:spPr>
          <a:xfrm>
            <a:off x="3742674" y="4708500"/>
            <a:ext cx="2035128" cy="117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8D51FFAF-DC6E-45CF-9D82-F594C217E1B7}"/>
              </a:ext>
            </a:extLst>
          </p:cNvPr>
          <p:cNvSpPr txBox="1"/>
          <p:nvPr/>
        </p:nvSpPr>
        <p:spPr>
          <a:xfrm>
            <a:off x="145275" y="4260284"/>
            <a:ext cx="1916480" cy="523220"/>
          </a:xfrm>
          <a:prstGeom prst="rect">
            <a:avLst/>
          </a:prstGeom>
          <a:noFill/>
        </p:spPr>
        <p:txBody>
          <a:bodyPr wrap="square" rtlCol="0">
            <a:spAutoFit/>
          </a:bodyPr>
          <a:lstStyle/>
          <a:p>
            <a:pPr algn="ctr"/>
            <a:r>
              <a:rPr lang="pt-BR" sz="1400" b="1" dirty="0"/>
              <a:t>Adultos de Lepidoptera </a:t>
            </a:r>
          </a:p>
          <a:p>
            <a:pPr algn="ctr"/>
            <a:r>
              <a:rPr lang="pt-BR" sz="1400" dirty="0"/>
              <a:t>(</a:t>
            </a:r>
            <a:r>
              <a:rPr lang="pt-BR" sz="1400" dirty="0" err="1"/>
              <a:t>Polillas</a:t>
            </a:r>
            <a:r>
              <a:rPr lang="pt-BR" sz="1400" dirty="0"/>
              <a:t>)</a:t>
            </a:r>
          </a:p>
        </p:txBody>
      </p:sp>
      <p:grpSp>
        <p:nvGrpSpPr>
          <p:cNvPr id="30" name="Agrupar 29">
            <a:extLst>
              <a:ext uri="{FF2B5EF4-FFF2-40B4-BE49-F238E27FC236}">
                <a16:creationId xmlns:a16="http://schemas.microsoft.com/office/drawing/2014/main" id="{E492B5C6-E831-4D7F-9436-785FF11426F1}"/>
              </a:ext>
            </a:extLst>
          </p:cNvPr>
          <p:cNvGrpSpPr/>
          <p:nvPr/>
        </p:nvGrpSpPr>
        <p:grpSpPr>
          <a:xfrm>
            <a:off x="356463" y="726097"/>
            <a:ext cx="1457518" cy="1343023"/>
            <a:chOff x="3491897" y="1019866"/>
            <a:chExt cx="5759553" cy="5566322"/>
          </a:xfrm>
        </p:grpSpPr>
        <p:sp>
          <p:nvSpPr>
            <p:cNvPr id="31" name="Triângulo isósceles 30">
              <a:extLst>
                <a:ext uri="{FF2B5EF4-FFF2-40B4-BE49-F238E27FC236}">
                  <a16:creationId xmlns:a16="http://schemas.microsoft.com/office/drawing/2014/main" id="{5F4565B6-A4C2-4811-90D1-02408827766F}"/>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2" name="CaixaDeTexto 31">
              <a:extLst>
                <a:ext uri="{FF2B5EF4-FFF2-40B4-BE49-F238E27FC236}">
                  <a16:creationId xmlns:a16="http://schemas.microsoft.com/office/drawing/2014/main" id="{8A37AF92-35CD-4222-9722-2CCC709C31D2}"/>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3" name="Conector reto 32">
              <a:extLst>
                <a:ext uri="{FF2B5EF4-FFF2-40B4-BE49-F238E27FC236}">
                  <a16:creationId xmlns:a16="http://schemas.microsoft.com/office/drawing/2014/main" id="{C88E2A5C-6D1E-4E65-BBE0-087E3A616074}"/>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9D34DF12-DE01-401D-BC91-E88EC276F635}"/>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F6512FC2-E5E8-401C-91E9-F0CA5CBE2C0A}"/>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97D55264-172A-4BC6-8FD0-38F3489F9E63}"/>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7D43443A-C58D-463B-925F-6F0B4B5C020C}"/>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0BF4C362-DA6F-4FBE-ABB9-527DF53D76B7}"/>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23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7 Rectángulo">
            <a:extLst>
              <a:ext uri="{FF2B5EF4-FFF2-40B4-BE49-F238E27FC236}">
                <a16:creationId xmlns:a16="http://schemas.microsoft.com/office/drawing/2014/main" id="{3B1BE410-13D1-47AE-974F-FB17F21A9C2B}"/>
              </a:ext>
            </a:extLst>
          </p:cNvPr>
          <p:cNvSpPr/>
          <p:nvPr/>
        </p:nvSpPr>
        <p:spPr>
          <a:xfrm>
            <a:off x="2364539" y="402858"/>
            <a:ext cx="3192349" cy="369332"/>
          </a:xfrm>
          <a:prstGeom prst="rect">
            <a:avLst/>
          </a:prstGeom>
        </p:spPr>
        <p:txBody>
          <a:bodyPr wrap="none">
            <a:spAutoFit/>
          </a:bodyPr>
          <a:lstStyle/>
          <a:p>
            <a:r>
              <a:rPr lang="es-AR" dirty="0"/>
              <a:t>«</a:t>
            </a:r>
            <a:r>
              <a:rPr lang="es-AR" dirty="0" err="1"/>
              <a:t>lepis</a:t>
            </a:r>
            <a:r>
              <a:rPr lang="es-AR" dirty="0"/>
              <a:t>», escama, y «</a:t>
            </a:r>
            <a:r>
              <a:rPr lang="es-AR" dirty="0" err="1"/>
              <a:t>pteron</a:t>
            </a:r>
            <a:r>
              <a:rPr lang="es-AR" dirty="0"/>
              <a:t>», ala</a:t>
            </a:r>
          </a:p>
        </p:txBody>
      </p:sp>
      <p:pic>
        <p:nvPicPr>
          <p:cNvPr id="22" name="13 Imagen" descr="prepona.jpg">
            <a:extLst>
              <a:ext uri="{FF2B5EF4-FFF2-40B4-BE49-F238E27FC236}">
                <a16:creationId xmlns:a16="http://schemas.microsoft.com/office/drawing/2014/main" id="{6B938E10-6396-43DB-AD59-D9539E1A1095}"/>
              </a:ext>
            </a:extLst>
          </p:cNvPr>
          <p:cNvPicPr>
            <a:picLocks noChangeAspect="1"/>
          </p:cNvPicPr>
          <p:nvPr/>
        </p:nvPicPr>
        <p:blipFill>
          <a:blip r:embed="rId3"/>
          <a:stretch>
            <a:fillRect/>
          </a:stretch>
        </p:blipFill>
        <p:spPr>
          <a:xfrm>
            <a:off x="2768929" y="940880"/>
            <a:ext cx="2136554" cy="1600338"/>
          </a:xfrm>
          <a:prstGeom prst="rect">
            <a:avLst/>
          </a:prstGeom>
          <a:ln w="38100">
            <a:solidFill>
              <a:schemeClr val="accent1"/>
            </a:solidFill>
          </a:ln>
        </p:spPr>
      </p:pic>
      <p:pic>
        <p:nvPicPr>
          <p:cNvPr id="1030" name="Picture 6" descr="https://mundoeducacao.bol.uol.com.br/upload/conteudo_legenda/1777fbf9b0b15a666ad08cf159dba770.jpg">
            <a:extLst>
              <a:ext uri="{FF2B5EF4-FFF2-40B4-BE49-F238E27FC236}">
                <a16:creationId xmlns:a16="http://schemas.microsoft.com/office/drawing/2014/main" id="{95662F69-2628-46A8-85A2-AD6D61178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929" y="3429000"/>
            <a:ext cx="2160800" cy="2582420"/>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E9A4E5B-B963-49F5-8FE2-4E8ABD8E517F}"/>
              </a:ext>
            </a:extLst>
          </p:cNvPr>
          <p:cNvSpPr txBox="1"/>
          <p:nvPr/>
        </p:nvSpPr>
        <p:spPr>
          <a:xfrm>
            <a:off x="3123521" y="3033742"/>
            <a:ext cx="1504514" cy="369332"/>
          </a:xfrm>
          <a:prstGeom prst="rect">
            <a:avLst/>
          </a:prstGeom>
          <a:noFill/>
        </p:spPr>
        <p:txBody>
          <a:bodyPr wrap="none" rtlCol="0">
            <a:spAutoFit/>
          </a:bodyPr>
          <a:lstStyle/>
          <a:p>
            <a:r>
              <a:rPr lang="pt-BR" dirty="0" err="1"/>
              <a:t>Espirotromba</a:t>
            </a:r>
            <a:endParaRPr lang="pt-BR" dirty="0"/>
          </a:p>
        </p:txBody>
      </p:sp>
      <p:pic>
        <p:nvPicPr>
          <p:cNvPr id="26" name="Picture 4" descr="Resultado de imagem para mariposa desenho">
            <a:extLst>
              <a:ext uri="{FF2B5EF4-FFF2-40B4-BE49-F238E27FC236}">
                <a16:creationId xmlns:a16="http://schemas.microsoft.com/office/drawing/2014/main" id="{5E47D967-3B03-4245-8AB5-478632F47569}"/>
              </a:ext>
            </a:extLst>
          </p:cNvPr>
          <p:cNvPicPr>
            <a:picLocks noChangeAspect="1" noChangeArrowheads="1"/>
          </p:cNvPicPr>
          <p:nvPr/>
        </p:nvPicPr>
        <p:blipFill rotWithShape="1">
          <a:blip r:embed="rId5">
            <a:clrChange>
              <a:clrFrom>
                <a:srgbClr val="F6F6F6"/>
              </a:clrFrom>
              <a:clrTo>
                <a:srgbClr val="F6F6F6">
                  <a:alpha val="0"/>
                </a:srgbClr>
              </a:clrTo>
            </a:clrChange>
            <a:extLst>
              <a:ext uri="{BEBA8EAE-BF5A-486C-A8C5-ECC9F3942E4B}">
                <a14:imgProps xmlns:a14="http://schemas.microsoft.com/office/drawing/2010/main">
                  <a14:imgLayer r:embed="rId6">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277074" y="2361986"/>
            <a:ext cx="1712795" cy="1766111"/>
          </a:xfrm>
          <a:prstGeom prst="ellipse">
            <a:avLst/>
          </a:prstGeom>
          <a:solidFill>
            <a:schemeClr val="accent2">
              <a:lumMod val="60000"/>
              <a:lumOff val="40000"/>
            </a:schemeClr>
          </a:solidFill>
          <a:ln w="38100">
            <a:solidFill>
              <a:schemeClr val="accent1"/>
            </a:solidFill>
          </a:ln>
        </p:spPr>
      </p:pic>
      <p:sp>
        <p:nvSpPr>
          <p:cNvPr id="10" name="Chave Esquerda 9">
            <a:extLst>
              <a:ext uri="{FF2B5EF4-FFF2-40B4-BE49-F238E27FC236}">
                <a16:creationId xmlns:a16="http://schemas.microsoft.com/office/drawing/2014/main" id="{177D2C03-7563-4A6E-8C4D-202F02778B98}"/>
              </a:ext>
            </a:extLst>
          </p:cNvPr>
          <p:cNvSpPr/>
          <p:nvPr/>
        </p:nvSpPr>
        <p:spPr>
          <a:xfrm>
            <a:off x="2200004" y="1412786"/>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0" name="Retângulo 39">
            <a:extLst>
              <a:ext uri="{FF2B5EF4-FFF2-40B4-BE49-F238E27FC236}">
                <a16:creationId xmlns:a16="http://schemas.microsoft.com/office/drawing/2014/main" id="{2D185124-448B-4995-8CA6-B2D378799CA9}"/>
              </a:ext>
            </a:extLst>
          </p:cNvPr>
          <p:cNvSpPr/>
          <p:nvPr/>
        </p:nvSpPr>
        <p:spPr>
          <a:xfrm>
            <a:off x="4499656" y="4605217"/>
            <a:ext cx="381837" cy="4953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50E59B02-43E7-4E46-99F4-832B81E3AFCA}"/>
              </a:ext>
            </a:extLst>
          </p:cNvPr>
          <p:cNvCxnSpPr>
            <a:cxnSpLocks/>
          </p:cNvCxnSpPr>
          <p:nvPr/>
        </p:nvCxnSpPr>
        <p:spPr>
          <a:xfrm>
            <a:off x="4881493" y="4850401"/>
            <a:ext cx="4230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tângulo 48">
            <a:extLst>
              <a:ext uri="{FF2B5EF4-FFF2-40B4-BE49-F238E27FC236}">
                <a16:creationId xmlns:a16="http://schemas.microsoft.com/office/drawing/2014/main" id="{38111F2D-B488-48DC-B586-71026CD0CCAB}"/>
              </a:ext>
            </a:extLst>
          </p:cNvPr>
          <p:cNvSpPr/>
          <p:nvPr/>
        </p:nvSpPr>
        <p:spPr>
          <a:xfrm>
            <a:off x="4929729" y="5307281"/>
            <a:ext cx="832472" cy="369332"/>
          </a:xfrm>
          <a:prstGeom prst="rect">
            <a:avLst/>
          </a:prstGeom>
        </p:spPr>
        <p:txBody>
          <a:bodyPr wrap="none">
            <a:spAutoFit/>
          </a:bodyPr>
          <a:lstStyle/>
          <a:p>
            <a:r>
              <a:rPr lang="pt-BR" dirty="0"/>
              <a:t>Peludo</a:t>
            </a:r>
          </a:p>
        </p:txBody>
      </p:sp>
      <p:cxnSp>
        <p:nvCxnSpPr>
          <p:cNvPr id="53" name="Conector de Seta Reta 52">
            <a:extLst>
              <a:ext uri="{FF2B5EF4-FFF2-40B4-BE49-F238E27FC236}">
                <a16:creationId xmlns:a16="http://schemas.microsoft.com/office/drawing/2014/main" id="{03117FE5-36F0-43FC-B825-915E4DF14BDD}"/>
              </a:ext>
            </a:extLst>
          </p:cNvPr>
          <p:cNvCxnSpPr/>
          <p:nvPr/>
        </p:nvCxnSpPr>
        <p:spPr>
          <a:xfrm>
            <a:off x="5294530" y="4840353"/>
            <a:ext cx="0" cy="4964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19278" y="6590127"/>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34" name="Picture 10" descr="Resultado de imagem para pessoa vetor">
            <a:extLst>
              <a:ext uri="{FF2B5EF4-FFF2-40B4-BE49-F238E27FC236}">
                <a16:creationId xmlns:a16="http://schemas.microsoft.com/office/drawing/2014/main" id="{C94850DB-4637-461F-ACE1-093EA71AB782}"/>
              </a:ext>
            </a:extLst>
          </p:cNvPr>
          <p:cNvPicPr>
            <a:picLocks noChangeAspect="1" noChangeArrowheads="1"/>
          </p:cNvPicPr>
          <p:nvPr/>
        </p:nvPicPr>
        <p:blipFill rotWithShape="1">
          <a:blip r:embed="rId7">
            <a:duotone>
              <a:schemeClr val="accent5">
                <a:shade val="45000"/>
                <a:satMod val="135000"/>
              </a:schemeClr>
              <a:prstClr val="white"/>
            </a:duotone>
            <a:extLst>
              <a:ext uri="{28A0092B-C50C-407E-A947-70E740481C1C}">
                <a14:useLocalDpi xmlns:a14="http://schemas.microsoft.com/office/drawing/2010/main" val="0"/>
              </a:ext>
            </a:extLst>
          </a:blip>
          <a:srcRect b="58572"/>
          <a:stretch/>
        </p:blipFill>
        <p:spPr bwMode="auto">
          <a:xfrm>
            <a:off x="6568061" y="3389942"/>
            <a:ext cx="3852085" cy="31917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lampada vetor">
            <a:extLst>
              <a:ext uri="{FF2B5EF4-FFF2-40B4-BE49-F238E27FC236}">
                <a16:creationId xmlns:a16="http://schemas.microsoft.com/office/drawing/2014/main" id="{A8DA82D8-B1DB-4642-AD3F-C149EA05F0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800000">
            <a:off x="7910495" y="293244"/>
            <a:ext cx="1026884" cy="1600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8215" name="Tinta 8214">
                <a:extLst>
                  <a:ext uri="{FF2B5EF4-FFF2-40B4-BE49-F238E27FC236}">
                    <a16:creationId xmlns:a16="http://schemas.microsoft.com/office/drawing/2014/main" id="{FB34A669-2E70-4876-9D87-8064C19CE887}"/>
                  </a:ext>
                </a:extLst>
              </p14:cNvPr>
              <p14:cNvContentPartPr/>
              <p14:nvPr/>
            </p14:nvContentPartPr>
            <p14:xfrm>
              <a:off x="7233998" y="2925181"/>
              <a:ext cx="7920" cy="145800"/>
            </p14:xfrm>
          </p:contentPart>
        </mc:Choice>
        <mc:Fallback xmlns="">
          <p:pic>
            <p:nvPicPr>
              <p:cNvPr id="8215" name="Tinta 8214">
                <a:extLst>
                  <a:ext uri="{FF2B5EF4-FFF2-40B4-BE49-F238E27FC236}">
                    <a16:creationId xmlns:a16="http://schemas.microsoft.com/office/drawing/2014/main" id="{FB34A669-2E70-4876-9D87-8064C19CE887}"/>
                  </a:ext>
                </a:extLst>
              </p:cNvPr>
              <p:cNvPicPr/>
              <p:nvPr/>
            </p:nvPicPr>
            <p:blipFill>
              <a:blip r:embed="rId10"/>
              <a:stretch>
                <a:fillRect/>
              </a:stretch>
            </p:blipFill>
            <p:spPr>
              <a:xfrm>
                <a:off x="7225389" y="2916181"/>
                <a:ext cx="24793"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218" name="Tinta 8217">
                <a:extLst>
                  <a:ext uri="{FF2B5EF4-FFF2-40B4-BE49-F238E27FC236}">
                    <a16:creationId xmlns:a16="http://schemas.microsoft.com/office/drawing/2014/main" id="{30750436-D761-4ED0-8227-1CDAC44D2E74}"/>
                  </a:ext>
                </a:extLst>
              </p14:cNvPr>
              <p14:cNvContentPartPr/>
              <p14:nvPr/>
            </p14:nvContentPartPr>
            <p14:xfrm>
              <a:off x="7645478" y="3049381"/>
              <a:ext cx="22320" cy="126720"/>
            </p14:xfrm>
          </p:contentPart>
        </mc:Choice>
        <mc:Fallback xmlns="">
          <p:pic>
            <p:nvPicPr>
              <p:cNvPr id="8218" name="Tinta 8217">
                <a:extLst>
                  <a:ext uri="{FF2B5EF4-FFF2-40B4-BE49-F238E27FC236}">
                    <a16:creationId xmlns:a16="http://schemas.microsoft.com/office/drawing/2014/main" id="{30750436-D761-4ED0-8227-1CDAC44D2E74}"/>
                  </a:ext>
                </a:extLst>
              </p:cNvPr>
              <p:cNvPicPr/>
              <p:nvPr/>
            </p:nvPicPr>
            <p:blipFill>
              <a:blip r:embed="rId12"/>
              <a:stretch>
                <a:fillRect/>
              </a:stretch>
            </p:blipFill>
            <p:spPr>
              <a:xfrm>
                <a:off x="7636478" y="3040381"/>
                <a:ext cx="39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219" name="Tinta 8218">
                <a:extLst>
                  <a:ext uri="{FF2B5EF4-FFF2-40B4-BE49-F238E27FC236}">
                    <a16:creationId xmlns:a16="http://schemas.microsoft.com/office/drawing/2014/main" id="{741816AA-2619-4649-9F7B-6C2C97B5B4C2}"/>
                  </a:ext>
                </a:extLst>
              </p14:cNvPr>
              <p14:cNvContentPartPr/>
              <p14:nvPr/>
            </p14:nvContentPartPr>
            <p14:xfrm>
              <a:off x="7251278" y="3360421"/>
              <a:ext cx="18360" cy="131760"/>
            </p14:xfrm>
          </p:contentPart>
        </mc:Choice>
        <mc:Fallback xmlns="">
          <p:pic>
            <p:nvPicPr>
              <p:cNvPr id="8219" name="Tinta 8218">
                <a:extLst>
                  <a:ext uri="{FF2B5EF4-FFF2-40B4-BE49-F238E27FC236}">
                    <a16:creationId xmlns:a16="http://schemas.microsoft.com/office/drawing/2014/main" id="{741816AA-2619-4649-9F7B-6C2C97B5B4C2}"/>
                  </a:ext>
                </a:extLst>
              </p:cNvPr>
              <p:cNvPicPr/>
              <p:nvPr/>
            </p:nvPicPr>
            <p:blipFill>
              <a:blip r:embed="rId14"/>
              <a:stretch>
                <a:fillRect/>
              </a:stretch>
            </p:blipFill>
            <p:spPr>
              <a:xfrm>
                <a:off x="7242278" y="3351421"/>
                <a:ext cx="36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220" name="Tinta 8219">
                <a:extLst>
                  <a:ext uri="{FF2B5EF4-FFF2-40B4-BE49-F238E27FC236}">
                    <a16:creationId xmlns:a16="http://schemas.microsoft.com/office/drawing/2014/main" id="{AEE60DD8-5EF3-46D4-91E5-20E1B97BFD97}"/>
                  </a:ext>
                </a:extLst>
              </p14:cNvPr>
              <p14:cNvContentPartPr/>
              <p14:nvPr/>
            </p14:nvContentPartPr>
            <p14:xfrm>
              <a:off x="7662758" y="3588661"/>
              <a:ext cx="3600" cy="42840"/>
            </p14:xfrm>
          </p:contentPart>
        </mc:Choice>
        <mc:Fallback xmlns="">
          <p:pic>
            <p:nvPicPr>
              <p:cNvPr id="8220" name="Tinta 8219">
                <a:extLst>
                  <a:ext uri="{FF2B5EF4-FFF2-40B4-BE49-F238E27FC236}">
                    <a16:creationId xmlns:a16="http://schemas.microsoft.com/office/drawing/2014/main" id="{AEE60DD8-5EF3-46D4-91E5-20E1B97BFD97}"/>
                  </a:ext>
                </a:extLst>
              </p:cNvPr>
              <p:cNvPicPr/>
              <p:nvPr/>
            </p:nvPicPr>
            <p:blipFill>
              <a:blip r:embed="rId16"/>
              <a:stretch>
                <a:fillRect/>
              </a:stretch>
            </p:blipFill>
            <p:spPr>
              <a:xfrm>
                <a:off x="7653758" y="3579661"/>
                <a:ext cx="21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221" name="Tinta 8220">
                <a:extLst>
                  <a:ext uri="{FF2B5EF4-FFF2-40B4-BE49-F238E27FC236}">
                    <a16:creationId xmlns:a16="http://schemas.microsoft.com/office/drawing/2014/main" id="{EFDB1642-D79C-4424-A9C7-3DACC5220965}"/>
                  </a:ext>
                </a:extLst>
              </p14:cNvPr>
              <p14:cNvContentPartPr/>
              <p14:nvPr/>
            </p14:nvContentPartPr>
            <p14:xfrm>
              <a:off x="7281878" y="3909781"/>
              <a:ext cx="20160" cy="84600"/>
            </p14:xfrm>
          </p:contentPart>
        </mc:Choice>
        <mc:Fallback xmlns="">
          <p:pic>
            <p:nvPicPr>
              <p:cNvPr id="8221" name="Tinta 8220">
                <a:extLst>
                  <a:ext uri="{FF2B5EF4-FFF2-40B4-BE49-F238E27FC236}">
                    <a16:creationId xmlns:a16="http://schemas.microsoft.com/office/drawing/2014/main" id="{EFDB1642-D79C-4424-A9C7-3DACC5220965}"/>
                  </a:ext>
                </a:extLst>
              </p:cNvPr>
              <p:cNvPicPr/>
              <p:nvPr/>
            </p:nvPicPr>
            <p:blipFill>
              <a:blip r:embed="rId18"/>
              <a:stretch>
                <a:fillRect/>
              </a:stretch>
            </p:blipFill>
            <p:spPr>
              <a:xfrm>
                <a:off x="7272878" y="3900781"/>
                <a:ext cx="37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24" name="Tinta 1023">
                <a:extLst>
                  <a:ext uri="{FF2B5EF4-FFF2-40B4-BE49-F238E27FC236}">
                    <a16:creationId xmlns:a16="http://schemas.microsoft.com/office/drawing/2014/main" id="{F823D51D-977A-4896-AAAC-202A547706CB}"/>
                  </a:ext>
                </a:extLst>
              </p14:cNvPr>
              <p14:cNvContentPartPr/>
              <p14:nvPr/>
            </p14:nvContentPartPr>
            <p14:xfrm>
              <a:off x="7488518" y="3669301"/>
              <a:ext cx="17280" cy="43920"/>
            </p14:xfrm>
          </p:contentPart>
        </mc:Choice>
        <mc:Fallback xmlns="">
          <p:pic>
            <p:nvPicPr>
              <p:cNvPr id="1024" name="Tinta 1023">
                <a:extLst>
                  <a:ext uri="{FF2B5EF4-FFF2-40B4-BE49-F238E27FC236}">
                    <a16:creationId xmlns:a16="http://schemas.microsoft.com/office/drawing/2014/main" id="{F823D51D-977A-4896-AAAC-202A547706CB}"/>
                  </a:ext>
                </a:extLst>
              </p:cNvPr>
              <p:cNvPicPr/>
              <p:nvPr/>
            </p:nvPicPr>
            <p:blipFill>
              <a:blip r:embed="rId20"/>
              <a:stretch>
                <a:fillRect/>
              </a:stretch>
            </p:blipFill>
            <p:spPr>
              <a:xfrm>
                <a:off x="7479518" y="3660374"/>
                <a:ext cx="34920" cy="61417"/>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25" name="Tinta 1024">
                <a:extLst>
                  <a:ext uri="{FF2B5EF4-FFF2-40B4-BE49-F238E27FC236}">
                    <a16:creationId xmlns:a16="http://schemas.microsoft.com/office/drawing/2014/main" id="{125C1842-8527-4C67-834C-C704E67E9C92}"/>
                  </a:ext>
                </a:extLst>
              </p14:cNvPr>
              <p14:cNvContentPartPr/>
              <p14:nvPr/>
            </p14:nvContentPartPr>
            <p14:xfrm>
              <a:off x="6973358" y="3738421"/>
              <a:ext cx="4680" cy="77040"/>
            </p14:xfrm>
          </p:contentPart>
        </mc:Choice>
        <mc:Fallback xmlns="">
          <p:pic>
            <p:nvPicPr>
              <p:cNvPr id="1025" name="Tinta 1024">
                <a:extLst>
                  <a:ext uri="{FF2B5EF4-FFF2-40B4-BE49-F238E27FC236}">
                    <a16:creationId xmlns:a16="http://schemas.microsoft.com/office/drawing/2014/main" id="{125C1842-8527-4C67-834C-C704E67E9C92}"/>
                  </a:ext>
                </a:extLst>
              </p:cNvPr>
              <p:cNvPicPr/>
              <p:nvPr/>
            </p:nvPicPr>
            <p:blipFill>
              <a:blip r:embed="rId22"/>
              <a:stretch>
                <a:fillRect/>
              </a:stretch>
            </p:blipFill>
            <p:spPr>
              <a:xfrm>
                <a:off x="6964358" y="3729421"/>
                <a:ext cx="223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31" name="Tinta 1030">
                <a:extLst>
                  <a:ext uri="{FF2B5EF4-FFF2-40B4-BE49-F238E27FC236}">
                    <a16:creationId xmlns:a16="http://schemas.microsoft.com/office/drawing/2014/main" id="{F0A97677-F987-445F-B937-FDCD05EDF6D6}"/>
                  </a:ext>
                </a:extLst>
              </p14:cNvPr>
              <p14:cNvContentPartPr/>
              <p14:nvPr/>
            </p14:nvContentPartPr>
            <p14:xfrm>
              <a:off x="7799198" y="3950461"/>
              <a:ext cx="30240" cy="75240"/>
            </p14:xfrm>
          </p:contentPart>
        </mc:Choice>
        <mc:Fallback xmlns="">
          <p:pic>
            <p:nvPicPr>
              <p:cNvPr id="1031" name="Tinta 1030">
                <a:extLst>
                  <a:ext uri="{FF2B5EF4-FFF2-40B4-BE49-F238E27FC236}">
                    <a16:creationId xmlns:a16="http://schemas.microsoft.com/office/drawing/2014/main" id="{F0A97677-F987-445F-B937-FDCD05EDF6D6}"/>
                  </a:ext>
                </a:extLst>
              </p:cNvPr>
              <p:cNvPicPr/>
              <p:nvPr/>
            </p:nvPicPr>
            <p:blipFill>
              <a:blip r:embed="rId24"/>
              <a:stretch>
                <a:fillRect/>
              </a:stretch>
            </p:blipFill>
            <p:spPr>
              <a:xfrm>
                <a:off x="7790198" y="3941461"/>
                <a:ext cx="47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033" name="Tinta 1032">
                <a:extLst>
                  <a:ext uri="{FF2B5EF4-FFF2-40B4-BE49-F238E27FC236}">
                    <a16:creationId xmlns:a16="http://schemas.microsoft.com/office/drawing/2014/main" id="{E97F4AE8-C7C7-4E02-BACE-5BACEBB34D59}"/>
                  </a:ext>
                </a:extLst>
              </p14:cNvPr>
              <p14:cNvContentPartPr/>
              <p14:nvPr/>
            </p14:nvContentPartPr>
            <p14:xfrm>
              <a:off x="7107638" y="4193461"/>
              <a:ext cx="64440" cy="47520"/>
            </p14:xfrm>
          </p:contentPart>
        </mc:Choice>
        <mc:Fallback xmlns="">
          <p:pic>
            <p:nvPicPr>
              <p:cNvPr id="1033" name="Tinta 1032">
                <a:extLst>
                  <a:ext uri="{FF2B5EF4-FFF2-40B4-BE49-F238E27FC236}">
                    <a16:creationId xmlns:a16="http://schemas.microsoft.com/office/drawing/2014/main" id="{E97F4AE8-C7C7-4E02-BACE-5BACEBB34D59}"/>
                  </a:ext>
                </a:extLst>
              </p:cNvPr>
              <p:cNvPicPr/>
              <p:nvPr/>
            </p:nvPicPr>
            <p:blipFill>
              <a:blip r:embed="rId26"/>
              <a:stretch>
                <a:fillRect/>
              </a:stretch>
            </p:blipFill>
            <p:spPr>
              <a:xfrm>
                <a:off x="7098638" y="4184461"/>
                <a:ext cx="82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035" name="Tinta 1034">
                <a:extLst>
                  <a:ext uri="{FF2B5EF4-FFF2-40B4-BE49-F238E27FC236}">
                    <a16:creationId xmlns:a16="http://schemas.microsoft.com/office/drawing/2014/main" id="{6156202A-34D9-49F4-87B1-97A69577F951}"/>
                  </a:ext>
                </a:extLst>
              </p14:cNvPr>
              <p14:cNvContentPartPr/>
              <p14:nvPr/>
            </p14:nvContentPartPr>
            <p14:xfrm>
              <a:off x="7250558" y="4785301"/>
              <a:ext cx="40320" cy="87480"/>
            </p14:xfrm>
          </p:contentPart>
        </mc:Choice>
        <mc:Fallback xmlns="">
          <p:pic>
            <p:nvPicPr>
              <p:cNvPr id="1035" name="Tinta 1034">
                <a:extLst>
                  <a:ext uri="{FF2B5EF4-FFF2-40B4-BE49-F238E27FC236}">
                    <a16:creationId xmlns:a16="http://schemas.microsoft.com/office/drawing/2014/main" id="{6156202A-34D9-49F4-87B1-97A69577F951}"/>
                  </a:ext>
                </a:extLst>
              </p:cNvPr>
              <p:cNvPicPr/>
              <p:nvPr/>
            </p:nvPicPr>
            <p:blipFill>
              <a:blip r:embed="rId28"/>
              <a:stretch>
                <a:fillRect/>
              </a:stretch>
            </p:blipFill>
            <p:spPr>
              <a:xfrm>
                <a:off x="7241477" y="4776301"/>
                <a:ext cx="58119"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037" name="Tinta 1036">
                <a:extLst>
                  <a:ext uri="{FF2B5EF4-FFF2-40B4-BE49-F238E27FC236}">
                    <a16:creationId xmlns:a16="http://schemas.microsoft.com/office/drawing/2014/main" id="{FF4CA0D2-722E-4E7F-8A2B-89877D7487B4}"/>
                  </a:ext>
                </a:extLst>
              </p14:cNvPr>
              <p14:cNvContentPartPr/>
              <p14:nvPr/>
            </p14:nvContentPartPr>
            <p14:xfrm>
              <a:off x="7806398" y="4316581"/>
              <a:ext cx="63720" cy="124920"/>
            </p14:xfrm>
          </p:contentPart>
        </mc:Choice>
        <mc:Fallback xmlns="">
          <p:pic>
            <p:nvPicPr>
              <p:cNvPr id="1037" name="Tinta 1036">
                <a:extLst>
                  <a:ext uri="{FF2B5EF4-FFF2-40B4-BE49-F238E27FC236}">
                    <a16:creationId xmlns:a16="http://schemas.microsoft.com/office/drawing/2014/main" id="{FF4CA0D2-722E-4E7F-8A2B-89877D7487B4}"/>
                  </a:ext>
                </a:extLst>
              </p:cNvPr>
              <p:cNvPicPr/>
              <p:nvPr/>
            </p:nvPicPr>
            <p:blipFill>
              <a:blip r:embed="rId30"/>
              <a:stretch>
                <a:fillRect/>
              </a:stretch>
            </p:blipFill>
            <p:spPr>
              <a:xfrm>
                <a:off x="7797398" y="4307607"/>
                <a:ext cx="81360" cy="14250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039" name="Tinta 1038">
                <a:extLst>
                  <a:ext uri="{FF2B5EF4-FFF2-40B4-BE49-F238E27FC236}">
                    <a16:creationId xmlns:a16="http://schemas.microsoft.com/office/drawing/2014/main" id="{F52DCCB3-CB31-479F-BA10-12D0753160FC}"/>
                  </a:ext>
                </a:extLst>
              </p14:cNvPr>
              <p14:cNvContentPartPr/>
              <p14:nvPr/>
            </p14:nvContentPartPr>
            <p14:xfrm>
              <a:off x="7383398" y="4338181"/>
              <a:ext cx="37800" cy="132480"/>
            </p14:xfrm>
          </p:contentPart>
        </mc:Choice>
        <mc:Fallback xmlns="">
          <p:pic>
            <p:nvPicPr>
              <p:cNvPr id="1039" name="Tinta 1038">
                <a:extLst>
                  <a:ext uri="{FF2B5EF4-FFF2-40B4-BE49-F238E27FC236}">
                    <a16:creationId xmlns:a16="http://schemas.microsoft.com/office/drawing/2014/main" id="{F52DCCB3-CB31-479F-BA10-12D0753160FC}"/>
                  </a:ext>
                </a:extLst>
              </p:cNvPr>
              <p:cNvPicPr/>
              <p:nvPr/>
            </p:nvPicPr>
            <p:blipFill>
              <a:blip r:embed="rId32"/>
              <a:stretch>
                <a:fillRect/>
              </a:stretch>
            </p:blipFill>
            <p:spPr>
              <a:xfrm>
                <a:off x="7374398" y="4329156"/>
                <a:ext cx="55440" cy="15016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040" name="Tinta 1039">
                <a:extLst>
                  <a:ext uri="{FF2B5EF4-FFF2-40B4-BE49-F238E27FC236}">
                    <a16:creationId xmlns:a16="http://schemas.microsoft.com/office/drawing/2014/main" id="{B20DC172-9EDE-4EF3-8DF9-0E7870F1AA08}"/>
                  </a:ext>
                </a:extLst>
              </p14:cNvPr>
              <p14:cNvContentPartPr/>
              <p14:nvPr/>
            </p14:nvContentPartPr>
            <p14:xfrm>
              <a:off x="7581038" y="3912661"/>
              <a:ext cx="73440" cy="156960"/>
            </p14:xfrm>
          </p:contentPart>
        </mc:Choice>
        <mc:Fallback xmlns="">
          <p:pic>
            <p:nvPicPr>
              <p:cNvPr id="1040" name="Tinta 1039">
                <a:extLst>
                  <a:ext uri="{FF2B5EF4-FFF2-40B4-BE49-F238E27FC236}">
                    <a16:creationId xmlns:a16="http://schemas.microsoft.com/office/drawing/2014/main" id="{B20DC172-9EDE-4EF3-8DF9-0E7870F1AA08}"/>
                  </a:ext>
                </a:extLst>
              </p:cNvPr>
              <p:cNvPicPr/>
              <p:nvPr/>
            </p:nvPicPr>
            <p:blipFill>
              <a:blip r:embed="rId34"/>
              <a:stretch>
                <a:fillRect/>
              </a:stretch>
            </p:blipFill>
            <p:spPr>
              <a:xfrm>
                <a:off x="7572082" y="3903661"/>
                <a:ext cx="90994"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041" name="Tinta 1040">
                <a:extLst>
                  <a:ext uri="{FF2B5EF4-FFF2-40B4-BE49-F238E27FC236}">
                    <a16:creationId xmlns:a16="http://schemas.microsoft.com/office/drawing/2014/main" id="{8E42BE2F-B4F8-4004-BAFA-A624BD981C86}"/>
                  </a:ext>
                </a:extLst>
              </p14:cNvPr>
              <p14:cNvContentPartPr/>
              <p14:nvPr/>
            </p14:nvContentPartPr>
            <p14:xfrm>
              <a:off x="6907478" y="2806021"/>
              <a:ext cx="63720" cy="242640"/>
            </p14:xfrm>
          </p:contentPart>
        </mc:Choice>
        <mc:Fallback xmlns="">
          <p:pic>
            <p:nvPicPr>
              <p:cNvPr id="1041" name="Tinta 1040">
                <a:extLst>
                  <a:ext uri="{FF2B5EF4-FFF2-40B4-BE49-F238E27FC236}">
                    <a16:creationId xmlns:a16="http://schemas.microsoft.com/office/drawing/2014/main" id="{8E42BE2F-B4F8-4004-BAFA-A624BD981C86}"/>
                  </a:ext>
                </a:extLst>
              </p:cNvPr>
              <p:cNvPicPr/>
              <p:nvPr/>
            </p:nvPicPr>
            <p:blipFill>
              <a:blip r:embed="rId36"/>
              <a:stretch>
                <a:fillRect/>
              </a:stretch>
            </p:blipFill>
            <p:spPr>
              <a:xfrm>
                <a:off x="6898478" y="2797008"/>
                <a:ext cx="81360" cy="260306"/>
              </a:xfrm>
              <a:prstGeom prst="rect">
                <a:avLst/>
              </a:prstGeom>
            </p:spPr>
          </p:pic>
        </mc:Fallback>
      </mc:AlternateContent>
      <p:pic>
        <p:nvPicPr>
          <p:cNvPr id="33" name="Picture 2" descr="Resultado de imagem para hylesia hembra adulta">
            <a:extLst>
              <a:ext uri="{FF2B5EF4-FFF2-40B4-BE49-F238E27FC236}">
                <a16:creationId xmlns:a16="http://schemas.microsoft.com/office/drawing/2014/main" id="{005CB0A3-50F0-4EE0-9042-2A1F69AD135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rot="963185">
            <a:off x="6207856" y="1615779"/>
            <a:ext cx="2148044" cy="1452199"/>
          </a:xfrm>
          <a:prstGeom prst="rect">
            <a:avLst/>
          </a:prstGeom>
          <a:noFill/>
          <a:extLst>
            <a:ext uri="{909E8E84-426E-40DD-AFC4-6F175D3DCCD1}">
              <a14:hiddenFill xmlns:a14="http://schemas.microsoft.com/office/drawing/2010/main">
                <a:solidFill>
                  <a:srgbClr val="FFFFFF"/>
                </a:solidFill>
              </a14:hiddenFill>
            </a:ext>
          </a:extLst>
        </p:spPr>
      </p:pic>
      <p:pic>
        <p:nvPicPr>
          <p:cNvPr id="34" name="10 Imagen" descr="DSC01038.JPG">
            <a:extLst>
              <a:ext uri="{FF2B5EF4-FFF2-40B4-BE49-F238E27FC236}">
                <a16:creationId xmlns:a16="http://schemas.microsoft.com/office/drawing/2014/main" id="{D9EBC4F8-13B8-46D9-9C2B-7D7D10D9DCC0}"/>
              </a:ext>
            </a:extLst>
          </p:cNvPr>
          <p:cNvPicPr>
            <a:picLocks noChangeAspect="1"/>
          </p:cNvPicPr>
          <p:nvPr/>
        </p:nvPicPr>
        <p:blipFill>
          <a:blip r:embed="rId38" cstate="print"/>
          <a:stretch>
            <a:fillRect/>
          </a:stretch>
        </p:blipFill>
        <p:spPr>
          <a:xfrm>
            <a:off x="9137753" y="1001592"/>
            <a:ext cx="2564785" cy="1923589"/>
          </a:xfrm>
          <a:prstGeom prst="rect">
            <a:avLst/>
          </a:prstGeom>
        </p:spPr>
      </p:pic>
      <p:sp>
        <p:nvSpPr>
          <p:cNvPr id="35" name="CaixaDeTexto 34">
            <a:extLst>
              <a:ext uri="{FF2B5EF4-FFF2-40B4-BE49-F238E27FC236}">
                <a16:creationId xmlns:a16="http://schemas.microsoft.com/office/drawing/2014/main" id="{95D4916B-CBFA-4F44-8A71-07650660E115}"/>
              </a:ext>
            </a:extLst>
          </p:cNvPr>
          <p:cNvSpPr txBox="1"/>
          <p:nvPr/>
        </p:nvSpPr>
        <p:spPr>
          <a:xfrm>
            <a:off x="145275" y="4260284"/>
            <a:ext cx="1916480" cy="523220"/>
          </a:xfrm>
          <a:prstGeom prst="rect">
            <a:avLst/>
          </a:prstGeom>
          <a:noFill/>
        </p:spPr>
        <p:txBody>
          <a:bodyPr wrap="square" rtlCol="0">
            <a:spAutoFit/>
          </a:bodyPr>
          <a:lstStyle/>
          <a:p>
            <a:pPr algn="ctr"/>
            <a:r>
              <a:rPr lang="pt-BR" sz="1400" b="1" dirty="0"/>
              <a:t>Adultos de Lepidoptera </a:t>
            </a:r>
          </a:p>
          <a:p>
            <a:pPr algn="ctr"/>
            <a:r>
              <a:rPr lang="pt-BR" sz="1400" dirty="0"/>
              <a:t>(</a:t>
            </a:r>
            <a:r>
              <a:rPr lang="pt-BR" sz="1400" dirty="0" err="1"/>
              <a:t>Polillas</a:t>
            </a:r>
            <a:r>
              <a:rPr lang="pt-BR" sz="1400" dirty="0"/>
              <a:t>)</a:t>
            </a:r>
          </a:p>
        </p:txBody>
      </p:sp>
      <p:grpSp>
        <p:nvGrpSpPr>
          <p:cNvPr id="36" name="Agrupar 35">
            <a:extLst>
              <a:ext uri="{FF2B5EF4-FFF2-40B4-BE49-F238E27FC236}">
                <a16:creationId xmlns:a16="http://schemas.microsoft.com/office/drawing/2014/main" id="{E6E96A69-F47D-407C-B64D-116A9C3C6CEB}"/>
              </a:ext>
            </a:extLst>
          </p:cNvPr>
          <p:cNvGrpSpPr/>
          <p:nvPr/>
        </p:nvGrpSpPr>
        <p:grpSpPr>
          <a:xfrm>
            <a:off x="356463" y="726097"/>
            <a:ext cx="1457518" cy="1343023"/>
            <a:chOff x="3491897" y="1019866"/>
            <a:chExt cx="5759553" cy="5566322"/>
          </a:xfrm>
        </p:grpSpPr>
        <p:sp>
          <p:nvSpPr>
            <p:cNvPr id="37" name="Triângulo isósceles 36">
              <a:extLst>
                <a:ext uri="{FF2B5EF4-FFF2-40B4-BE49-F238E27FC236}">
                  <a16:creationId xmlns:a16="http://schemas.microsoft.com/office/drawing/2014/main" id="{6AB89000-6A31-48F4-9DD8-1177AAE960A8}"/>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9" name="CaixaDeTexto 38">
              <a:extLst>
                <a:ext uri="{FF2B5EF4-FFF2-40B4-BE49-F238E27FC236}">
                  <a16:creationId xmlns:a16="http://schemas.microsoft.com/office/drawing/2014/main" id="{0B1E76FB-052B-4D28-AD01-FDD3CFB986DA}"/>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41" name="Conector reto 40">
              <a:extLst>
                <a:ext uri="{FF2B5EF4-FFF2-40B4-BE49-F238E27FC236}">
                  <a16:creationId xmlns:a16="http://schemas.microsoft.com/office/drawing/2014/main" id="{97C80C63-45F2-4A60-8363-6AC3B2525331}"/>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to 42">
              <a:extLst>
                <a:ext uri="{FF2B5EF4-FFF2-40B4-BE49-F238E27FC236}">
                  <a16:creationId xmlns:a16="http://schemas.microsoft.com/office/drawing/2014/main" id="{8B698537-0E70-4BE3-8A19-B802303458AA}"/>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D5F0FEDD-B5E1-4A9C-987E-D7AFD5DEE4A3}"/>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to 44">
              <a:extLst>
                <a:ext uri="{FF2B5EF4-FFF2-40B4-BE49-F238E27FC236}">
                  <a16:creationId xmlns:a16="http://schemas.microsoft.com/office/drawing/2014/main" id="{997B83D2-81DB-435E-97F9-3063D40BEDE4}"/>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8A3620F2-7CE9-496C-82C0-ECEA8669819F}"/>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831725A0-4C01-4B9F-BEFD-570E6700845C}"/>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71377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1" name="7 Rectángulo">
            <a:extLst>
              <a:ext uri="{FF2B5EF4-FFF2-40B4-BE49-F238E27FC236}">
                <a16:creationId xmlns:a16="http://schemas.microsoft.com/office/drawing/2014/main" id="{3B1BE410-13D1-47AE-974F-FB17F21A9C2B}"/>
              </a:ext>
            </a:extLst>
          </p:cNvPr>
          <p:cNvSpPr/>
          <p:nvPr/>
        </p:nvSpPr>
        <p:spPr>
          <a:xfrm>
            <a:off x="2364539" y="402858"/>
            <a:ext cx="3192349" cy="369332"/>
          </a:xfrm>
          <a:prstGeom prst="rect">
            <a:avLst/>
          </a:prstGeom>
        </p:spPr>
        <p:txBody>
          <a:bodyPr wrap="none">
            <a:spAutoFit/>
          </a:bodyPr>
          <a:lstStyle/>
          <a:p>
            <a:r>
              <a:rPr lang="es-AR" dirty="0"/>
              <a:t>«</a:t>
            </a:r>
            <a:r>
              <a:rPr lang="es-AR" dirty="0" err="1"/>
              <a:t>lepis</a:t>
            </a:r>
            <a:r>
              <a:rPr lang="es-AR" dirty="0"/>
              <a:t>», escama, y «</a:t>
            </a:r>
            <a:r>
              <a:rPr lang="es-AR" dirty="0" err="1"/>
              <a:t>pteron</a:t>
            </a:r>
            <a:r>
              <a:rPr lang="es-AR" dirty="0"/>
              <a:t>», ala</a:t>
            </a:r>
          </a:p>
        </p:txBody>
      </p:sp>
      <p:pic>
        <p:nvPicPr>
          <p:cNvPr id="22" name="13 Imagen" descr="prepona.jpg">
            <a:extLst>
              <a:ext uri="{FF2B5EF4-FFF2-40B4-BE49-F238E27FC236}">
                <a16:creationId xmlns:a16="http://schemas.microsoft.com/office/drawing/2014/main" id="{6B938E10-6396-43DB-AD59-D9539E1A1095}"/>
              </a:ext>
            </a:extLst>
          </p:cNvPr>
          <p:cNvPicPr>
            <a:picLocks noChangeAspect="1"/>
          </p:cNvPicPr>
          <p:nvPr/>
        </p:nvPicPr>
        <p:blipFill>
          <a:blip r:embed="rId2"/>
          <a:stretch>
            <a:fillRect/>
          </a:stretch>
        </p:blipFill>
        <p:spPr>
          <a:xfrm>
            <a:off x="2768929" y="940880"/>
            <a:ext cx="2136554" cy="1600338"/>
          </a:xfrm>
          <a:prstGeom prst="rect">
            <a:avLst/>
          </a:prstGeom>
          <a:ln w="38100">
            <a:solidFill>
              <a:schemeClr val="accent1"/>
            </a:solidFill>
          </a:ln>
        </p:spPr>
      </p:pic>
      <p:pic>
        <p:nvPicPr>
          <p:cNvPr id="1030" name="Picture 6" descr="https://mundoeducacao.bol.uol.com.br/upload/conteudo_legenda/1777fbf9b0b15a666ad08cf159dba770.jpg">
            <a:extLst>
              <a:ext uri="{FF2B5EF4-FFF2-40B4-BE49-F238E27FC236}">
                <a16:creationId xmlns:a16="http://schemas.microsoft.com/office/drawing/2014/main" id="{95662F69-2628-46A8-85A2-AD6D61178C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929" y="3429000"/>
            <a:ext cx="2160800" cy="2582420"/>
          </a:xfrm>
          <a:prstGeom prst="rect">
            <a:avLst/>
          </a:prstGeom>
          <a:noFill/>
          <a:ln w="57150">
            <a:solidFill>
              <a:schemeClr val="accent1"/>
            </a:solidFill>
          </a:ln>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3E9A4E5B-B963-49F5-8FE2-4E8ABD8E517F}"/>
              </a:ext>
            </a:extLst>
          </p:cNvPr>
          <p:cNvSpPr txBox="1"/>
          <p:nvPr/>
        </p:nvSpPr>
        <p:spPr>
          <a:xfrm>
            <a:off x="3123521" y="3033742"/>
            <a:ext cx="1504514" cy="369332"/>
          </a:xfrm>
          <a:prstGeom prst="rect">
            <a:avLst/>
          </a:prstGeom>
          <a:noFill/>
        </p:spPr>
        <p:txBody>
          <a:bodyPr wrap="none" rtlCol="0">
            <a:spAutoFit/>
          </a:bodyPr>
          <a:lstStyle/>
          <a:p>
            <a:r>
              <a:rPr lang="pt-BR" dirty="0" err="1"/>
              <a:t>Espirotromba</a:t>
            </a:r>
            <a:endParaRPr lang="pt-BR" dirty="0"/>
          </a:p>
        </p:txBody>
      </p:sp>
      <p:pic>
        <p:nvPicPr>
          <p:cNvPr id="26" name="Picture 4" descr="Resultado de imagem para mariposa desenho">
            <a:extLst>
              <a:ext uri="{FF2B5EF4-FFF2-40B4-BE49-F238E27FC236}">
                <a16:creationId xmlns:a16="http://schemas.microsoft.com/office/drawing/2014/main" id="{5E47D967-3B03-4245-8AB5-478632F47569}"/>
              </a:ext>
            </a:extLst>
          </p:cNvPr>
          <p:cNvPicPr>
            <a:picLocks noChangeAspect="1" noChangeArrowheads="1"/>
          </p:cNvPicPr>
          <p:nvPr/>
        </p:nvPicPr>
        <p:blipFill rotWithShape="1">
          <a:blip r:embed="rId4">
            <a:clrChange>
              <a:clrFrom>
                <a:srgbClr val="F6F6F6"/>
              </a:clrFrom>
              <a:clrTo>
                <a:srgbClr val="F6F6F6">
                  <a:alpha val="0"/>
                </a:srgbClr>
              </a:clrTo>
            </a:clrChange>
            <a:extLst>
              <a:ext uri="{BEBA8EAE-BF5A-486C-A8C5-ECC9F3942E4B}">
                <a14:imgProps xmlns:a14="http://schemas.microsoft.com/office/drawing/2010/main">
                  <a14:imgLayer r:embed="rId5">
                    <a14:imgEffect>
                      <a14:backgroundRemoval t="3509" b="55044" l="63385" r="95538">
                        <a14:foregroundMark x1="79231" y1="3947" x2="79231" y2="3947"/>
                        <a14:foregroundMark x1="80308" y1="54605" x2="80308" y2="54605"/>
                        <a14:foregroundMark x1="70462" y1="55044" x2="70462" y2="55044"/>
                      </a14:backgroundRemoval>
                    </a14:imgEffect>
                  </a14:imgLayer>
                </a14:imgProps>
              </a:ext>
              <a:ext uri="{28A0092B-C50C-407E-A947-70E740481C1C}">
                <a14:useLocalDpi xmlns:a14="http://schemas.microsoft.com/office/drawing/2010/main" val="0"/>
              </a:ext>
            </a:extLst>
          </a:blip>
          <a:srcRect l="59547" b="40541"/>
          <a:stretch/>
        </p:blipFill>
        <p:spPr bwMode="auto">
          <a:xfrm>
            <a:off x="277074" y="2361986"/>
            <a:ext cx="1712795" cy="1766111"/>
          </a:xfrm>
          <a:prstGeom prst="ellipse">
            <a:avLst/>
          </a:prstGeom>
          <a:solidFill>
            <a:schemeClr val="accent2">
              <a:lumMod val="60000"/>
              <a:lumOff val="40000"/>
            </a:schemeClr>
          </a:solidFill>
          <a:ln w="38100">
            <a:solidFill>
              <a:schemeClr val="accent1"/>
            </a:solidFill>
          </a:ln>
        </p:spPr>
      </p:pic>
      <p:sp>
        <p:nvSpPr>
          <p:cNvPr id="10" name="Chave Esquerda 9">
            <a:extLst>
              <a:ext uri="{FF2B5EF4-FFF2-40B4-BE49-F238E27FC236}">
                <a16:creationId xmlns:a16="http://schemas.microsoft.com/office/drawing/2014/main" id="{177D2C03-7563-4A6E-8C4D-202F02778B98}"/>
              </a:ext>
            </a:extLst>
          </p:cNvPr>
          <p:cNvSpPr/>
          <p:nvPr/>
        </p:nvSpPr>
        <p:spPr>
          <a:xfrm>
            <a:off x="2200004" y="1412786"/>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0" name="Retângulo 39">
            <a:extLst>
              <a:ext uri="{FF2B5EF4-FFF2-40B4-BE49-F238E27FC236}">
                <a16:creationId xmlns:a16="http://schemas.microsoft.com/office/drawing/2014/main" id="{2D185124-448B-4995-8CA6-B2D378799CA9}"/>
              </a:ext>
            </a:extLst>
          </p:cNvPr>
          <p:cNvSpPr/>
          <p:nvPr/>
        </p:nvSpPr>
        <p:spPr>
          <a:xfrm>
            <a:off x="4499656" y="4605217"/>
            <a:ext cx="381837" cy="4953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42" name="Conector reto 41">
            <a:extLst>
              <a:ext uri="{FF2B5EF4-FFF2-40B4-BE49-F238E27FC236}">
                <a16:creationId xmlns:a16="http://schemas.microsoft.com/office/drawing/2014/main" id="{50E59B02-43E7-4E46-99F4-832B81E3AFCA}"/>
              </a:ext>
            </a:extLst>
          </p:cNvPr>
          <p:cNvCxnSpPr>
            <a:cxnSpLocks/>
          </p:cNvCxnSpPr>
          <p:nvPr/>
        </p:nvCxnSpPr>
        <p:spPr>
          <a:xfrm>
            <a:off x="4881493" y="4850401"/>
            <a:ext cx="423085"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tângulo 48">
            <a:extLst>
              <a:ext uri="{FF2B5EF4-FFF2-40B4-BE49-F238E27FC236}">
                <a16:creationId xmlns:a16="http://schemas.microsoft.com/office/drawing/2014/main" id="{38111F2D-B488-48DC-B586-71026CD0CCAB}"/>
              </a:ext>
            </a:extLst>
          </p:cNvPr>
          <p:cNvSpPr/>
          <p:nvPr/>
        </p:nvSpPr>
        <p:spPr>
          <a:xfrm>
            <a:off x="4929729" y="5307281"/>
            <a:ext cx="832472" cy="369332"/>
          </a:xfrm>
          <a:prstGeom prst="rect">
            <a:avLst/>
          </a:prstGeom>
        </p:spPr>
        <p:txBody>
          <a:bodyPr wrap="none">
            <a:spAutoFit/>
          </a:bodyPr>
          <a:lstStyle/>
          <a:p>
            <a:r>
              <a:rPr lang="pt-BR" dirty="0"/>
              <a:t>Peludo</a:t>
            </a:r>
          </a:p>
        </p:txBody>
      </p:sp>
      <p:cxnSp>
        <p:nvCxnSpPr>
          <p:cNvPr id="53" name="Conector de Seta Reta 52">
            <a:extLst>
              <a:ext uri="{FF2B5EF4-FFF2-40B4-BE49-F238E27FC236}">
                <a16:creationId xmlns:a16="http://schemas.microsoft.com/office/drawing/2014/main" id="{03117FE5-36F0-43FC-B825-915E4DF14BDD}"/>
              </a:ext>
            </a:extLst>
          </p:cNvPr>
          <p:cNvCxnSpPr/>
          <p:nvPr/>
        </p:nvCxnSpPr>
        <p:spPr>
          <a:xfrm>
            <a:off x="5294530" y="4840353"/>
            <a:ext cx="0" cy="4964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19278" y="6590127"/>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034" name="Picture 10" descr="Resultado de imagem para pessoa vetor">
            <a:extLst>
              <a:ext uri="{FF2B5EF4-FFF2-40B4-BE49-F238E27FC236}">
                <a16:creationId xmlns:a16="http://schemas.microsoft.com/office/drawing/2014/main" id="{C94850DB-4637-461F-ACE1-093EA71AB782}"/>
              </a:ext>
            </a:extLst>
          </p:cNvPr>
          <p:cNvPicPr>
            <a:picLocks noChangeAspect="1" noChangeArrowheads="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b="58572"/>
          <a:stretch/>
        </p:blipFill>
        <p:spPr bwMode="auto">
          <a:xfrm>
            <a:off x="6568061" y="3389942"/>
            <a:ext cx="3852085" cy="31917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lampada vetor">
            <a:extLst>
              <a:ext uri="{FF2B5EF4-FFF2-40B4-BE49-F238E27FC236}">
                <a16:creationId xmlns:a16="http://schemas.microsoft.com/office/drawing/2014/main" id="{A8DA82D8-B1DB-4642-AD3F-C149EA05F0E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0800000">
            <a:off x="7910495" y="293244"/>
            <a:ext cx="1026884" cy="1600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8215" name="Tinta 8214">
                <a:extLst>
                  <a:ext uri="{FF2B5EF4-FFF2-40B4-BE49-F238E27FC236}">
                    <a16:creationId xmlns:a16="http://schemas.microsoft.com/office/drawing/2014/main" id="{FB34A669-2E70-4876-9D87-8064C19CE887}"/>
                  </a:ext>
                </a:extLst>
              </p14:cNvPr>
              <p14:cNvContentPartPr/>
              <p14:nvPr/>
            </p14:nvContentPartPr>
            <p14:xfrm>
              <a:off x="7233998" y="2925181"/>
              <a:ext cx="7920" cy="145800"/>
            </p14:xfrm>
          </p:contentPart>
        </mc:Choice>
        <mc:Fallback xmlns="">
          <p:pic>
            <p:nvPicPr>
              <p:cNvPr id="8215" name="Tinta 8214">
                <a:extLst>
                  <a:ext uri="{FF2B5EF4-FFF2-40B4-BE49-F238E27FC236}">
                    <a16:creationId xmlns:a16="http://schemas.microsoft.com/office/drawing/2014/main" id="{FB34A669-2E70-4876-9D87-8064C19CE887}"/>
                  </a:ext>
                </a:extLst>
              </p:cNvPr>
              <p:cNvPicPr/>
              <p:nvPr/>
            </p:nvPicPr>
            <p:blipFill>
              <a:blip r:embed="rId9"/>
              <a:stretch>
                <a:fillRect/>
              </a:stretch>
            </p:blipFill>
            <p:spPr>
              <a:xfrm>
                <a:off x="7225389" y="2916181"/>
                <a:ext cx="24793"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218" name="Tinta 8217">
                <a:extLst>
                  <a:ext uri="{FF2B5EF4-FFF2-40B4-BE49-F238E27FC236}">
                    <a16:creationId xmlns:a16="http://schemas.microsoft.com/office/drawing/2014/main" id="{30750436-D761-4ED0-8227-1CDAC44D2E74}"/>
                  </a:ext>
                </a:extLst>
              </p14:cNvPr>
              <p14:cNvContentPartPr/>
              <p14:nvPr/>
            </p14:nvContentPartPr>
            <p14:xfrm>
              <a:off x="7645478" y="3049381"/>
              <a:ext cx="22320" cy="126720"/>
            </p14:xfrm>
          </p:contentPart>
        </mc:Choice>
        <mc:Fallback xmlns="">
          <p:pic>
            <p:nvPicPr>
              <p:cNvPr id="8218" name="Tinta 8217">
                <a:extLst>
                  <a:ext uri="{FF2B5EF4-FFF2-40B4-BE49-F238E27FC236}">
                    <a16:creationId xmlns:a16="http://schemas.microsoft.com/office/drawing/2014/main" id="{30750436-D761-4ED0-8227-1CDAC44D2E74}"/>
                  </a:ext>
                </a:extLst>
              </p:cNvPr>
              <p:cNvPicPr/>
              <p:nvPr/>
            </p:nvPicPr>
            <p:blipFill>
              <a:blip r:embed="rId11"/>
              <a:stretch>
                <a:fillRect/>
              </a:stretch>
            </p:blipFill>
            <p:spPr>
              <a:xfrm>
                <a:off x="7636478" y="3040381"/>
                <a:ext cx="3996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219" name="Tinta 8218">
                <a:extLst>
                  <a:ext uri="{FF2B5EF4-FFF2-40B4-BE49-F238E27FC236}">
                    <a16:creationId xmlns:a16="http://schemas.microsoft.com/office/drawing/2014/main" id="{741816AA-2619-4649-9F7B-6C2C97B5B4C2}"/>
                  </a:ext>
                </a:extLst>
              </p14:cNvPr>
              <p14:cNvContentPartPr/>
              <p14:nvPr/>
            </p14:nvContentPartPr>
            <p14:xfrm>
              <a:off x="7251278" y="3360421"/>
              <a:ext cx="18360" cy="131760"/>
            </p14:xfrm>
          </p:contentPart>
        </mc:Choice>
        <mc:Fallback xmlns="">
          <p:pic>
            <p:nvPicPr>
              <p:cNvPr id="8219" name="Tinta 8218">
                <a:extLst>
                  <a:ext uri="{FF2B5EF4-FFF2-40B4-BE49-F238E27FC236}">
                    <a16:creationId xmlns:a16="http://schemas.microsoft.com/office/drawing/2014/main" id="{741816AA-2619-4649-9F7B-6C2C97B5B4C2}"/>
                  </a:ext>
                </a:extLst>
              </p:cNvPr>
              <p:cNvPicPr/>
              <p:nvPr/>
            </p:nvPicPr>
            <p:blipFill>
              <a:blip r:embed="rId13"/>
              <a:stretch>
                <a:fillRect/>
              </a:stretch>
            </p:blipFill>
            <p:spPr>
              <a:xfrm>
                <a:off x="7242278" y="3351421"/>
                <a:ext cx="36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220" name="Tinta 8219">
                <a:extLst>
                  <a:ext uri="{FF2B5EF4-FFF2-40B4-BE49-F238E27FC236}">
                    <a16:creationId xmlns:a16="http://schemas.microsoft.com/office/drawing/2014/main" id="{AEE60DD8-5EF3-46D4-91E5-20E1B97BFD97}"/>
                  </a:ext>
                </a:extLst>
              </p14:cNvPr>
              <p14:cNvContentPartPr/>
              <p14:nvPr/>
            </p14:nvContentPartPr>
            <p14:xfrm>
              <a:off x="7662758" y="3588661"/>
              <a:ext cx="3600" cy="42840"/>
            </p14:xfrm>
          </p:contentPart>
        </mc:Choice>
        <mc:Fallback xmlns="">
          <p:pic>
            <p:nvPicPr>
              <p:cNvPr id="8220" name="Tinta 8219">
                <a:extLst>
                  <a:ext uri="{FF2B5EF4-FFF2-40B4-BE49-F238E27FC236}">
                    <a16:creationId xmlns:a16="http://schemas.microsoft.com/office/drawing/2014/main" id="{AEE60DD8-5EF3-46D4-91E5-20E1B97BFD97}"/>
                  </a:ext>
                </a:extLst>
              </p:cNvPr>
              <p:cNvPicPr/>
              <p:nvPr/>
            </p:nvPicPr>
            <p:blipFill>
              <a:blip r:embed="rId15"/>
              <a:stretch>
                <a:fillRect/>
              </a:stretch>
            </p:blipFill>
            <p:spPr>
              <a:xfrm>
                <a:off x="7653758" y="3579661"/>
                <a:ext cx="212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221" name="Tinta 8220">
                <a:extLst>
                  <a:ext uri="{FF2B5EF4-FFF2-40B4-BE49-F238E27FC236}">
                    <a16:creationId xmlns:a16="http://schemas.microsoft.com/office/drawing/2014/main" id="{EFDB1642-D79C-4424-A9C7-3DACC5220965}"/>
                  </a:ext>
                </a:extLst>
              </p14:cNvPr>
              <p14:cNvContentPartPr/>
              <p14:nvPr/>
            </p14:nvContentPartPr>
            <p14:xfrm>
              <a:off x="7281878" y="3909781"/>
              <a:ext cx="20160" cy="84600"/>
            </p14:xfrm>
          </p:contentPart>
        </mc:Choice>
        <mc:Fallback xmlns="">
          <p:pic>
            <p:nvPicPr>
              <p:cNvPr id="8221" name="Tinta 8220">
                <a:extLst>
                  <a:ext uri="{FF2B5EF4-FFF2-40B4-BE49-F238E27FC236}">
                    <a16:creationId xmlns:a16="http://schemas.microsoft.com/office/drawing/2014/main" id="{EFDB1642-D79C-4424-A9C7-3DACC5220965}"/>
                  </a:ext>
                </a:extLst>
              </p:cNvPr>
              <p:cNvPicPr/>
              <p:nvPr/>
            </p:nvPicPr>
            <p:blipFill>
              <a:blip r:embed="rId17"/>
              <a:stretch>
                <a:fillRect/>
              </a:stretch>
            </p:blipFill>
            <p:spPr>
              <a:xfrm>
                <a:off x="7272878" y="3900781"/>
                <a:ext cx="3780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24" name="Tinta 1023">
                <a:extLst>
                  <a:ext uri="{FF2B5EF4-FFF2-40B4-BE49-F238E27FC236}">
                    <a16:creationId xmlns:a16="http://schemas.microsoft.com/office/drawing/2014/main" id="{F823D51D-977A-4896-AAAC-202A547706CB}"/>
                  </a:ext>
                </a:extLst>
              </p14:cNvPr>
              <p14:cNvContentPartPr/>
              <p14:nvPr/>
            </p14:nvContentPartPr>
            <p14:xfrm>
              <a:off x="7488518" y="3669301"/>
              <a:ext cx="17280" cy="43920"/>
            </p14:xfrm>
          </p:contentPart>
        </mc:Choice>
        <mc:Fallback xmlns="">
          <p:pic>
            <p:nvPicPr>
              <p:cNvPr id="1024" name="Tinta 1023">
                <a:extLst>
                  <a:ext uri="{FF2B5EF4-FFF2-40B4-BE49-F238E27FC236}">
                    <a16:creationId xmlns:a16="http://schemas.microsoft.com/office/drawing/2014/main" id="{F823D51D-977A-4896-AAAC-202A547706CB}"/>
                  </a:ext>
                </a:extLst>
              </p:cNvPr>
              <p:cNvPicPr/>
              <p:nvPr/>
            </p:nvPicPr>
            <p:blipFill>
              <a:blip r:embed="rId19"/>
              <a:stretch>
                <a:fillRect/>
              </a:stretch>
            </p:blipFill>
            <p:spPr>
              <a:xfrm>
                <a:off x="7479518" y="3660374"/>
                <a:ext cx="34920" cy="61417"/>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25" name="Tinta 1024">
                <a:extLst>
                  <a:ext uri="{FF2B5EF4-FFF2-40B4-BE49-F238E27FC236}">
                    <a16:creationId xmlns:a16="http://schemas.microsoft.com/office/drawing/2014/main" id="{125C1842-8527-4C67-834C-C704E67E9C92}"/>
                  </a:ext>
                </a:extLst>
              </p14:cNvPr>
              <p14:cNvContentPartPr/>
              <p14:nvPr/>
            </p14:nvContentPartPr>
            <p14:xfrm>
              <a:off x="6973358" y="3738421"/>
              <a:ext cx="4680" cy="77040"/>
            </p14:xfrm>
          </p:contentPart>
        </mc:Choice>
        <mc:Fallback xmlns="">
          <p:pic>
            <p:nvPicPr>
              <p:cNvPr id="1025" name="Tinta 1024">
                <a:extLst>
                  <a:ext uri="{FF2B5EF4-FFF2-40B4-BE49-F238E27FC236}">
                    <a16:creationId xmlns:a16="http://schemas.microsoft.com/office/drawing/2014/main" id="{125C1842-8527-4C67-834C-C704E67E9C92}"/>
                  </a:ext>
                </a:extLst>
              </p:cNvPr>
              <p:cNvPicPr/>
              <p:nvPr/>
            </p:nvPicPr>
            <p:blipFill>
              <a:blip r:embed="rId21"/>
              <a:stretch>
                <a:fillRect/>
              </a:stretch>
            </p:blipFill>
            <p:spPr>
              <a:xfrm>
                <a:off x="6964358" y="3729421"/>
                <a:ext cx="223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31" name="Tinta 1030">
                <a:extLst>
                  <a:ext uri="{FF2B5EF4-FFF2-40B4-BE49-F238E27FC236}">
                    <a16:creationId xmlns:a16="http://schemas.microsoft.com/office/drawing/2014/main" id="{F0A97677-F987-445F-B937-FDCD05EDF6D6}"/>
                  </a:ext>
                </a:extLst>
              </p14:cNvPr>
              <p14:cNvContentPartPr/>
              <p14:nvPr/>
            </p14:nvContentPartPr>
            <p14:xfrm>
              <a:off x="7799198" y="3950461"/>
              <a:ext cx="30240" cy="75240"/>
            </p14:xfrm>
          </p:contentPart>
        </mc:Choice>
        <mc:Fallback xmlns="">
          <p:pic>
            <p:nvPicPr>
              <p:cNvPr id="1031" name="Tinta 1030">
                <a:extLst>
                  <a:ext uri="{FF2B5EF4-FFF2-40B4-BE49-F238E27FC236}">
                    <a16:creationId xmlns:a16="http://schemas.microsoft.com/office/drawing/2014/main" id="{F0A97677-F987-445F-B937-FDCD05EDF6D6}"/>
                  </a:ext>
                </a:extLst>
              </p:cNvPr>
              <p:cNvPicPr/>
              <p:nvPr/>
            </p:nvPicPr>
            <p:blipFill>
              <a:blip r:embed="rId23"/>
              <a:stretch>
                <a:fillRect/>
              </a:stretch>
            </p:blipFill>
            <p:spPr>
              <a:xfrm>
                <a:off x="7790198" y="3941461"/>
                <a:ext cx="478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33" name="Tinta 1032">
                <a:extLst>
                  <a:ext uri="{FF2B5EF4-FFF2-40B4-BE49-F238E27FC236}">
                    <a16:creationId xmlns:a16="http://schemas.microsoft.com/office/drawing/2014/main" id="{E97F4AE8-C7C7-4E02-BACE-5BACEBB34D59}"/>
                  </a:ext>
                </a:extLst>
              </p14:cNvPr>
              <p14:cNvContentPartPr/>
              <p14:nvPr/>
            </p14:nvContentPartPr>
            <p14:xfrm>
              <a:off x="7107638" y="4193461"/>
              <a:ext cx="64440" cy="47520"/>
            </p14:xfrm>
          </p:contentPart>
        </mc:Choice>
        <mc:Fallback xmlns="">
          <p:pic>
            <p:nvPicPr>
              <p:cNvPr id="1033" name="Tinta 1032">
                <a:extLst>
                  <a:ext uri="{FF2B5EF4-FFF2-40B4-BE49-F238E27FC236}">
                    <a16:creationId xmlns:a16="http://schemas.microsoft.com/office/drawing/2014/main" id="{E97F4AE8-C7C7-4E02-BACE-5BACEBB34D59}"/>
                  </a:ext>
                </a:extLst>
              </p:cNvPr>
              <p:cNvPicPr/>
              <p:nvPr/>
            </p:nvPicPr>
            <p:blipFill>
              <a:blip r:embed="rId25"/>
              <a:stretch>
                <a:fillRect/>
              </a:stretch>
            </p:blipFill>
            <p:spPr>
              <a:xfrm>
                <a:off x="7098638" y="4184461"/>
                <a:ext cx="820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35" name="Tinta 1034">
                <a:extLst>
                  <a:ext uri="{FF2B5EF4-FFF2-40B4-BE49-F238E27FC236}">
                    <a16:creationId xmlns:a16="http://schemas.microsoft.com/office/drawing/2014/main" id="{6156202A-34D9-49F4-87B1-97A69577F951}"/>
                  </a:ext>
                </a:extLst>
              </p14:cNvPr>
              <p14:cNvContentPartPr/>
              <p14:nvPr/>
            </p14:nvContentPartPr>
            <p14:xfrm>
              <a:off x="7250558" y="4785301"/>
              <a:ext cx="40320" cy="87480"/>
            </p14:xfrm>
          </p:contentPart>
        </mc:Choice>
        <mc:Fallback xmlns="">
          <p:pic>
            <p:nvPicPr>
              <p:cNvPr id="1035" name="Tinta 1034">
                <a:extLst>
                  <a:ext uri="{FF2B5EF4-FFF2-40B4-BE49-F238E27FC236}">
                    <a16:creationId xmlns:a16="http://schemas.microsoft.com/office/drawing/2014/main" id="{6156202A-34D9-49F4-87B1-97A69577F951}"/>
                  </a:ext>
                </a:extLst>
              </p:cNvPr>
              <p:cNvPicPr/>
              <p:nvPr/>
            </p:nvPicPr>
            <p:blipFill>
              <a:blip r:embed="rId27"/>
              <a:stretch>
                <a:fillRect/>
              </a:stretch>
            </p:blipFill>
            <p:spPr>
              <a:xfrm>
                <a:off x="7241477" y="4776301"/>
                <a:ext cx="58119"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037" name="Tinta 1036">
                <a:extLst>
                  <a:ext uri="{FF2B5EF4-FFF2-40B4-BE49-F238E27FC236}">
                    <a16:creationId xmlns:a16="http://schemas.microsoft.com/office/drawing/2014/main" id="{FF4CA0D2-722E-4E7F-8A2B-89877D7487B4}"/>
                  </a:ext>
                </a:extLst>
              </p14:cNvPr>
              <p14:cNvContentPartPr/>
              <p14:nvPr/>
            </p14:nvContentPartPr>
            <p14:xfrm>
              <a:off x="7806398" y="4316581"/>
              <a:ext cx="63720" cy="124920"/>
            </p14:xfrm>
          </p:contentPart>
        </mc:Choice>
        <mc:Fallback xmlns="">
          <p:pic>
            <p:nvPicPr>
              <p:cNvPr id="1037" name="Tinta 1036">
                <a:extLst>
                  <a:ext uri="{FF2B5EF4-FFF2-40B4-BE49-F238E27FC236}">
                    <a16:creationId xmlns:a16="http://schemas.microsoft.com/office/drawing/2014/main" id="{FF4CA0D2-722E-4E7F-8A2B-89877D7487B4}"/>
                  </a:ext>
                </a:extLst>
              </p:cNvPr>
              <p:cNvPicPr/>
              <p:nvPr/>
            </p:nvPicPr>
            <p:blipFill>
              <a:blip r:embed="rId29"/>
              <a:stretch>
                <a:fillRect/>
              </a:stretch>
            </p:blipFill>
            <p:spPr>
              <a:xfrm>
                <a:off x="7797398" y="4307607"/>
                <a:ext cx="81360" cy="14250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039" name="Tinta 1038">
                <a:extLst>
                  <a:ext uri="{FF2B5EF4-FFF2-40B4-BE49-F238E27FC236}">
                    <a16:creationId xmlns:a16="http://schemas.microsoft.com/office/drawing/2014/main" id="{F52DCCB3-CB31-479F-BA10-12D0753160FC}"/>
                  </a:ext>
                </a:extLst>
              </p14:cNvPr>
              <p14:cNvContentPartPr/>
              <p14:nvPr/>
            </p14:nvContentPartPr>
            <p14:xfrm>
              <a:off x="7383398" y="4338181"/>
              <a:ext cx="37800" cy="132480"/>
            </p14:xfrm>
          </p:contentPart>
        </mc:Choice>
        <mc:Fallback xmlns="">
          <p:pic>
            <p:nvPicPr>
              <p:cNvPr id="1039" name="Tinta 1038">
                <a:extLst>
                  <a:ext uri="{FF2B5EF4-FFF2-40B4-BE49-F238E27FC236}">
                    <a16:creationId xmlns:a16="http://schemas.microsoft.com/office/drawing/2014/main" id="{F52DCCB3-CB31-479F-BA10-12D0753160FC}"/>
                  </a:ext>
                </a:extLst>
              </p:cNvPr>
              <p:cNvPicPr/>
              <p:nvPr/>
            </p:nvPicPr>
            <p:blipFill>
              <a:blip r:embed="rId31"/>
              <a:stretch>
                <a:fillRect/>
              </a:stretch>
            </p:blipFill>
            <p:spPr>
              <a:xfrm>
                <a:off x="7374398" y="4329156"/>
                <a:ext cx="55440" cy="15016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040" name="Tinta 1039">
                <a:extLst>
                  <a:ext uri="{FF2B5EF4-FFF2-40B4-BE49-F238E27FC236}">
                    <a16:creationId xmlns:a16="http://schemas.microsoft.com/office/drawing/2014/main" id="{B20DC172-9EDE-4EF3-8DF9-0E7870F1AA08}"/>
                  </a:ext>
                </a:extLst>
              </p14:cNvPr>
              <p14:cNvContentPartPr/>
              <p14:nvPr/>
            </p14:nvContentPartPr>
            <p14:xfrm>
              <a:off x="7581038" y="3912661"/>
              <a:ext cx="73440" cy="156960"/>
            </p14:xfrm>
          </p:contentPart>
        </mc:Choice>
        <mc:Fallback xmlns="">
          <p:pic>
            <p:nvPicPr>
              <p:cNvPr id="1040" name="Tinta 1039">
                <a:extLst>
                  <a:ext uri="{FF2B5EF4-FFF2-40B4-BE49-F238E27FC236}">
                    <a16:creationId xmlns:a16="http://schemas.microsoft.com/office/drawing/2014/main" id="{B20DC172-9EDE-4EF3-8DF9-0E7870F1AA08}"/>
                  </a:ext>
                </a:extLst>
              </p:cNvPr>
              <p:cNvPicPr/>
              <p:nvPr/>
            </p:nvPicPr>
            <p:blipFill>
              <a:blip r:embed="rId33"/>
              <a:stretch>
                <a:fillRect/>
              </a:stretch>
            </p:blipFill>
            <p:spPr>
              <a:xfrm>
                <a:off x="7572082" y="3903661"/>
                <a:ext cx="90994"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41" name="Tinta 1040">
                <a:extLst>
                  <a:ext uri="{FF2B5EF4-FFF2-40B4-BE49-F238E27FC236}">
                    <a16:creationId xmlns:a16="http://schemas.microsoft.com/office/drawing/2014/main" id="{8E42BE2F-B4F8-4004-BAFA-A624BD981C86}"/>
                  </a:ext>
                </a:extLst>
              </p14:cNvPr>
              <p14:cNvContentPartPr/>
              <p14:nvPr/>
            </p14:nvContentPartPr>
            <p14:xfrm>
              <a:off x="6907478" y="2806021"/>
              <a:ext cx="63720" cy="242640"/>
            </p14:xfrm>
          </p:contentPart>
        </mc:Choice>
        <mc:Fallback xmlns="">
          <p:pic>
            <p:nvPicPr>
              <p:cNvPr id="1041" name="Tinta 1040">
                <a:extLst>
                  <a:ext uri="{FF2B5EF4-FFF2-40B4-BE49-F238E27FC236}">
                    <a16:creationId xmlns:a16="http://schemas.microsoft.com/office/drawing/2014/main" id="{8E42BE2F-B4F8-4004-BAFA-A624BD981C86}"/>
                  </a:ext>
                </a:extLst>
              </p:cNvPr>
              <p:cNvPicPr/>
              <p:nvPr/>
            </p:nvPicPr>
            <p:blipFill>
              <a:blip r:embed="rId35"/>
              <a:stretch>
                <a:fillRect/>
              </a:stretch>
            </p:blipFill>
            <p:spPr>
              <a:xfrm>
                <a:off x="6898478" y="2797008"/>
                <a:ext cx="81360" cy="260306"/>
              </a:xfrm>
              <a:prstGeom prst="rect">
                <a:avLst/>
              </a:prstGeom>
            </p:spPr>
          </p:pic>
        </mc:Fallback>
      </mc:AlternateContent>
      <p:pic>
        <p:nvPicPr>
          <p:cNvPr id="33" name="Picture 2" descr="Resultado de imagem para hylesia hembra adulta">
            <a:extLst>
              <a:ext uri="{FF2B5EF4-FFF2-40B4-BE49-F238E27FC236}">
                <a16:creationId xmlns:a16="http://schemas.microsoft.com/office/drawing/2014/main" id="{005CB0A3-50F0-4EE0-9042-2A1F69AD1356}"/>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rot="963185">
            <a:off x="6207856" y="1615779"/>
            <a:ext cx="2148044" cy="145219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Resultado de imagem para lepidopterismo">
            <a:extLst>
              <a:ext uri="{FF2B5EF4-FFF2-40B4-BE49-F238E27FC236}">
                <a16:creationId xmlns:a16="http://schemas.microsoft.com/office/drawing/2014/main" id="{CA7BF61A-1D20-452E-9CD3-9C6BC891DC97}"/>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511091" y="1453273"/>
            <a:ext cx="3379073" cy="4511237"/>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5" name="CaixaDeTexto 34">
            <a:extLst>
              <a:ext uri="{FF2B5EF4-FFF2-40B4-BE49-F238E27FC236}">
                <a16:creationId xmlns:a16="http://schemas.microsoft.com/office/drawing/2014/main" id="{84F520C9-1DDB-4065-B9D7-68D390025AD0}"/>
              </a:ext>
            </a:extLst>
          </p:cNvPr>
          <p:cNvSpPr txBox="1"/>
          <p:nvPr/>
        </p:nvSpPr>
        <p:spPr>
          <a:xfrm>
            <a:off x="8480255" y="1453273"/>
            <a:ext cx="1165191" cy="369332"/>
          </a:xfrm>
          <a:prstGeom prst="rect">
            <a:avLst/>
          </a:prstGeom>
          <a:noFill/>
        </p:spPr>
        <p:txBody>
          <a:bodyPr wrap="none" rtlCol="0">
            <a:spAutoFit/>
          </a:bodyPr>
          <a:lstStyle/>
          <a:p>
            <a:r>
              <a:rPr lang="pt-BR" dirty="0" err="1">
                <a:solidFill>
                  <a:schemeClr val="bg1"/>
                </a:solidFill>
              </a:rPr>
              <a:t>Dermatitis</a:t>
            </a:r>
            <a:endParaRPr lang="pt-BR" dirty="0">
              <a:solidFill>
                <a:schemeClr val="bg1"/>
              </a:solidFill>
            </a:endParaRPr>
          </a:p>
        </p:txBody>
      </p:sp>
      <p:sp>
        <p:nvSpPr>
          <p:cNvPr id="36" name="CaixaDeTexto 35">
            <a:extLst>
              <a:ext uri="{FF2B5EF4-FFF2-40B4-BE49-F238E27FC236}">
                <a16:creationId xmlns:a16="http://schemas.microsoft.com/office/drawing/2014/main" id="{72015A0F-3059-4E00-8533-C82386D42CCC}"/>
              </a:ext>
            </a:extLst>
          </p:cNvPr>
          <p:cNvSpPr txBox="1"/>
          <p:nvPr/>
        </p:nvSpPr>
        <p:spPr>
          <a:xfrm>
            <a:off x="145275" y="4260284"/>
            <a:ext cx="1916480" cy="523220"/>
          </a:xfrm>
          <a:prstGeom prst="rect">
            <a:avLst/>
          </a:prstGeom>
          <a:noFill/>
        </p:spPr>
        <p:txBody>
          <a:bodyPr wrap="square" rtlCol="0">
            <a:spAutoFit/>
          </a:bodyPr>
          <a:lstStyle/>
          <a:p>
            <a:pPr algn="ctr"/>
            <a:r>
              <a:rPr lang="pt-BR" sz="1400" b="1" dirty="0"/>
              <a:t>Adultos de Lepidoptera </a:t>
            </a:r>
          </a:p>
          <a:p>
            <a:pPr algn="ctr"/>
            <a:r>
              <a:rPr lang="pt-BR" sz="1400" dirty="0"/>
              <a:t>(</a:t>
            </a:r>
            <a:r>
              <a:rPr lang="pt-BR" sz="1400" dirty="0" err="1"/>
              <a:t>Polillas</a:t>
            </a:r>
            <a:r>
              <a:rPr lang="pt-BR" sz="1400" dirty="0"/>
              <a:t>)</a:t>
            </a:r>
          </a:p>
        </p:txBody>
      </p:sp>
      <p:grpSp>
        <p:nvGrpSpPr>
          <p:cNvPr id="37" name="Agrupar 36">
            <a:extLst>
              <a:ext uri="{FF2B5EF4-FFF2-40B4-BE49-F238E27FC236}">
                <a16:creationId xmlns:a16="http://schemas.microsoft.com/office/drawing/2014/main" id="{B84B92C0-C77D-4492-A142-C493122AA5A1}"/>
              </a:ext>
            </a:extLst>
          </p:cNvPr>
          <p:cNvGrpSpPr/>
          <p:nvPr/>
        </p:nvGrpSpPr>
        <p:grpSpPr>
          <a:xfrm>
            <a:off x="356463" y="726097"/>
            <a:ext cx="1457518" cy="1343023"/>
            <a:chOff x="3491897" y="1019866"/>
            <a:chExt cx="5759553" cy="5566322"/>
          </a:xfrm>
        </p:grpSpPr>
        <p:sp>
          <p:nvSpPr>
            <p:cNvPr id="39" name="Triângulo isósceles 38">
              <a:extLst>
                <a:ext uri="{FF2B5EF4-FFF2-40B4-BE49-F238E27FC236}">
                  <a16:creationId xmlns:a16="http://schemas.microsoft.com/office/drawing/2014/main" id="{1E9D9629-748B-4F08-B27F-5B18D39EEBC5}"/>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41" name="CaixaDeTexto 40">
              <a:extLst>
                <a:ext uri="{FF2B5EF4-FFF2-40B4-BE49-F238E27FC236}">
                  <a16:creationId xmlns:a16="http://schemas.microsoft.com/office/drawing/2014/main" id="{F603CBFB-5412-48F7-A4A3-6A9502F965FA}"/>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43" name="Conector reto 42">
              <a:extLst>
                <a:ext uri="{FF2B5EF4-FFF2-40B4-BE49-F238E27FC236}">
                  <a16:creationId xmlns:a16="http://schemas.microsoft.com/office/drawing/2014/main" id="{5BD8F2FD-1C1E-43BC-BC3C-CC64BA9718F7}"/>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Conector reto 43">
              <a:extLst>
                <a:ext uri="{FF2B5EF4-FFF2-40B4-BE49-F238E27FC236}">
                  <a16:creationId xmlns:a16="http://schemas.microsoft.com/office/drawing/2014/main" id="{A09E8976-3D5A-4B67-99E6-43250D809B39}"/>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Conector reto 44">
              <a:extLst>
                <a:ext uri="{FF2B5EF4-FFF2-40B4-BE49-F238E27FC236}">
                  <a16:creationId xmlns:a16="http://schemas.microsoft.com/office/drawing/2014/main" id="{3F276402-E475-46B8-81CE-B366F48211D3}"/>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Conector reto 45">
              <a:extLst>
                <a:ext uri="{FF2B5EF4-FFF2-40B4-BE49-F238E27FC236}">
                  <a16:creationId xmlns:a16="http://schemas.microsoft.com/office/drawing/2014/main" id="{4B36E7B8-1D48-419A-827A-603D549BB919}"/>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8D978F8E-992E-492F-A8D7-411B33C29D26}"/>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60D7A472-45D6-4443-A730-B68B0086E78B}"/>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3233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3741E513-3F9E-4B3A-A53F-E1346E9B7ACC}"/>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 name="Retângulo 1">
            <a:extLst>
              <a:ext uri="{FF2B5EF4-FFF2-40B4-BE49-F238E27FC236}">
                <a16:creationId xmlns:a16="http://schemas.microsoft.com/office/drawing/2014/main" id="{923C178E-91D6-4AC2-8BE2-9347D7BA5178}"/>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3140240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9" name="Retângulo 38">
            <a:extLst>
              <a:ext uri="{FF2B5EF4-FFF2-40B4-BE49-F238E27FC236}">
                <a16:creationId xmlns:a16="http://schemas.microsoft.com/office/drawing/2014/main" id="{39CB8F52-6ED1-43E1-B484-FC097BCFAE96}"/>
              </a:ext>
            </a:extLst>
          </p:cNvPr>
          <p:cNvSpPr/>
          <p:nvPr/>
        </p:nvSpPr>
        <p:spPr>
          <a:xfrm>
            <a:off x="6769823" y="5469658"/>
            <a:ext cx="2242793" cy="369332"/>
          </a:xfrm>
          <a:prstGeom prst="rect">
            <a:avLst/>
          </a:prstGeom>
        </p:spPr>
        <p:txBody>
          <a:bodyPr wrap="none">
            <a:spAutoFit/>
          </a:bodyPr>
          <a:lstStyle/>
          <a:p>
            <a:r>
              <a:rPr lang="pt-BR" dirty="0"/>
              <a:t>Se </a:t>
            </a:r>
            <a:r>
              <a:rPr lang="pt-BR" dirty="0" err="1"/>
              <a:t>alimentan</a:t>
            </a:r>
            <a:r>
              <a:rPr lang="pt-BR" dirty="0"/>
              <a:t> de </a:t>
            </a:r>
            <a:r>
              <a:rPr lang="pt-BR" dirty="0" err="1"/>
              <a:t>hojas</a:t>
            </a:r>
            <a:endParaRPr lang="pt-BR" dirty="0"/>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p:pic>
        <p:nvPicPr>
          <p:cNvPr id="1028" name="Picture 4" descr="Imagem relacionada">
            <a:extLst>
              <a:ext uri="{FF2B5EF4-FFF2-40B4-BE49-F238E27FC236}">
                <a16:creationId xmlns:a16="http://schemas.microsoft.com/office/drawing/2014/main" id="{BA38E81E-140E-4094-A1F2-715AB611F5C2}"/>
              </a:ext>
            </a:extLst>
          </p:cNvPr>
          <p:cNvPicPr>
            <a:picLocks noChangeAspect="1" noChangeArrowheads="1"/>
          </p:cNvPicPr>
          <p:nvPr/>
        </p:nvPicPr>
        <p:blipFill>
          <a:blip r:embed="rId2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81710" y="2232930"/>
            <a:ext cx="3392091" cy="339209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de Seta Reta 2">
            <a:extLst>
              <a:ext uri="{FF2B5EF4-FFF2-40B4-BE49-F238E27FC236}">
                <a16:creationId xmlns:a16="http://schemas.microsoft.com/office/drawing/2014/main" id="{8FB39469-0D0F-4890-B22A-2E94A70CA751}"/>
              </a:ext>
            </a:extLst>
          </p:cNvPr>
          <p:cNvCxnSpPr/>
          <p:nvPr/>
        </p:nvCxnSpPr>
        <p:spPr>
          <a:xfrm flipH="1">
            <a:off x="4898539" y="4121837"/>
            <a:ext cx="110702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 name="Retângulo 3">
            <a:extLst>
              <a:ext uri="{FF2B5EF4-FFF2-40B4-BE49-F238E27FC236}">
                <a16:creationId xmlns:a16="http://schemas.microsoft.com/office/drawing/2014/main" id="{41CD857D-B637-45E5-BB53-7D40CE667E4F}"/>
              </a:ext>
            </a:extLst>
          </p:cNvPr>
          <p:cNvSpPr/>
          <p:nvPr/>
        </p:nvSpPr>
        <p:spPr>
          <a:xfrm>
            <a:off x="2483371" y="5654324"/>
            <a:ext cx="2292294" cy="369332"/>
          </a:xfrm>
          <a:prstGeom prst="rect">
            <a:avLst/>
          </a:prstGeom>
        </p:spPr>
        <p:txBody>
          <a:bodyPr wrap="none">
            <a:spAutoFit/>
          </a:bodyPr>
          <a:lstStyle/>
          <a:p>
            <a:r>
              <a:rPr lang="pt-BR" dirty="0" err="1"/>
              <a:t>Hospedaje</a:t>
            </a:r>
            <a:r>
              <a:rPr lang="pt-BR" dirty="0"/>
              <a:t> / </a:t>
            </a:r>
            <a:r>
              <a:rPr lang="pt-BR" dirty="0" err="1"/>
              <a:t>camuflaje</a:t>
            </a:r>
            <a:endParaRPr lang="pt-BR" dirty="0"/>
          </a:p>
        </p:txBody>
      </p:sp>
      <p:sp>
        <p:nvSpPr>
          <p:cNvPr id="17" name="Retângulo 16">
            <a:extLst>
              <a:ext uri="{FF2B5EF4-FFF2-40B4-BE49-F238E27FC236}">
                <a16:creationId xmlns:a16="http://schemas.microsoft.com/office/drawing/2014/main" id="{29A91B55-794F-4CCA-8E0F-1CCE20998D7A}"/>
              </a:ext>
            </a:extLst>
          </p:cNvPr>
          <p:cNvSpPr/>
          <p:nvPr/>
        </p:nvSpPr>
        <p:spPr>
          <a:xfrm>
            <a:off x="4552932" y="1819626"/>
            <a:ext cx="2642805" cy="923330"/>
          </a:xfrm>
          <a:prstGeom prst="rect">
            <a:avLst/>
          </a:prstGeom>
          <a:solidFill>
            <a:schemeClr val="bg1"/>
          </a:solidFill>
          <a:ln w="38100">
            <a:solidFill>
              <a:schemeClr val="accent1"/>
            </a:solidFill>
          </a:ln>
        </p:spPr>
        <p:txBody>
          <a:bodyPr wrap="square">
            <a:spAutoFit/>
          </a:bodyPr>
          <a:lstStyle/>
          <a:p>
            <a:pPr algn="ctr"/>
            <a:r>
              <a:rPr lang="pt-BR" b="1" dirty="0"/>
              <a:t>Forma parte de </a:t>
            </a:r>
            <a:r>
              <a:rPr lang="pt-BR" b="1" dirty="0" err="1"/>
              <a:t>la</a:t>
            </a:r>
            <a:r>
              <a:rPr lang="pt-BR" b="1" dirty="0"/>
              <a:t> </a:t>
            </a:r>
            <a:r>
              <a:rPr lang="pt-BR" b="1" dirty="0" err="1"/>
              <a:t>estrategia</a:t>
            </a:r>
            <a:r>
              <a:rPr lang="pt-BR" b="1" dirty="0"/>
              <a:t> de vida de </a:t>
            </a:r>
            <a:r>
              <a:rPr lang="pt-BR" b="1" dirty="0" err="1"/>
              <a:t>estos</a:t>
            </a:r>
            <a:r>
              <a:rPr lang="pt-BR" b="1" dirty="0"/>
              <a:t> </a:t>
            </a:r>
            <a:r>
              <a:rPr lang="pt-BR" b="1" dirty="0" err="1"/>
              <a:t>animales</a:t>
            </a:r>
            <a:endParaRPr lang="pt-BR" b="1" dirty="0"/>
          </a:p>
        </p:txBody>
      </p:sp>
      <p:sp>
        <p:nvSpPr>
          <p:cNvPr id="16" name="Retângulo 15">
            <a:extLst>
              <a:ext uri="{FF2B5EF4-FFF2-40B4-BE49-F238E27FC236}">
                <a16:creationId xmlns:a16="http://schemas.microsoft.com/office/drawing/2014/main" id="{F905D93A-85FF-4FC9-925F-13A453DA515D}"/>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8" name="Retângulo 17">
            <a:extLst>
              <a:ext uri="{FF2B5EF4-FFF2-40B4-BE49-F238E27FC236}">
                <a16:creationId xmlns:a16="http://schemas.microsoft.com/office/drawing/2014/main" id="{556BC39E-37CB-4C15-B6BF-6D43AB249F7C}"/>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960291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9" name="Retângulo 38">
            <a:extLst>
              <a:ext uri="{FF2B5EF4-FFF2-40B4-BE49-F238E27FC236}">
                <a16:creationId xmlns:a16="http://schemas.microsoft.com/office/drawing/2014/main" id="{39CB8F52-6ED1-43E1-B484-FC097BCFAE96}"/>
              </a:ext>
            </a:extLst>
          </p:cNvPr>
          <p:cNvSpPr/>
          <p:nvPr/>
        </p:nvSpPr>
        <p:spPr>
          <a:xfrm>
            <a:off x="6769823" y="5469658"/>
            <a:ext cx="2242793" cy="369332"/>
          </a:xfrm>
          <a:prstGeom prst="rect">
            <a:avLst/>
          </a:prstGeom>
        </p:spPr>
        <p:txBody>
          <a:bodyPr wrap="none">
            <a:spAutoFit/>
          </a:bodyPr>
          <a:lstStyle/>
          <a:p>
            <a:r>
              <a:rPr lang="pt-BR" dirty="0"/>
              <a:t>Se </a:t>
            </a:r>
            <a:r>
              <a:rPr lang="pt-BR" dirty="0" err="1"/>
              <a:t>alimentan</a:t>
            </a:r>
            <a:r>
              <a:rPr lang="pt-BR" dirty="0"/>
              <a:t> de </a:t>
            </a:r>
            <a:r>
              <a:rPr lang="pt-BR" dirty="0" err="1"/>
              <a:t>hojas</a:t>
            </a:r>
            <a:endParaRPr lang="pt-BR" dirty="0"/>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p:pic>
        <p:nvPicPr>
          <p:cNvPr id="1028" name="Picture 4" descr="Imagem relacionada">
            <a:extLst>
              <a:ext uri="{FF2B5EF4-FFF2-40B4-BE49-F238E27FC236}">
                <a16:creationId xmlns:a16="http://schemas.microsoft.com/office/drawing/2014/main" id="{BA38E81E-140E-4094-A1F2-715AB611F5C2}"/>
              </a:ext>
            </a:extLst>
          </p:cNvPr>
          <p:cNvPicPr>
            <a:picLocks noChangeAspect="1" noChangeArrowheads="1"/>
          </p:cNvPicPr>
          <p:nvPr/>
        </p:nvPicPr>
        <p:blipFill>
          <a:blip r:embed="rId2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81710" y="2232930"/>
            <a:ext cx="3392091" cy="339209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de Seta Reta 2">
            <a:extLst>
              <a:ext uri="{FF2B5EF4-FFF2-40B4-BE49-F238E27FC236}">
                <a16:creationId xmlns:a16="http://schemas.microsoft.com/office/drawing/2014/main" id="{8FB39469-0D0F-4890-B22A-2E94A70CA751}"/>
              </a:ext>
            </a:extLst>
          </p:cNvPr>
          <p:cNvCxnSpPr/>
          <p:nvPr/>
        </p:nvCxnSpPr>
        <p:spPr>
          <a:xfrm flipH="1">
            <a:off x="4767309" y="4107433"/>
            <a:ext cx="110702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6">
            <p14:nvContentPartPr>
              <p14:cNvPr id="2" name="Tinta 1">
                <a:extLst>
                  <a:ext uri="{FF2B5EF4-FFF2-40B4-BE49-F238E27FC236}">
                    <a16:creationId xmlns:a16="http://schemas.microsoft.com/office/drawing/2014/main" id="{4DF276D3-5566-4AD4-8245-E189C0455D43}"/>
                  </a:ext>
                </a:extLst>
              </p14:cNvPr>
              <p14:cNvContentPartPr/>
              <p14:nvPr/>
            </p14:nvContentPartPr>
            <p14:xfrm>
              <a:off x="1678960" y="2706868"/>
              <a:ext cx="1043280" cy="392400"/>
            </p14:xfrm>
          </p:contentPart>
        </mc:Choice>
        <mc:Fallback xmlns="">
          <p:pic>
            <p:nvPicPr>
              <p:cNvPr id="2" name="Tinta 1">
                <a:extLst>
                  <a:ext uri="{FF2B5EF4-FFF2-40B4-BE49-F238E27FC236}">
                    <a16:creationId xmlns:a16="http://schemas.microsoft.com/office/drawing/2014/main" id="{4DF276D3-5566-4AD4-8245-E189C0455D43}"/>
                  </a:ext>
                </a:extLst>
              </p:cNvPr>
              <p:cNvPicPr/>
              <p:nvPr/>
            </p:nvPicPr>
            <p:blipFill>
              <a:blip r:embed="rId27"/>
              <a:stretch>
                <a:fillRect/>
              </a:stretch>
            </p:blipFill>
            <p:spPr>
              <a:xfrm>
                <a:off x="1670320" y="2698228"/>
                <a:ext cx="1060920" cy="410040"/>
              </a:xfrm>
              <a:prstGeom prst="rect">
                <a:avLst/>
              </a:prstGeom>
            </p:spPr>
          </p:pic>
        </mc:Fallback>
      </mc:AlternateContent>
      <p:sp>
        <p:nvSpPr>
          <p:cNvPr id="15" name="Retângulo 14">
            <a:extLst>
              <a:ext uri="{FF2B5EF4-FFF2-40B4-BE49-F238E27FC236}">
                <a16:creationId xmlns:a16="http://schemas.microsoft.com/office/drawing/2014/main" id="{CF9B9449-71A4-4237-987D-E772053FC69F}"/>
              </a:ext>
            </a:extLst>
          </p:cNvPr>
          <p:cNvSpPr/>
          <p:nvPr/>
        </p:nvSpPr>
        <p:spPr>
          <a:xfrm>
            <a:off x="2483371" y="5654324"/>
            <a:ext cx="2292294" cy="369332"/>
          </a:xfrm>
          <a:prstGeom prst="rect">
            <a:avLst/>
          </a:prstGeom>
        </p:spPr>
        <p:txBody>
          <a:bodyPr wrap="none">
            <a:spAutoFit/>
          </a:bodyPr>
          <a:lstStyle/>
          <a:p>
            <a:r>
              <a:rPr lang="pt-BR" dirty="0" err="1"/>
              <a:t>Hospedaje</a:t>
            </a:r>
            <a:r>
              <a:rPr lang="pt-BR" dirty="0"/>
              <a:t> / </a:t>
            </a:r>
            <a:r>
              <a:rPr lang="pt-BR" dirty="0" err="1"/>
              <a:t>camuflaje</a:t>
            </a:r>
            <a:endParaRPr lang="pt-BR" dirty="0"/>
          </a:p>
        </p:txBody>
      </p:sp>
      <p:sp>
        <p:nvSpPr>
          <p:cNvPr id="16" name="Retângulo 15">
            <a:extLst>
              <a:ext uri="{FF2B5EF4-FFF2-40B4-BE49-F238E27FC236}">
                <a16:creationId xmlns:a16="http://schemas.microsoft.com/office/drawing/2014/main" id="{599CDFE5-2D41-4DAB-BAF5-4AD7B6E0EDC1}"/>
              </a:ext>
            </a:extLst>
          </p:cNvPr>
          <p:cNvSpPr/>
          <p:nvPr/>
        </p:nvSpPr>
        <p:spPr>
          <a:xfrm>
            <a:off x="4552932" y="1819626"/>
            <a:ext cx="2642805" cy="923330"/>
          </a:xfrm>
          <a:prstGeom prst="rect">
            <a:avLst/>
          </a:prstGeom>
          <a:solidFill>
            <a:schemeClr val="bg1"/>
          </a:solidFill>
          <a:ln w="38100">
            <a:solidFill>
              <a:schemeClr val="accent1"/>
            </a:solidFill>
          </a:ln>
        </p:spPr>
        <p:txBody>
          <a:bodyPr wrap="square">
            <a:spAutoFit/>
          </a:bodyPr>
          <a:lstStyle/>
          <a:p>
            <a:pPr algn="ctr"/>
            <a:r>
              <a:rPr lang="pt-BR" b="1" dirty="0"/>
              <a:t>Forma parte de </a:t>
            </a:r>
            <a:r>
              <a:rPr lang="pt-BR" b="1" dirty="0" err="1"/>
              <a:t>la</a:t>
            </a:r>
            <a:r>
              <a:rPr lang="pt-BR" b="1" dirty="0"/>
              <a:t> </a:t>
            </a:r>
            <a:r>
              <a:rPr lang="pt-BR" b="1" dirty="0" err="1"/>
              <a:t>estrategia</a:t>
            </a:r>
            <a:r>
              <a:rPr lang="pt-BR" b="1" dirty="0"/>
              <a:t> de vida de </a:t>
            </a:r>
            <a:r>
              <a:rPr lang="pt-BR" b="1" dirty="0" err="1"/>
              <a:t>estos</a:t>
            </a:r>
            <a:r>
              <a:rPr lang="pt-BR" b="1" dirty="0"/>
              <a:t> </a:t>
            </a:r>
            <a:r>
              <a:rPr lang="pt-BR" b="1" dirty="0" err="1"/>
              <a:t>animales</a:t>
            </a:r>
            <a:endParaRPr lang="pt-BR" b="1" dirty="0"/>
          </a:p>
        </p:txBody>
      </p:sp>
      <p:sp>
        <p:nvSpPr>
          <p:cNvPr id="17" name="Retângulo 16">
            <a:extLst>
              <a:ext uri="{FF2B5EF4-FFF2-40B4-BE49-F238E27FC236}">
                <a16:creationId xmlns:a16="http://schemas.microsoft.com/office/drawing/2014/main" id="{A92217D4-548B-4165-B4EB-815F4FF8DC18}"/>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8" name="Retângulo 17">
            <a:extLst>
              <a:ext uri="{FF2B5EF4-FFF2-40B4-BE49-F238E27FC236}">
                <a16:creationId xmlns:a16="http://schemas.microsoft.com/office/drawing/2014/main" id="{BD8CCC3D-4D3E-4134-9A56-9843A30C32C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41799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9" name="Retângulo 38">
            <a:extLst>
              <a:ext uri="{FF2B5EF4-FFF2-40B4-BE49-F238E27FC236}">
                <a16:creationId xmlns:a16="http://schemas.microsoft.com/office/drawing/2014/main" id="{39CB8F52-6ED1-43E1-B484-FC097BCFAE96}"/>
              </a:ext>
            </a:extLst>
          </p:cNvPr>
          <p:cNvSpPr/>
          <p:nvPr/>
        </p:nvSpPr>
        <p:spPr>
          <a:xfrm>
            <a:off x="6769823" y="5469658"/>
            <a:ext cx="2242793" cy="369332"/>
          </a:xfrm>
          <a:prstGeom prst="rect">
            <a:avLst/>
          </a:prstGeom>
        </p:spPr>
        <p:txBody>
          <a:bodyPr wrap="none">
            <a:spAutoFit/>
          </a:bodyPr>
          <a:lstStyle/>
          <a:p>
            <a:r>
              <a:rPr lang="pt-BR" dirty="0"/>
              <a:t>Se </a:t>
            </a:r>
            <a:r>
              <a:rPr lang="pt-BR" dirty="0" err="1"/>
              <a:t>alimentan</a:t>
            </a:r>
            <a:r>
              <a:rPr lang="pt-BR" dirty="0"/>
              <a:t> de </a:t>
            </a:r>
            <a:r>
              <a:rPr lang="pt-BR" dirty="0" err="1"/>
              <a:t>hojas</a:t>
            </a:r>
            <a:endParaRPr lang="pt-BR" dirty="0"/>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p:pic>
        <p:nvPicPr>
          <p:cNvPr id="1028" name="Picture 4" descr="Imagem relacionada">
            <a:extLst>
              <a:ext uri="{FF2B5EF4-FFF2-40B4-BE49-F238E27FC236}">
                <a16:creationId xmlns:a16="http://schemas.microsoft.com/office/drawing/2014/main" id="{BA38E81E-140E-4094-A1F2-715AB611F5C2}"/>
              </a:ext>
            </a:extLst>
          </p:cNvPr>
          <p:cNvPicPr>
            <a:picLocks noChangeAspect="1" noChangeArrowheads="1"/>
          </p:cNvPicPr>
          <p:nvPr/>
        </p:nvPicPr>
        <p:blipFill>
          <a:blip r:embed="rId2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81710" y="2232930"/>
            <a:ext cx="3392091" cy="339209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Conector de Seta Reta 2">
            <a:extLst>
              <a:ext uri="{FF2B5EF4-FFF2-40B4-BE49-F238E27FC236}">
                <a16:creationId xmlns:a16="http://schemas.microsoft.com/office/drawing/2014/main" id="{8FB39469-0D0F-4890-B22A-2E94A70CA751}"/>
              </a:ext>
            </a:extLst>
          </p:cNvPr>
          <p:cNvCxnSpPr/>
          <p:nvPr/>
        </p:nvCxnSpPr>
        <p:spPr>
          <a:xfrm flipH="1">
            <a:off x="4767309" y="4107433"/>
            <a:ext cx="1107026"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6">
            <p14:nvContentPartPr>
              <p14:cNvPr id="2" name="Tinta 1">
                <a:extLst>
                  <a:ext uri="{FF2B5EF4-FFF2-40B4-BE49-F238E27FC236}">
                    <a16:creationId xmlns:a16="http://schemas.microsoft.com/office/drawing/2014/main" id="{78B97BB9-003F-41EB-B351-D0901FA6F772}"/>
                  </a:ext>
                </a:extLst>
              </p14:cNvPr>
              <p14:cNvContentPartPr/>
              <p14:nvPr/>
            </p14:nvContentPartPr>
            <p14:xfrm>
              <a:off x="3171880" y="4277908"/>
              <a:ext cx="709560" cy="610200"/>
            </p14:xfrm>
          </p:contentPart>
        </mc:Choice>
        <mc:Fallback xmlns="">
          <p:pic>
            <p:nvPicPr>
              <p:cNvPr id="2" name="Tinta 1">
                <a:extLst>
                  <a:ext uri="{FF2B5EF4-FFF2-40B4-BE49-F238E27FC236}">
                    <a16:creationId xmlns:a16="http://schemas.microsoft.com/office/drawing/2014/main" id="{78B97BB9-003F-41EB-B351-D0901FA6F772}"/>
                  </a:ext>
                </a:extLst>
              </p:cNvPr>
              <p:cNvPicPr/>
              <p:nvPr/>
            </p:nvPicPr>
            <p:blipFill>
              <a:blip r:embed="rId27"/>
              <a:stretch>
                <a:fillRect/>
              </a:stretch>
            </p:blipFill>
            <p:spPr>
              <a:xfrm>
                <a:off x="3163240" y="4269268"/>
                <a:ext cx="727200" cy="627840"/>
              </a:xfrm>
              <a:prstGeom prst="rect">
                <a:avLst/>
              </a:prstGeom>
            </p:spPr>
          </p:pic>
        </mc:Fallback>
      </mc:AlternateContent>
      <p:sp>
        <p:nvSpPr>
          <p:cNvPr id="15" name="Retângulo 14">
            <a:extLst>
              <a:ext uri="{FF2B5EF4-FFF2-40B4-BE49-F238E27FC236}">
                <a16:creationId xmlns:a16="http://schemas.microsoft.com/office/drawing/2014/main" id="{6753D853-1EE8-4769-B405-804CCDB5925D}"/>
              </a:ext>
            </a:extLst>
          </p:cNvPr>
          <p:cNvSpPr/>
          <p:nvPr/>
        </p:nvSpPr>
        <p:spPr>
          <a:xfrm>
            <a:off x="2483371" y="5654324"/>
            <a:ext cx="2292294" cy="369332"/>
          </a:xfrm>
          <a:prstGeom prst="rect">
            <a:avLst/>
          </a:prstGeom>
        </p:spPr>
        <p:txBody>
          <a:bodyPr wrap="none">
            <a:spAutoFit/>
          </a:bodyPr>
          <a:lstStyle/>
          <a:p>
            <a:r>
              <a:rPr lang="pt-BR" dirty="0" err="1"/>
              <a:t>Hospedaje</a:t>
            </a:r>
            <a:r>
              <a:rPr lang="pt-BR" dirty="0"/>
              <a:t> / </a:t>
            </a:r>
            <a:r>
              <a:rPr lang="pt-BR" dirty="0" err="1"/>
              <a:t>camuflaje</a:t>
            </a:r>
            <a:endParaRPr lang="pt-BR" dirty="0"/>
          </a:p>
        </p:txBody>
      </p:sp>
      <p:pic>
        <p:nvPicPr>
          <p:cNvPr id="16" name="Picture 4" descr="Resultado de imagem para lonomia obliqua">
            <a:extLst>
              <a:ext uri="{FF2B5EF4-FFF2-40B4-BE49-F238E27FC236}">
                <a16:creationId xmlns:a16="http://schemas.microsoft.com/office/drawing/2014/main" id="{4FF76833-6A02-476B-9584-417B23DFD908}"/>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b="7524"/>
          <a:stretch/>
        </p:blipFill>
        <p:spPr bwMode="auto">
          <a:xfrm>
            <a:off x="708932" y="834344"/>
            <a:ext cx="1814327" cy="231698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9">
            <p14:nvContentPartPr>
              <p14:cNvPr id="8" name="Tinta 7">
                <a:extLst>
                  <a:ext uri="{FF2B5EF4-FFF2-40B4-BE49-F238E27FC236}">
                    <a16:creationId xmlns:a16="http://schemas.microsoft.com/office/drawing/2014/main" id="{85AED934-C36E-424A-A22E-90D1978B9CDE}"/>
                  </a:ext>
                </a:extLst>
              </p14:cNvPr>
              <p14:cNvContentPartPr/>
              <p14:nvPr/>
            </p14:nvContentPartPr>
            <p14:xfrm>
              <a:off x="1348840" y="3465388"/>
              <a:ext cx="1312560" cy="1252080"/>
            </p14:xfrm>
          </p:contentPart>
        </mc:Choice>
        <mc:Fallback xmlns="">
          <p:pic>
            <p:nvPicPr>
              <p:cNvPr id="8" name="Tinta 7">
                <a:extLst>
                  <a:ext uri="{FF2B5EF4-FFF2-40B4-BE49-F238E27FC236}">
                    <a16:creationId xmlns:a16="http://schemas.microsoft.com/office/drawing/2014/main" id="{85AED934-C36E-424A-A22E-90D1978B9CDE}"/>
                  </a:ext>
                </a:extLst>
              </p:cNvPr>
              <p:cNvPicPr/>
              <p:nvPr/>
            </p:nvPicPr>
            <p:blipFill>
              <a:blip r:embed="rId30"/>
              <a:stretch>
                <a:fillRect/>
              </a:stretch>
            </p:blipFill>
            <p:spPr>
              <a:xfrm>
                <a:off x="1340200" y="3456388"/>
                <a:ext cx="1330200" cy="12697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9" name="Tinta 8">
                <a:extLst>
                  <a:ext uri="{FF2B5EF4-FFF2-40B4-BE49-F238E27FC236}">
                    <a16:creationId xmlns:a16="http://schemas.microsoft.com/office/drawing/2014/main" id="{A4A0A4C7-BD1C-4131-93D2-31BFF5C8AA7E}"/>
                  </a:ext>
                </a:extLst>
              </p14:cNvPr>
              <p14:cNvContentPartPr/>
              <p14:nvPr/>
            </p14:nvContentPartPr>
            <p14:xfrm>
              <a:off x="2611000" y="4523428"/>
              <a:ext cx="248040" cy="289440"/>
            </p14:xfrm>
          </p:contentPart>
        </mc:Choice>
        <mc:Fallback xmlns="">
          <p:pic>
            <p:nvPicPr>
              <p:cNvPr id="9" name="Tinta 8">
                <a:extLst>
                  <a:ext uri="{FF2B5EF4-FFF2-40B4-BE49-F238E27FC236}">
                    <a16:creationId xmlns:a16="http://schemas.microsoft.com/office/drawing/2014/main" id="{A4A0A4C7-BD1C-4131-93D2-31BFF5C8AA7E}"/>
                  </a:ext>
                </a:extLst>
              </p:cNvPr>
              <p:cNvPicPr/>
              <p:nvPr/>
            </p:nvPicPr>
            <p:blipFill>
              <a:blip r:embed="rId32"/>
              <a:stretch>
                <a:fillRect/>
              </a:stretch>
            </p:blipFill>
            <p:spPr>
              <a:xfrm>
                <a:off x="2602360" y="4514428"/>
                <a:ext cx="265680" cy="307080"/>
              </a:xfrm>
              <a:prstGeom prst="rect">
                <a:avLst/>
              </a:prstGeom>
            </p:spPr>
          </p:pic>
        </mc:Fallback>
      </mc:AlternateContent>
      <p:sp>
        <p:nvSpPr>
          <p:cNvPr id="24" name="Retângulo 23">
            <a:extLst>
              <a:ext uri="{FF2B5EF4-FFF2-40B4-BE49-F238E27FC236}">
                <a16:creationId xmlns:a16="http://schemas.microsoft.com/office/drawing/2014/main" id="{07274209-E48B-4058-9A8D-0B8592186237}"/>
              </a:ext>
            </a:extLst>
          </p:cNvPr>
          <p:cNvSpPr/>
          <p:nvPr/>
        </p:nvSpPr>
        <p:spPr>
          <a:xfrm>
            <a:off x="4552932" y="1819626"/>
            <a:ext cx="2642805" cy="923330"/>
          </a:xfrm>
          <a:prstGeom prst="rect">
            <a:avLst/>
          </a:prstGeom>
          <a:solidFill>
            <a:schemeClr val="bg1"/>
          </a:solidFill>
          <a:ln w="38100">
            <a:solidFill>
              <a:schemeClr val="accent1"/>
            </a:solidFill>
          </a:ln>
        </p:spPr>
        <p:txBody>
          <a:bodyPr wrap="square">
            <a:spAutoFit/>
          </a:bodyPr>
          <a:lstStyle/>
          <a:p>
            <a:pPr algn="ctr"/>
            <a:r>
              <a:rPr lang="pt-BR" b="1" dirty="0"/>
              <a:t>Forma parte de </a:t>
            </a:r>
            <a:r>
              <a:rPr lang="pt-BR" b="1" dirty="0" err="1"/>
              <a:t>la</a:t>
            </a:r>
            <a:r>
              <a:rPr lang="pt-BR" b="1" dirty="0"/>
              <a:t> </a:t>
            </a:r>
            <a:r>
              <a:rPr lang="pt-BR" b="1" dirty="0" err="1"/>
              <a:t>estrategia</a:t>
            </a:r>
            <a:r>
              <a:rPr lang="pt-BR" b="1" dirty="0"/>
              <a:t> de vida de </a:t>
            </a:r>
            <a:r>
              <a:rPr lang="pt-BR" b="1" dirty="0" err="1"/>
              <a:t>estos</a:t>
            </a:r>
            <a:r>
              <a:rPr lang="pt-BR" b="1" dirty="0"/>
              <a:t> </a:t>
            </a:r>
            <a:r>
              <a:rPr lang="pt-BR" b="1" dirty="0" err="1"/>
              <a:t>animales</a:t>
            </a:r>
            <a:endParaRPr lang="pt-BR" b="1" dirty="0"/>
          </a:p>
        </p:txBody>
      </p:sp>
      <p:sp>
        <p:nvSpPr>
          <p:cNvPr id="20" name="Retângulo 19">
            <a:extLst>
              <a:ext uri="{FF2B5EF4-FFF2-40B4-BE49-F238E27FC236}">
                <a16:creationId xmlns:a16="http://schemas.microsoft.com/office/drawing/2014/main" id="{4A3EB969-1071-4CEF-8C85-002FBC72677C}"/>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1" name="Retângulo 20">
            <a:extLst>
              <a:ext uri="{FF2B5EF4-FFF2-40B4-BE49-F238E27FC236}">
                <a16:creationId xmlns:a16="http://schemas.microsoft.com/office/drawing/2014/main" id="{E58DC21E-75AA-4895-839F-C076C21E4A9F}"/>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pic>
        <p:nvPicPr>
          <p:cNvPr id="16386" name="Picture 2" descr="Resultado de imagem para lonomia">
            <a:extLst>
              <a:ext uri="{FF2B5EF4-FFF2-40B4-BE49-F238E27FC236}">
                <a16:creationId xmlns:a16="http://schemas.microsoft.com/office/drawing/2014/main" id="{63766399-5EA6-42C6-B923-227E40F4DE76}"/>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2688774" y="547197"/>
            <a:ext cx="2219512" cy="118701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4">
            <p14:nvContentPartPr>
              <p14:cNvPr id="4" name="Tinta 3">
                <a:extLst>
                  <a:ext uri="{FF2B5EF4-FFF2-40B4-BE49-F238E27FC236}">
                    <a16:creationId xmlns:a16="http://schemas.microsoft.com/office/drawing/2014/main" id="{8565717E-18B7-4981-8F0E-0BA79D4E8E70}"/>
                  </a:ext>
                </a:extLst>
              </p14:cNvPr>
              <p14:cNvContentPartPr/>
              <p14:nvPr/>
            </p14:nvContentPartPr>
            <p14:xfrm>
              <a:off x="1374480" y="3489185"/>
              <a:ext cx="1314360" cy="1203120"/>
            </p14:xfrm>
          </p:contentPart>
        </mc:Choice>
        <mc:Fallback xmlns="">
          <p:pic>
            <p:nvPicPr>
              <p:cNvPr id="4" name="Tinta 3">
                <a:extLst>
                  <a:ext uri="{FF2B5EF4-FFF2-40B4-BE49-F238E27FC236}">
                    <a16:creationId xmlns:a16="http://schemas.microsoft.com/office/drawing/2014/main" id="{8565717E-18B7-4981-8F0E-0BA79D4E8E70}"/>
                  </a:ext>
                </a:extLst>
              </p:cNvPr>
              <p:cNvPicPr/>
              <p:nvPr/>
            </p:nvPicPr>
            <p:blipFill>
              <a:blip r:embed="rId35"/>
              <a:stretch>
                <a:fillRect/>
              </a:stretch>
            </p:blipFill>
            <p:spPr>
              <a:xfrm>
                <a:off x="1365840" y="3480185"/>
                <a:ext cx="1332000" cy="122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 name="Tinta 4">
                <a:extLst>
                  <a:ext uri="{FF2B5EF4-FFF2-40B4-BE49-F238E27FC236}">
                    <a16:creationId xmlns:a16="http://schemas.microsoft.com/office/drawing/2014/main" id="{9A51A40B-741A-4223-8A17-47CE14D69DB3}"/>
                  </a:ext>
                </a:extLst>
              </p14:cNvPr>
              <p14:cNvContentPartPr/>
              <p14:nvPr/>
            </p14:nvContentPartPr>
            <p14:xfrm>
              <a:off x="2536560" y="4420865"/>
              <a:ext cx="362880" cy="453960"/>
            </p14:xfrm>
          </p:contentPart>
        </mc:Choice>
        <mc:Fallback xmlns="">
          <p:pic>
            <p:nvPicPr>
              <p:cNvPr id="5" name="Tinta 4">
                <a:extLst>
                  <a:ext uri="{FF2B5EF4-FFF2-40B4-BE49-F238E27FC236}">
                    <a16:creationId xmlns:a16="http://schemas.microsoft.com/office/drawing/2014/main" id="{9A51A40B-741A-4223-8A17-47CE14D69DB3}"/>
                  </a:ext>
                </a:extLst>
              </p:cNvPr>
              <p:cNvPicPr/>
              <p:nvPr/>
            </p:nvPicPr>
            <p:blipFill>
              <a:blip r:embed="rId37"/>
              <a:stretch>
                <a:fillRect/>
              </a:stretch>
            </p:blipFill>
            <p:spPr>
              <a:xfrm>
                <a:off x="2527560" y="4412225"/>
                <a:ext cx="380520" cy="471600"/>
              </a:xfrm>
              <a:prstGeom prst="rect">
                <a:avLst/>
              </a:prstGeom>
            </p:spPr>
          </p:pic>
        </mc:Fallback>
      </mc:AlternateContent>
    </p:spTree>
    <p:extLst>
      <p:ext uri="{BB962C8B-B14F-4D97-AF65-F5344CB8AC3E}">
        <p14:creationId xmlns:p14="http://schemas.microsoft.com/office/powerpoint/2010/main" val="1696531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p:sp>
        <p:nvSpPr>
          <p:cNvPr id="20" name="Retângulo 19">
            <a:extLst>
              <a:ext uri="{FF2B5EF4-FFF2-40B4-BE49-F238E27FC236}">
                <a16:creationId xmlns:a16="http://schemas.microsoft.com/office/drawing/2014/main" id="{4A3EB969-1071-4CEF-8C85-002FBC72677C}"/>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1" name="Retângulo 20">
            <a:extLst>
              <a:ext uri="{FF2B5EF4-FFF2-40B4-BE49-F238E27FC236}">
                <a16:creationId xmlns:a16="http://schemas.microsoft.com/office/drawing/2014/main" id="{E58DC21E-75AA-4895-839F-C076C21E4A9F}"/>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pic>
        <p:nvPicPr>
          <p:cNvPr id="24578" name="Picture 2" descr="Resultado de imagem para Acharia nesea">
            <a:extLst>
              <a:ext uri="{FF2B5EF4-FFF2-40B4-BE49-F238E27FC236}">
                <a16:creationId xmlns:a16="http://schemas.microsoft.com/office/drawing/2014/main" id="{244B5DC1-11FD-4F9E-8930-B5A6CEC18C7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85590" y="1561376"/>
            <a:ext cx="4784861" cy="33082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50887E76-5BF2-44EB-BBF7-5AE6BD83E43C}"/>
              </a:ext>
            </a:extLst>
          </p:cNvPr>
          <p:cNvSpPr/>
          <p:nvPr/>
        </p:nvSpPr>
        <p:spPr>
          <a:xfrm>
            <a:off x="2422451" y="5007154"/>
            <a:ext cx="6096000" cy="646331"/>
          </a:xfrm>
          <a:prstGeom prst="rect">
            <a:avLst/>
          </a:prstGeom>
        </p:spPr>
        <p:txBody>
          <a:bodyPr>
            <a:spAutoFit/>
          </a:bodyPr>
          <a:lstStyle/>
          <a:p>
            <a:pPr algn="ctr"/>
            <a:r>
              <a:rPr lang="pt-BR" dirty="0" err="1"/>
              <a:t>Hay</a:t>
            </a:r>
            <a:r>
              <a:rPr lang="pt-BR" dirty="0"/>
              <a:t> </a:t>
            </a:r>
            <a:r>
              <a:rPr lang="pt-BR" dirty="0" err="1"/>
              <a:t>también</a:t>
            </a:r>
            <a:r>
              <a:rPr lang="pt-BR" dirty="0"/>
              <a:t> </a:t>
            </a:r>
            <a:r>
              <a:rPr lang="pt-BR" dirty="0" err="1"/>
              <a:t>las</a:t>
            </a:r>
            <a:r>
              <a:rPr lang="pt-BR" dirty="0"/>
              <a:t> que </a:t>
            </a:r>
            <a:r>
              <a:rPr lang="pt-BR" dirty="0" err="1"/>
              <a:t>tienen</a:t>
            </a:r>
            <a:r>
              <a:rPr lang="pt-BR" dirty="0"/>
              <a:t> </a:t>
            </a:r>
            <a:r>
              <a:rPr lang="pt-BR" dirty="0">
                <a:solidFill>
                  <a:srgbClr val="FF0000"/>
                </a:solidFill>
                <a:effectLst>
                  <a:outerShdw blurRad="38100" dist="38100" dir="2700000" algn="tl">
                    <a:srgbClr val="000000">
                      <a:alpha val="43137"/>
                    </a:srgbClr>
                  </a:outerShdw>
                </a:effectLst>
              </a:rPr>
              <a:t>colores de alertas</a:t>
            </a:r>
            <a:r>
              <a:rPr lang="pt-BR" dirty="0"/>
              <a:t>, para evitar que </a:t>
            </a:r>
            <a:r>
              <a:rPr lang="pt-BR" dirty="0" err="1"/>
              <a:t>sean</a:t>
            </a:r>
            <a:r>
              <a:rPr lang="pt-BR" dirty="0"/>
              <a:t> predadas por </a:t>
            </a:r>
            <a:r>
              <a:rPr lang="pt-BR" dirty="0" err="1"/>
              <a:t>otros</a:t>
            </a:r>
            <a:r>
              <a:rPr lang="pt-BR" dirty="0"/>
              <a:t> </a:t>
            </a:r>
            <a:r>
              <a:rPr lang="pt-BR" dirty="0" err="1"/>
              <a:t>animales</a:t>
            </a:r>
            <a:r>
              <a:rPr lang="pt-BR" dirty="0"/>
              <a:t>.</a:t>
            </a:r>
          </a:p>
        </p:txBody>
      </p:sp>
      <p:pic>
        <p:nvPicPr>
          <p:cNvPr id="24580" name="Picture 4" descr="Resultado de imagem para perigo">
            <a:extLst>
              <a:ext uri="{FF2B5EF4-FFF2-40B4-BE49-F238E27FC236}">
                <a16:creationId xmlns:a16="http://schemas.microsoft.com/office/drawing/2014/main" id="{863DB885-F4C7-48F8-B958-AE3B9FC9ABE7}"/>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3699" y="1472419"/>
            <a:ext cx="3553699" cy="3642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58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p:sp>
        <p:nvSpPr>
          <p:cNvPr id="12" name="Retângulo 11">
            <a:extLst>
              <a:ext uri="{FF2B5EF4-FFF2-40B4-BE49-F238E27FC236}">
                <a16:creationId xmlns:a16="http://schemas.microsoft.com/office/drawing/2014/main" id="{C9D934D9-FCD7-4594-B4E6-92E023036930}"/>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3" name="Retângulo 12">
            <a:extLst>
              <a:ext uri="{FF2B5EF4-FFF2-40B4-BE49-F238E27FC236}">
                <a16:creationId xmlns:a16="http://schemas.microsoft.com/office/drawing/2014/main" id="{68B47A31-75E4-4870-9D22-599750B40989}"/>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80400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m relacionada">
            <a:extLst>
              <a:ext uri="{FF2B5EF4-FFF2-40B4-BE49-F238E27FC236}">
                <a16:creationId xmlns:a16="http://schemas.microsoft.com/office/drawing/2014/main" id="{4398A54F-A689-4375-9518-97967706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95"/>
          <a:stretch/>
        </p:blipFill>
        <p:spPr bwMode="auto">
          <a:xfrm>
            <a:off x="-958789" y="1625277"/>
            <a:ext cx="9148902" cy="60761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m para podalia">
            <a:extLst>
              <a:ext uri="{FF2B5EF4-FFF2-40B4-BE49-F238E27FC236}">
                <a16:creationId xmlns:a16="http://schemas.microsoft.com/office/drawing/2014/main" id="{F1834322-7094-4868-A5D8-F10AC788A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631" y="2172533"/>
            <a:ext cx="26289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915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p:sp>
        <p:nvSpPr>
          <p:cNvPr id="14" name="Retângulo 13">
            <a:extLst>
              <a:ext uri="{FF2B5EF4-FFF2-40B4-BE49-F238E27FC236}">
                <a16:creationId xmlns:a16="http://schemas.microsoft.com/office/drawing/2014/main" id="{A8651E5D-2E79-4E72-A72A-D0621A40A5B1}"/>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5" name="Retângulo 14">
            <a:extLst>
              <a:ext uri="{FF2B5EF4-FFF2-40B4-BE49-F238E27FC236}">
                <a16:creationId xmlns:a16="http://schemas.microsoft.com/office/drawing/2014/main" id="{F474C1B9-D178-4102-850E-78B11D51E1B3}"/>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551289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DA131861-A0C8-4A9A-8BE8-98B602AA2D8D}"/>
                  </a:ext>
                </a:extLst>
              </p14:cNvPr>
              <p14:cNvContentPartPr/>
              <p14:nvPr/>
            </p14:nvContentPartPr>
            <p14:xfrm>
              <a:off x="4527280" y="3957508"/>
              <a:ext cx="635400" cy="661320"/>
            </p14:xfrm>
          </p:contentPart>
        </mc:Choice>
        <mc:Fallback xmlns="">
          <p:pic>
            <p:nvPicPr>
              <p:cNvPr id="4" name="Tinta 3">
                <a:extLst>
                  <a:ext uri="{FF2B5EF4-FFF2-40B4-BE49-F238E27FC236}">
                    <a16:creationId xmlns:a16="http://schemas.microsoft.com/office/drawing/2014/main" id="{DA131861-A0C8-4A9A-8BE8-98B602AA2D8D}"/>
                  </a:ext>
                </a:extLst>
              </p:cNvPr>
              <p:cNvPicPr/>
              <p:nvPr/>
            </p:nvPicPr>
            <p:blipFill>
              <a:blip r:embed="rId30"/>
              <a:stretch>
                <a:fillRect/>
              </a:stretch>
            </p:blipFill>
            <p:spPr>
              <a:xfrm>
                <a:off x="4518640" y="3948868"/>
                <a:ext cx="653040" cy="678960"/>
              </a:xfrm>
              <a:prstGeom prst="rect">
                <a:avLst/>
              </a:prstGeom>
            </p:spPr>
          </p:pic>
        </mc:Fallback>
      </mc:AlternateContent>
      <p:sp>
        <p:nvSpPr>
          <p:cNvPr id="16" name="Retângulo 15">
            <a:extLst>
              <a:ext uri="{FF2B5EF4-FFF2-40B4-BE49-F238E27FC236}">
                <a16:creationId xmlns:a16="http://schemas.microsoft.com/office/drawing/2014/main" id="{79717BD2-DD8E-469E-8D42-5BBC42ABBD95}"/>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7" name="Retângulo 16">
            <a:extLst>
              <a:ext uri="{FF2B5EF4-FFF2-40B4-BE49-F238E27FC236}">
                <a16:creationId xmlns:a16="http://schemas.microsoft.com/office/drawing/2014/main" id="{8646D146-F58A-4752-9D88-0A215EC1799C}"/>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54247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DA131861-A0C8-4A9A-8BE8-98B602AA2D8D}"/>
                  </a:ext>
                </a:extLst>
              </p14:cNvPr>
              <p14:cNvContentPartPr/>
              <p14:nvPr/>
            </p14:nvContentPartPr>
            <p14:xfrm>
              <a:off x="4527280" y="3957508"/>
              <a:ext cx="635400" cy="661320"/>
            </p14:xfrm>
          </p:contentPart>
        </mc:Choice>
        <mc:Fallback xmlns="">
          <p:pic>
            <p:nvPicPr>
              <p:cNvPr id="4" name="Tinta 3">
                <a:extLst>
                  <a:ext uri="{FF2B5EF4-FFF2-40B4-BE49-F238E27FC236}">
                    <a16:creationId xmlns:a16="http://schemas.microsoft.com/office/drawing/2014/main" id="{DA131861-A0C8-4A9A-8BE8-98B602AA2D8D}"/>
                  </a:ext>
                </a:extLst>
              </p:cNvPr>
              <p:cNvPicPr/>
              <p:nvPr/>
            </p:nvPicPr>
            <p:blipFill>
              <a:blip r:embed="rId30"/>
              <a:stretch>
                <a:fillRect/>
              </a:stretch>
            </p:blipFill>
            <p:spPr>
              <a:xfrm>
                <a:off x="4518640" y="3948868"/>
                <a:ext cx="65304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Tinta 4">
                <a:extLst>
                  <a:ext uri="{FF2B5EF4-FFF2-40B4-BE49-F238E27FC236}">
                    <a16:creationId xmlns:a16="http://schemas.microsoft.com/office/drawing/2014/main" id="{3728B8BD-7D29-470E-9D85-583930AA58C0}"/>
                  </a:ext>
                </a:extLst>
              </p14:cNvPr>
              <p14:cNvContentPartPr/>
              <p14:nvPr/>
            </p14:nvContentPartPr>
            <p14:xfrm>
              <a:off x="5013640" y="3455308"/>
              <a:ext cx="606240" cy="585360"/>
            </p14:xfrm>
          </p:contentPart>
        </mc:Choice>
        <mc:Fallback xmlns="">
          <p:pic>
            <p:nvPicPr>
              <p:cNvPr id="5" name="Tinta 4">
                <a:extLst>
                  <a:ext uri="{FF2B5EF4-FFF2-40B4-BE49-F238E27FC236}">
                    <a16:creationId xmlns:a16="http://schemas.microsoft.com/office/drawing/2014/main" id="{3728B8BD-7D29-470E-9D85-583930AA58C0}"/>
                  </a:ext>
                </a:extLst>
              </p:cNvPr>
              <p:cNvPicPr/>
              <p:nvPr/>
            </p:nvPicPr>
            <p:blipFill>
              <a:blip r:embed="rId32"/>
              <a:stretch>
                <a:fillRect/>
              </a:stretch>
            </p:blipFill>
            <p:spPr>
              <a:xfrm>
                <a:off x="5005000" y="3446668"/>
                <a:ext cx="623880" cy="603000"/>
              </a:xfrm>
              <a:prstGeom prst="rect">
                <a:avLst/>
              </a:prstGeom>
            </p:spPr>
          </p:pic>
        </mc:Fallback>
      </mc:AlternateContent>
      <p:sp>
        <p:nvSpPr>
          <p:cNvPr id="16" name="Retângulo 15">
            <a:extLst>
              <a:ext uri="{FF2B5EF4-FFF2-40B4-BE49-F238E27FC236}">
                <a16:creationId xmlns:a16="http://schemas.microsoft.com/office/drawing/2014/main" id="{605DA067-B28D-45CD-A453-7D007A1179EF}"/>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7" name="Retângulo 16">
            <a:extLst>
              <a:ext uri="{FF2B5EF4-FFF2-40B4-BE49-F238E27FC236}">
                <a16:creationId xmlns:a16="http://schemas.microsoft.com/office/drawing/2014/main" id="{F8B7D1A8-AB34-4EA2-9FD8-7C817985F5D4}"/>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50038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DA131861-A0C8-4A9A-8BE8-98B602AA2D8D}"/>
                  </a:ext>
                </a:extLst>
              </p14:cNvPr>
              <p14:cNvContentPartPr/>
              <p14:nvPr/>
            </p14:nvContentPartPr>
            <p14:xfrm>
              <a:off x="4527280" y="3957508"/>
              <a:ext cx="635400" cy="661320"/>
            </p14:xfrm>
          </p:contentPart>
        </mc:Choice>
        <mc:Fallback xmlns="">
          <p:pic>
            <p:nvPicPr>
              <p:cNvPr id="4" name="Tinta 3">
                <a:extLst>
                  <a:ext uri="{FF2B5EF4-FFF2-40B4-BE49-F238E27FC236}">
                    <a16:creationId xmlns:a16="http://schemas.microsoft.com/office/drawing/2014/main" id="{DA131861-A0C8-4A9A-8BE8-98B602AA2D8D}"/>
                  </a:ext>
                </a:extLst>
              </p:cNvPr>
              <p:cNvPicPr/>
              <p:nvPr/>
            </p:nvPicPr>
            <p:blipFill>
              <a:blip r:embed="rId30"/>
              <a:stretch>
                <a:fillRect/>
              </a:stretch>
            </p:blipFill>
            <p:spPr>
              <a:xfrm>
                <a:off x="4518640" y="3948868"/>
                <a:ext cx="65304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Tinta 4">
                <a:extLst>
                  <a:ext uri="{FF2B5EF4-FFF2-40B4-BE49-F238E27FC236}">
                    <a16:creationId xmlns:a16="http://schemas.microsoft.com/office/drawing/2014/main" id="{3728B8BD-7D29-470E-9D85-583930AA58C0}"/>
                  </a:ext>
                </a:extLst>
              </p14:cNvPr>
              <p14:cNvContentPartPr/>
              <p14:nvPr/>
            </p14:nvContentPartPr>
            <p14:xfrm>
              <a:off x="5013640" y="3455308"/>
              <a:ext cx="606240" cy="585360"/>
            </p14:xfrm>
          </p:contentPart>
        </mc:Choice>
        <mc:Fallback xmlns="">
          <p:pic>
            <p:nvPicPr>
              <p:cNvPr id="5" name="Tinta 4">
                <a:extLst>
                  <a:ext uri="{FF2B5EF4-FFF2-40B4-BE49-F238E27FC236}">
                    <a16:creationId xmlns:a16="http://schemas.microsoft.com/office/drawing/2014/main" id="{3728B8BD-7D29-470E-9D85-583930AA58C0}"/>
                  </a:ext>
                </a:extLst>
              </p:cNvPr>
              <p:cNvPicPr/>
              <p:nvPr/>
            </p:nvPicPr>
            <p:blipFill>
              <a:blip r:embed="rId32"/>
              <a:stretch>
                <a:fillRect/>
              </a:stretch>
            </p:blipFill>
            <p:spPr>
              <a:xfrm>
                <a:off x="5005000" y="3446668"/>
                <a:ext cx="6238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Tinta 7">
                <a:extLst>
                  <a:ext uri="{FF2B5EF4-FFF2-40B4-BE49-F238E27FC236}">
                    <a16:creationId xmlns:a16="http://schemas.microsoft.com/office/drawing/2014/main" id="{70678A23-05F4-4877-8719-0E015B9D123D}"/>
                  </a:ext>
                </a:extLst>
              </p14:cNvPr>
              <p14:cNvContentPartPr/>
              <p14:nvPr/>
            </p14:nvContentPartPr>
            <p14:xfrm>
              <a:off x="5420800" y="3157228"/>
              <a:ext cx="587880" cy="544680"/>
            </p14:xfrm>
          </p:contentPart>
        </mc:Choice>
        <mc:Fallback xmlns="">
          <p:pic>
            <p:nvPicPr>
              <p:cNvPr id="8" name="Tinta 7">
                <a:extLst>
                  <a:ext uri="{FF2B5EF4-FFF2-40B4-BE49-F238E27FC236}">
                    <a16:creationId xmlns:a16="http://schemas.microsoft.com/office/drawing/2014/main" id="{70678A23-05F4-4877-8719-0E015B9D123D}"/>
                  </a:ext>
                </a:extLst>
              </p:cNvPr>
              <p:cNvPicPr/>
              <p:nvPr/>
            </p:nvPicPr>
            <p:blipFill>
              <a:blip r:embed="rId34"/>
              <a:stretch>
                <a:fillRect/>
              </a:stretch>
            </p:blipFill>
            <p:spPr>
              <a:xfrm>
                <a:off x="5411800" y="3148228"/>
                <a:ext cx="605520" cy="562320"/>
              </a:xfrm>
              <a:prstGeom prst="rect">
                <a:avLst/>
              </a:prstGeom>
            </p:spPr>
          </p:pic>
        </mc:Fallback>
      </mc:AlternateContent>
      <p:sp>
        <p:nvSpPr>
          <p:cNvPr id="18" name="Retângulo 17">
            <a:extLst>
              <a:ext uri="{FF2B5EF4-FFF2-40B4-BE49-F238E27FC236}">
                <a16:creationId xmlns:a16="http://schemas.microsoft.com/office/drawing/2014/main" id="{B3E4E742-34E0-4E53-BAD1-5414227726C8}"/>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9" name="Retângulo 18">
            <a:extLst>
              <a:ext uri="{FF2B5EF4-FFF2-40B4-BE49-F238E27FC236}">
                <a16:creationId xmlns:a16="http://schemas.microsoft.com/office/drawing/2014/main" id="{77E7D600-DE9C-4BAF-A976-6F9344ED3265}"/>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41440038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DA131861-A0C8-4A9A-8BE8-98B602AA2D8D}"/>
                  </a:ext>
                </a:extLst>
              </p14:cNvPr>
              <p14:cNvContentPartPr/>
              <p14:nvPr/>
            </p14:nvContentPartPr>
            <p14:xfrm>
              <a:off x="4527280" y="3957508"/>
              <a:ext cx="635400" cy="661320"/>
            </p14:xfrm>
          </p:contentPart>
        </mc:Choice>
        <mc:Fallback xmlns="">
          <p:pic>
            <p:nvPicPr>
              <p:cNvPr id="4" name="Tinta 3">
                <a:extLst>
                  <a:ext uri="{FF2B5EF4-FFF2-40B4-BE49-F238E27FC236}">
                    <a16:creationId xmlns:a16="http://schemas.microsoft.com/office/drawing/2014/main" id="{DA131861-A0C8-4A9A-8BE8-98B602AA2D8D}"/>
                  </a:ext>
                </a:extLst>
              </p:cNvPr>
              <p:cNvPicPr/>
              <p:nvPr/>
            </p:nvPicPr>
            <p:blipFill>
              <a:blip r:embed="rId30"/>
              <a:stretch>
                <a:fillRect/>
              </a:stretch>
            </p:blipFill>
            <p:spPr>
              <a:xfrm>
                <a:off x="4518640" y="3948868"/>
                <a:ext cx="65304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Tinta 4">
                <a:extLst>
                  <a:ext uri="{FF2B5EF4-FFF2-40B4-BE49-F238E27FC236}">
                    <a16:creationId xmlns:a16="http://schemas.microsoft.com/office/drawing/2014/main" id="{3728B8BD-7D29-470E-9D85-583930AA58C0}"/>
                  </a:ext>
                </a:extLst>
              </p14:cNvPr>
              <p14:cNvContentPartPr/>
              <p14:nvPr/>
            </p14:nvContentPartPr>
            <p14:xfrm>
              <a:off x="5013640" y="3455308"/>
              <a:ext cx="606240" cy="585360"/>
            </p14:xfrm>
          </p:contentPart>
        </mc:Choice>
        <mc:Fallback xmlns="">
          <p:pic>
            <p:nvPicPr>
              <p:cNvPr id="5" name="Tinta 4">
                <a:extLst>
                  <a:ext uri="{FF2B5EF4-FFF2-40B4-BE49-F238E27FC236}">
                    <a16:creationId xmlns:a16="http://schemas.microsoft.com/office/drawing/2014/main" id="{3728B8BD-7D29-470E-9D85-583930AA58C0}"/>
                  </a:ext>
                </a:extLst>
              </p:cNvPr>
              <p:cNvPicPr/>
              <p:nvPr/>
            </p:nvPicPr>
            <p:blipFill>
              <a:blip r:embed="rId32"/>
              <a:stretch>
                <a:fillRect/>
              </a:stretch>
            </p:blipFill>
            <p:spPr>
              <a:xfrm>
                <a:off x="5005000" y="3446668"/>
                <a:ext cx="6238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Tinta 7">
                <a:extLst>
                  <a:ext uri="{FF2B5EF4-FFF2-40B4-BE49-F238E27FC236}">
                    <a16:creationId xmlns:a16="http://schemas.microsoft.com/office/drawing/2014/main" id="{70678A23-05F4-4877-8719-0E015B9D123D}"/>
                  </a:ext>
                </a:extLst>
              </p14:cNvPr>
              <p14:cNvContentPartPr/>
              <p14:nvPr/>
            </p14:nvContentPartPr>
            <p14:xfrm>
              <a:off x="5420800" y="3157228"/>
              <a:ext cx="587880" cy="544680"/>
            </p14:xfrm>
          </p:contentPart>
        </mc:Choice>
        <mc:Fallback xmlns="">
          <p:pic>
            <p:nvPicPr>
              <p:cNvPr id="8" name="Tinta 7">
                <a:extLst>
                  <a:ext uri="{FF2B5EF4-FFF2-40B4-BE49-F238E27FC236}">
                    <a16:creationId xmlns:a16="http://schemas.microsoft.com/office/drawing/2014/main" id="{70678A23-05F4-4877-8719-0E015B9D123D}"/>
                  </a:ext>
                </a:extLst>
              </p:cNvPr>
              <p:cNvPicPr/>
              <p:nvPr/>
            </p:nvPicPr>
            <p:blipFill>
              <a:blip r:embed="rId34"/>
              <a:stretch>
                <a:fillRect/>
              </a:stretch>
            </p:blipFill>
            <p:spPr>
              <a:xfrm>
                <a:off x="5411800" y="3148228"/>
                <a:ext cx="605520" cy="562320"/>
              </a:xfrm>
              <a:prstGeom prst="rect">
                <a:avLst/>
              </a:prstGeom>
            </p:spPr>
          </p:pic>
        </mc:Fallback>
      </mc:AlternateContent>
      <p:pic>
        <p:nvPicPr>
          <p:cNvPr id="35" name="Picture 2" descr="Resultado de imagem para ventosas">
            <a:extLst>
              <a:ext uri="{FF2B5EF4-FFF2-40B4-BE49-F238E27FC236}">
                <a16:creationId xmlns:a16="http://schemas.microsoft.com/office/drawing/2014/main" id="{D716F30D-FB2B-4418-9337-391CDBDEF8E3}"/>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795422" y="789101"/>
            <a:ext cx="2932882" cy="167691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82DB72CE-E9A0-4500-A95C-7F8940D5985D}"/>
              </a:ext>
            </a:extLst>
          </p:cNvPr>
          <p:cNvSpPr/>
          <p:nvPr/>
        </p:nvSpPr>
        <p:spPr>
          <a:xfrm>
            <a:off x="2730999" y="2072353"/>
            <a:ext cx="1026435" cy="369332"/>
          </a:xfrm>
          <a:prstGeom prst="rect">
            <a:avLst/>
          </a:prstGeom>
        </p:spPr>
        <p:txBody>
          <a:bodyPr wrap="none">
            <a:spAutoFit/>
          </a:bodyPr>
          <a:lstStyle/>
          <a:p>
            <a:r>
              <a:rPr lang="pt-BR" dirty="0"/>
              <a:t>Ventosas</a:t>
            </a:r>
          </a:p>
        </p:txBody>
      </p:sp>
      <p:cxnSp>
        <p:nvCxnSpPr>
          <p:cNvPr id="24" name="Conector de Seta Reta 23">
            <a:extLst>
              <a:ext uri="{FF2B5EF4-FFF2-40B4-BE49-F238E27FC236}">
                <a16:creationId xmlns:a16="http://schemas.microsoft.com/office/drawing/2014/main" id="{54E14B0A-1ADF-41F5-99AD-927DED7E30EC}"/>
              </a:ext>
            </a:extLst>
          </p:cNvPr>
          <p:cNvCxnSpPr/>
          <p:nvPr/>
        </p:nvCxnSpPr>
        <p:spPr>
          <a:xfrm flipH="1" flipV="1">
            <a:off x="2730999" y="2698812"/>
            <a:ext cx="1281708" cy="1535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tângulo 19">
            <a:extLst>
              <a:ext uri="{FF2B5EF4-FFF2-40B4-BE49-F238E27FC236}">
                <a16:creationId xmlns:a16="http://schemas.microsoft.com/office/drawing/2014/main" id="{6FB18017-AAAF-4F67-861E-6448DF39B6D6}"/>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1" name="Retângulo 20">
            <a:extLst>
              <a:ext uri="{FF2B5EF4-FFF2-40B4-BE49-F238E27FC236}">
                <a16:creationId xmlns:a16="http://schemas.microsoft.com/office/drawing/2014/main" id="{29759611-2A84-4166-B567-C258C1C3FE0F}"/>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380301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1B5B7F29-9E04-4FA1-BD3C-833B2B589A2E}"/>
              </a:ext>
            </a:extLst>
          </p:cNvPr>
          <p:cNvSpPr/>
          <p:nvPr/>
        </p:nvSpPr>
        <p:spPr>
          <a:xfrm>
            <a:off x="4997897" y="4636222"/>
            <a:ext cx="1375185" cy="646331"/>
          </a:xfrm>
          <a:prstGeom prst="rect">
            <a:avLst/>
          </a:prstGeom>
          <a:solidFill>
            <a:srgbClr val="FFFFFF">
              <a:alpha val="45882"/>
            </a:srgbClr>
          </a:solidFill>
          <a:ln>
            <a:noFill/>
          </a:ln>
        </p:spPr>
        <p:txBody>
          <a:bodyPr wrap="none">
            <a:spAutoFit/>
          </a:bodyPr>
          <a:lstStyle/>
          <a:p>
            <a:pPr algn="ctr"/>
            <a:r>
              <a:rPr lang="pt-BR" dirty="0"/>
              <a:t>4 pares de </a:t>
            </a:r>
          </a:p>
          <a:p>
            <a:pPr algn="ctr"/>
            <a:r>
              <a:rPr lang="pt-BR" dirty="0" err="1"/>
              <a:t>Pseudopatas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 name="Tinta 1">
                <a:extLst>
                  <a:ext uri="{FF2B5EF4-FFF2-40B4-BE49-F238E27FC236}">
                    <a16:creationId xmlns:a16="http://schemas.microsoft.com/office/drawing/2014/main" id="{6683F8AD-C58B-4423-A052-B0EFA5D41623}"/>
                  </a:ext>
                </a:extLst>
              </p14:cNvPr>
              <p14:cNvContentPartPr/>
              <p14:nvPr/>
            </p14:nvContentPartPr>
            <p14:xfrm>
              <a:off x="3941560" y="4739428"/>
              <a:ext cx="675720" cy="695160"/>
            </p14:xfrm>
          </p:contentPart>
        </mc:Choice>
        <mc:Fallback xmlns="">
          <p:pic>
            <p:nvPicPr>
              <p:cNvPr id="2" name="Tinta 1">
                <a:extLst>
                  <a:ext uri="{FF2B5EF4-FFF2-40B4-BE49-F238E27FC236}">
                    <a16:creationId xmlns:a16="http://schemas.microsoft.com/office/drawing/2014/main" id="{6683F8AD-C58B-4423-A052-B0EFA5D41623}"/>
                  </a:ext>
                </a:extLst>
              </p:cNvPr>
              <p:cNvPicPr/>
              <p:nvPr/>
            </p:nvPicPr>
            <p:blipFill>
              <a:blip r:embed="rId26"/>
              <a:stretch>
                <a:fillRect/>
              </a:stretch>
            </p:blipFill>
            <p:spPr>
              <a:xfrm>
                <a:off x="3932560" y="4730428"/>
                <a:ext cx="693360" cy="712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8"/>
              <a:stretch>
                <a:fillRect/>
              </a:stretch>
            </p:blipFill>
            <p:spPr>
              <a:xfrm>
                <a:off x="-701720" y="478478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DA131861-A0C8-4A9A-8BE8-98B602AA2D8D}"/>
                  </a:ext>
                </a:extLst>
              </p14:cNvPr>
              <p14:cNvContentPartPr/>
              <p14:nvPr/>
            </p14:nvContentPartPr>
            <p14:xfrm>
              <a:off x="4527280" y="3957508"/>
              <a:ext cx="635400" cy="661320"/>
            </p14:xfrm>
          </p:contentPart>
        </mc:Choice>
        <mc:Fallback xmlns="">
          <p:pic>
            <p:nvPicPr>
              <p:cNvPr id="4" name="Tinta 3">
                <a:extLst>
                  <a:ext uri="{FF2B5EF4-FFF2-40B4-BE49-F238E27FC236}">
                    <a16:creationId xmlns:a16="http://schemas.microsoft.com/office/drawing/2014/main" id="{DA131861-A0C8-4A9A-8BE8-98B602AA2D8D}"/>
                  </a:ext>
                </a:extLst>
              </p:cNvPr>
              <p:cNvPicPr/>
              <p:nvPr/>
            </p:nvPicPr>
            <p:blipFill>
              <a:blip r:embed="rId30"/>
              <a:stretch>
                <a:fillRect/>
              </a:stretch>
            </p:blipFill>
            <p:spPr>
              <a:xfrm>
                <a:off x="4518640" y="3948868"/>
                <a:ext cx="653040" cy="678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 name="Tinta 4">
                <a:extLst>
                  <a:ext uri="{FF2B5EF4-FFF2-40B4-BE49-F238E27FC236}">
                    <a16:creationId xmlns:a16="http://schemas.microsoft.com/office/drawing/2014/main" id="{3728B8BD-7D29-470E-9D85-583930AA58C0}"/>
                  </a:ext>
                </a:extLst>
              </p14:cNvPr>
              <p14:cNvContentPartPr/>
              <p14:nvPr/>
            </p14:nvContentPartPr>
            <p14:xfrm>
              <a:off x="5013640" y="3455308"/>
              <a:ext cx="606240" cy="585360"/>
            </p14:xfrm>
          </p:contentPart>
        </mc:Choice>
        <mc:Fallback xmlns="">
          <p:pic>
            <p:nvPicPr>
              <p:cNvPr id="5" name="Tinta 4">
                <a:extLst>
                  <a:ext uri="{FF2B5EF4-FFF2-40B4-BE49-F238E27FC236}">
                    <a16:creationId xmlns:a16="http://schemas.microsoft.com/office/drawing/2014/main" id="{3728B8BD-7D29-470E-9D85-583930AA58C0}"/>
                  </a:ext>
                </a:extLst>
              </p:cNvPr>
              <p:cNvPicPr/>
              <p:nvPr/>
            </p:nvPicPr>
            <p:blipFill>
              <a:blip r:embed="rId32"/>
              <a:stretch>
                <a:fillRect/>
              </a:stretch>
            </p:blipFill>
            <p:spPr>
              <a:xfrm>
                <a:off x="5005000" y="3446668"/>
                <a:ext cx="6238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8" name="Tinta 7">
                <a:extLst>
                  <a:ext uri="{FF2B5EF4-FFF2-40B4-BE49-F238E27FC236}">
                    <a16:creationId xmlns:a16="http://schemas.microsoft.com/office/drawing/2014/main" id="{70678A23-05F4-4877-8719-0E015B9D123D}"/>
                  </a:ext>
                </a:extLst>
              </p14:cNvPr>
              <p14:cNvContentPartPr/>
              <p14:nvPr/>
            </p14:nvContentPartPr>
            <p14:xfrm>
              <a:off x="5420800" y="3157228"/>
              <a:ext cx="587880" cy="544680"/>
            </p14:xfrm>
          </p:contentPart>
        </mc:Choice>
        <mc:Fallback xmlns="">
          <p:pic>
            <p:nvPicPr>
              <p:cNvPr id="8" name="Tinta 7">
                <a:extLst>
                  <a:ext uri="{FF2B5EF4-FFF2-40B4-BE49-F238E27FC236}">
                    <a16:creationId xmlns:a16="http://schemas.microsoft.com/office/drawing/2014/main" id="{70678A23-05F4-4877-8719-0E015B9D123D}"/>
                  </a:ext>
                </a:extLst>
              </p:cNvPr>
              <p:cNvPicPr/>
              <p:nvPr/>
            </p:nvPicPr>
            <p:blipFill>
              <a:blip r:embed="rId34"/>
              <a:stretch>
                <a:fillRect/>
              </a:stretch>
            </p:blipFill>
            <p:spPr>
              <a:xfrm>
                <a:off x="5411800" y="3148228"/>
                <a:ext cx="60552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Tinta 21">
                <a:extLst>
                  <a:ext uri="{FF2B5EF4-FFF2-40B4-BE49-F238E27FC236}">
                    <a16:creationId xmlns:a16="http://schemas.microsoft.com/office/drawing/2014/main" id="{4894B5EF-CB35-4324-A8AC-3A0D2610E3C3}"/>
                  </a:ext>
                </a:extLst>
              </p14:cNvPr>
              <p14:cNvContentPartPr/>
              <p14:nvPr/>
            </p14:nvContentPartPr>
            <p14:xfrm>
              <a:off x="7560640" y="2918908"/>
              <a:ext cx="1917000" cy="2832120"/>
            </p14:xfrm>
          </p:contentPart>
        </mc:Choice>
        <mc:Fallback xmlns="">
          <p:pic>
            <p:nvPicPr>
              <p:cNvPr id="22" name="Tinta 21">
                <a:extLst>
                  <a:ext uri="{FF2B5EF4-FFF2-40B4-BE49-F238E27FC236}">
                    <a16:creationId xmlns:a16="http://schemas.microsoft.com/office/drawing/2014/main" id="{4894B5EF-CB35-4324-A8AC-3A0D2610E3C3}"/>
                  </a:ext>
                </a:extLst>
              </p:cNvPr>
              <p:cNvPicPr/>
              <p:nvPr/>
            </p:nvPicPr>
            <p:blipFill>
              <a:blip r:embed="rId36"/>
              <a:stretch>
                <a:fillRect/>
              </a:stretch>
            </p:blipFill>
            <p:spPr>
              <a:xfrm>
                <a:off x="7551640" y="2909908"/>
                <a:ext cx="1934640" cy="2849760"/>
              </a:xfrm>
              <a:prstGeom prst="rect">
                <a:avLst/>
              </a:prstGeom>
            </p:spPr>
          </p:pic>
        </mc:Fallback>
      </mc:AlternateContent>
      <p:pic>
        <p:nvPicPr>
          <p:cNvPr id="37" name="Picture 2" descr="Resultado de imagem para ventosas">
            <a:extLst>
              <a:ext uri="{FF2B5EF4-FFF2-40B4-BE49-F238E27FC236}">
                <a16:creationId xmlns:a16="http://schemas.microsoft.com/office/drawing/2014/main" id="{B4F64755-3B44-45EB-98DC-C6FD9766A4F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95422" y="789101"/>
            <a:ext cx="2932882" cy="167691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9" name="Retângulo 38">
            <a:extLst>
              <a:ext uri="{FF2B5EF4-FFF2-40B4-BE49-F238E27FC236}">
                <a16:creationId xmlns:a16="http://schemas.microsoft.com/office/drawing/2014/main" id="{2531DD32-2147-4C34-969F-73807D7101FF}"/>
              </a:ext>
            </a:extLst>
          </p:cNvPr>
          <p:cNvSpPr/>
          <p:nvPr/>
        </p:nvSpPr>
        <p:spPr>
          <a:xfrm>
            <a:off x="2730999" y="2072353"/>
            <a:ext cx="1026435" cy="369332"/>
          </a:xfrm>
          <a:prstGeom prst="rect">
            <a:avLst/>
          </a:prstGeom>
        </p:spPr>
        <p:txBody>
          <a:bodyPr wrap="none">
            <a:spAutoFit/>
          </a:bodyPr>
          <a:lstStyle/>
          <a:p>
            <a:r>
              <a:rPr lang="pt-BR" dirty="0"/>
              <a:t>Ventosas</a:t>
            </a:r>
          </a:p>
        </p:txBody>
      </p:sp>
      <p:cxnSp>
        <p:nvCxnSpPr>
          <p:cNvPr id="40" name="Conector de Seta Reta 39">
            <a:extLst>
              <a:ext uri="{FF2B5EF4-FFF2-40B4-BE49-F238E27FC236}">
                <a16:creationId xmlns:a16="http://schemas.microsoft.com/office/drawing/2014/main" id="{030244BE-5EF9-45F5-9D27-D1F9641BEFD0}"/>
              </a:ext>
            </a:extLst>
          </p:cNvPr>
          <p:cNvCxnSpPr/>
          <p:nvPr/>
        </p:nvCxnSpPr>
        <p:spPr>
          <a:xfrm flipH="1" flipV="1">
            <a:off x="2730999" y="2698812"/>
            <a:ext cx="1281708" cy="15358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2052E3EE-3FDC-4666-8CAF-F258BDC13C56}"/>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3" name="Retângulo 22">
            <a:extLst>
              <a:ext uri="{FF2B5EF4-FFF2-40B4-BE49-F238E27FC236}">
                <a16:creationId xmlns:a16="http://schemas.microsoft.com/office/drawing/2014/main" id="{BCEB1FF6-4291-4EE0-BE84-613DB1137BB4}"/>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914018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sp>
        <p:nvSpPr>
          <p:cNvPr id="18" name="Retângulo 17">
            <a:extLst>
              <a:ext uri="{FF2B5EF4-FFF2-40B4-BE49-F238E27FC236}">
                <a16:creationId xmlns:a16="http://schemas.microsoft.com/office/drawing/2014/main" id="{26F4EFC4-D64B-4889-818F-E97A8BF47A09}"/>
              </a:ext>
            </a:extLst>
          </p:cNvPr>
          <p:cNvSpPr/>
          <p:nvPr/>
        </p:nvSpPr>
        <p:spPr>
          <a:xfrm>
            <a:off x="6750353" y="3894744"/>
            <a:ext cx="1212383" cy="646331"/>
          </a:xfrm>
          <a:prstGeom prst="rect">
            <a:avLst/>
          </a:prstGeom>
          <a:solidFill>
            <a:srgbClr val="FFFFFF">
              <a:alpha val="45882"/>
            </a:srgbClr>
          </a:solidFill>
          <a:ln>
            <a:noFill/>
          </a:ln>
        </p:spPr>
        <p:txBody>
          <a:bodyPr wrap="none">
            <a:spAutoFit/>
          </a:bodyPr>
          <a:lstStyle/>
          <a:p>
            <a:pPr algn="ctr"/>
            <a:r>
              <a:rPr lang="pt-BR" dirty="0"/>
              <a:t>3 pares de </a:t>
            </a:r>
          </a:p>
          <a:p>
            <a:pPr algn="ctr"/>
            <a:r>
              <a:rPr lang="pt-BR" dirty="0"/>
              <a:t>patas</a:t>
            </a:r>
          </a:p>
        </p:txBody>
      </p:sp>
      <p:sp>
        <p:nvSpPr>
          <p:cNvPr id="13" name="Retângulo 12">
            <a:extLst>
              <a:ext uri="{FF2B5EF4-FFF2-40B4-BE49-F238E27FC236}">
                <a16:creationId xmlns:a16="http://schemas.microsoft.com/office/drawing/2014/main" id="{0910B704-00A6-4A0A-8673-92FF6219B207}"/>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4" name="Retângulo 13">
            <a:extLst>
              <a:ext uri="{FF2B5EF4-FFF2-40B4-BE49-F238E27FC236}">
                <a16:creationId xmlns:a16="http://schemas.microsoft.com/office/drawing/2014/main" id="{57A66818-C7C3-4126-BF7F-5C5E423471E6}"/>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6816920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sp>
        <p:nvSpPr>
          <p:cNvPr id="18" name="Retângulo 17">
            <a:extLst>
              <a:ext uri="{FF2B5EF4-FFF2-40B4-BE49-F238E27FC236}">
                <a16:creationId xmlns:a16="http://schemas.microsoft.com/office/drawing/2014/main" id="{26F4EFC4-D64B-4889-818F-E97A8BF47A09}"/>
              </a:ext>
            </a:extLst>
          </p:cNvPr>
          <p:cNvSpPr/>
          <p:nvPr/>
        </p:nvSpPr>
        <p:spPr>
          <a:xfrm>
            <a:off x="6750353" y="3894744"/>
            <a:ext cx="1212383" cy="646331"/>
          </a:xfrm>
          <a:prstGeom prst="rect">
            <a:avLst/>
          </a:prstGeom>
          <a:solidFill>
            <a:srgbClr val="FFFFFF">
              <a:alpha val="45882"/>
            </a:srgbClr>
          </a:solidFill>
          <a:ln>
            <a:noFill/>
          </a:ln>
        </p:spPr>
        <p:txBody>
          <a:bodyPr wrap="none">
            <a:spAutoFit/>
          </a:bodyPr>
          <a:lstStyle/>
          <a:p>
            <a:pPr algn="ctr"/>
            <a:r>
              <a:rPr lang="pt-BR" dirty="0"/>
              <a:t>3 pares de </a:t>
            </a:r>
          </a:p>
          <a:p>
            <a:pPr algn="ctr"/>
            <a:r>
              <a:rPr lang="pt-BR" dirty="0"/>
              <a:t>patas</a:t>
            </a:r>
          </a:p>
        </p:txBody>
      </p:sp>
      <mc:AlternateContent xmlns:mc="http://schemas.openxmlformats.org/markup-compatibility/2006" xmlns:p14="http://schemas.microsoft.com/office/powerpoint/2010/main">
        <mc:Choice Requires="p14">
          <p:contentPart p14:bwMode="auto" r:id="rId27">
            <p14:nvContentPartPr>
              <p14:cNvPr id="2" name="Tinta 1">
                <a:extLst>
                  <a:ext uri="{FF2B5EF4-FFF2-40B4-BE49-F238E27FC236}">
                    <a16:creationId xmlns:a16="http://schemas.microsoft.com/office/drawing/2014/main" id="{7ADA6895-0C28-48DF-A5C8-58DF306D391F}"/>
                  </a:ext>
                </a:extLst>
              </p14:cNvPr>
              <p14:cNvContentPartPr/>
              <p14:nvPr/>
            </p14:nvContentPartPr>
            <p14:xfrm>
              <a:off x="6936400" y="3066508"/>
              <a:ext cx="394920" cy="425880"/>
            </p14:xfrm>
          </p:contentPart>
        </mc:Choice>
        <mc:Fallback xmlns="">
          <p:pic>
            <p:nvPicPr>
              <p:cNvPr id="2" name="Tinta 1">
                <a:extLst>
                  <a:ext uri="{FF2B5EF4-FFF2-40B4-BE49-F238E27FC236}">
                    <a16:creationId xmlns:a16="http://schemas.microsoft.com/office/drawing/2014/main" id="{7ADA6895-0C28-48DF-A5C8-58DF306D391F}"/>
                  </a:ext>
                </a:extLst>
              </p:cNvPr>
              <p:cNvPicPr/>
              <p:nvPr/>
            </p:nvPicPr>
            <p:blipFill>
              <a:blip r:embed="rId28"/>
              <a:stretch>
                <a:fillRect/>
              </a:stretch>
            </p:blipFill>
            <p:spPr>
              <a:xfrm>
                <a:off x="6927400" y="3057508"/>
                <a:ext cx="412560" cy="443520"/>
              </a:xfrm>
              <a:prstGeom prst="rect">
                <a:avLst/>
              </a:prstGeom>
            </p:spPr>
          </p:pic>
        </mc:Fallback>
      </mc:AlternateContent>
      <p:sp>
        <p:nvSpPr>
          <p:cNvPr id="15" name="Retângulo 14">
            <a:extLst>
              <a:ext uri="{FF2B5EF4-FFF2-40B4-BE49-F238E27FC236}">
                <a16:creationId xmlns:a16="http://schemas.microsoft.com/office/drawing/2014/main" id="{E0E22627-6163-4C28-801F-81288AB6A461}"/>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6" name="Retângulo 15">
            <a:extLst>
              <a:ext uri="{FF2B5EF4-FFF2-40B4-BE49-F238E27FC236}">
                <a16:creationId xmlns:a16="http://schemas.microsoft.com/office/drawing/2014/main" id="{4570DE41-4E9B-4F27-950D-8DD7DD62D130}"/>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985291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sp>
        <p:nvSpPr>
          <p:cNvPr id="18" name="Retângulo 17">
            <a:extLst>
              <a:ext uri="{FF2B5EF4-FFF2-40B4-BE49-F238E27FC236}">
                <a16:creationId xmlns:a16="http://schemas.microsoft.com/office/drawing/2014/main" id="{26F4EFC4-D64B-4889-818F-E97A8BF47A09}"/>
              </a:ext>
            </a:extLst>
          </p:cNvPr>
          <p:cNvSpPr/>
          <p:nvPr/>
        </p:nvSpPr>
        <p:spPr>
          <a:xfrm>
            <a:off x="6750353" y="3894744"/>
            <a:ext cx="1212383" cy="646331"/>
          </a:xfrm>
          <a:prstGeom prst="rect">
            <a:avLst/>
          </a:prstGeom>
          <a:solidFill>
            <a:srgbClr val="FFFFFF">
              <a:alpha val="45882"/>
            </a:srgbClr>
          </a:solidFill>
          <a:ln>
            <a:noFill/>
          </a:ln>
        </p:spPr>
        <p:txBody>
          <a:bodyPr wrap="none">
            <a:spAutoFit/>
          </a:bodyPr>
          <a:lstStyle/>
          <a:p>
            <a:pPr algn="ctr"/>
            <a:r>
              <a:rPr lang="pt-BR" dirty="0"/>
              <a:t>3 pares de </a:t>
            </a:r>
          </a:p>
          <a:p>
            <a:pPr algn="ctr"/>
            <a:r>
              <a:rPr lang="pt-BR" dirty="0"/>
              <a:t>patas</a:t>
            </a:r>
          </a:p>
        </p:txBody>
      </p:sp>
      <mc:AlternateContent xmlns:mc="http://schemas.openxmlformats.org/markup-compatibility/2006" xmlns:p14="http://schemas.microsoft.com/office/powerpoint/2010/main">
        <mc:Choice Requires="p14">
          <p:contentPart p14:bwMode="auto" r:id="rId27">
            <p14:nvContentPartPr>
              <p14:cNvPr id="2" name="Tinta 1">
                <a:extLst>
                  <a:ext uri="{FF2B5EF4-FFF2-40B4-BE49-F238E27FC236}">
                    <a16:creationId xmlns:a16="http://schemas.microsoft.com/office/drawing/2014/main" id="{7ADA6895-0C28-48DF-A5C8-58DF306D391F}"/>
                  </a:ext>
                </a:extLst>
              </p14:cNvPr>
              <p14:cNvContentPartPr/>
              <p14:nvPr/>
            </p14:nvContentPartPr>
            <p14:xfrm>
              <a:off x="6936400" y="3066508"/>
              <a:ext cx="394920" cy="425880"/>
            </p14:xfrm>
          </p:contentPart>
        </mc:Choice>
        <mc:Fallback xmlns="">
          <p:pic>
            <p:nvPicPr>
              <p:cNvPr id="2" name="Tinta 1">
                <a:extLst>
                  <a:ext uri="{FF2B5EF4-FFF2-40B4-BE49-F238E27FC236}">
                    <a16:creationId xmlns:a16="http://schemas.microsoft.com/office/drawing/2014/main" id="{7ADA6895-0C28-48DF-A5C8-58DF306D391F}"/>
                  </a:ext>
                </a:extLst>
              </p:cNvPr>
              <p:cNvPicPr/>
              <p:nvPr/>
            </p:nvPicPr>
            <p:blipFill>
              <a:blip r:embed="rId28"/>
              <a:stretch>
                <a:fillRect/>
              </a:stretch>
            </p:blipFill>
            <p:spPr>
              <a:xfrm>
                <a:off x="6927400" y="3057508"/>
                <a:ext cx="4125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FB99D171-952D-4710-96F0-D7378BFD4216}"/>
                  </a:ext>
                </a:extLst>
              </p14:cNvPr>
              <p14:cNvContentPartPr/>
              <p14:nvPr/>
            </p14:nvContentPartPr>
            <p14:xfrm>
              <a:off x="7296400" y="3107548"/>
              <a:ext cx="287640" cy="401040"/>
            </p14:xfrm>
          </p:contentPart>
        </mc:Choice>
        <mc:Fallback xmlns="">
          <p:pic>
            <p:nvPicPr>
              <p:cNvPr id="4" name="Tinta 3">
                <a:extLst>
                  <a:ext uri="{FF2B5EF4-FFF2-40B4-BE49-F238E27FC236}">
                    <a16:creationId xmlns:a16="http://schemas.microsoft.com/office/drawing/2014/main" id="{FB99D171-952D-4710-96F0-D7378BFD4216}"/>
                  </a:ext>
                </a:extLst>
              </p:cNvPr>
              <p:cNvPicPr/>
              <p:nvPr/>
            </p:nvPicPr>
            <p:blipFill>
              <a:blip r:embed="rId30"/>
              <a:stretch>
                <a:fillRect/>
              </a:stretch>
            </p:blipFill>
            <p:spPr>
              <a:xfrm>
                <a:off x="7287400" y="3098548"/>
                <a:ext cx="305280" cy="418680"/>
              </a:xfrm>
              <a:prstGeom prst="rect">
                <a:avLst/>
              </a:prstGeom>
            </p:spPr>
          </p:pic>
        </mc:Fallback>
      </mc:AlternateContent>
      <p:sp>
        <p:nvSpPr>
          <p:cNvPr id="15" name="Retângulo 14">
            <a:extLst>
              <a:ext uri="{FF2B5EF4-FFF2-40B4-BE49-F238E27FC236}">
                <a16:creationId xmlns:a16="http://schemas.microsoft.com/office/drawing/2014/main" id="{80752BDF-93E2-4156-9571-8585DAD3D2CC}"/>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6" name="Retângulo 15">
            <a:extLst>
              <a:ext uri="{FF2B5EF4-FFF2-40B4-BE49-F238E27FC236}">
                <a16:creationId xmlns:a16="http://schemas.microsoft.com/office/drawing/2014/main" id="{2FD75310-82D0-40A0-B2B0-7A00B3B73CDC}"/>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4102065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8758" y="789101"/>
            <a:ext cx="6969026" cy="496543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sp>
        <p:nvSpPr>
          <p:cNvPr id="18" name="Retângulo 17">
            <a:extLst>
              <a:ext uri="{FF2B5EF4-FFF2-40B4-BE49-F238E27FC236}">
                <a16:creationId xmlns:a16="http://schemas.microsoft.com/office/drawing/2014/main" id="{26F4EFC4-D64B-4889-818F-E97A8BF47A09}"/>
              </a:ext>
            </a:extLst>
          </p:cNvPr>
          <p:cNvSpPr/>
          <p:nvPr/>
        </p:nvSpPr>
        <p:spPr>
          <a:xfrm>
            <a:off x="6750353" y="3894744"/>
            <a:ext cx="1212383" cy="646331"/>
          </a:xfrm>
          <a:prstGeom prst="rect">
            <a:avLst/>
          </a:prstGeom>
          <a:solidFill>
            <a:srgbClr val="FFFFFF">
              <a:alpha val="45882"/>
            </a:srgbClr>
          </a:solidFill>
          <a:ln>
            <a:noFill/>
          </a:ln>
        </p:spPr>
        <p:txBody>
          <a:bodyPr wrap="none">
            <a:spAutoFit/>
          </a:bodyPr>
          <a:lstStyle/>
          <a:p>
            <a:pPr algn="ctr"/>
            <a:r>
              <a:rPr lang="pt-BR" dirty="0"/>
              <a:t>3 pares de </a:t>
            </a:r>
          </a:p>
          <a:p>
            <a:pPr algn="ctr"/>
            <a:r>
              <a:rPr lang="pt-BR" dirty="0"/>
              <a:t>patas</a:t>
            </a:r>
          </a:p>
        </p:txBody>
      </p:sp>
      <mc:AlternateContent xmlns:mc="http://schemas.openxmlformats.org/markup-compatibility/2006" xmlns:p14="http://schemas.microsoft.com/office/powerpoint/2010/main">
        <mc:Choice Requires="p14">
          <p:contentPart p14:bwMode="auto" r:id="rId27">
            <p14:nvContentPartPr>
              <p14:cNvPr id="2" name="Tinta 1">
                <a:extLst>
                  <a:ext uri="{FF2B5EF4-FFF2-40B4-BE49-F238E27FC236}">
                    <a16:creationId xmlns:a16="http://schemas.microsoft.com/office/drawing/2014/main" id="{7ADA6895-0C28-48DF-A5C8-58DF306D391F}"/>
                  </a:ext>
                </a:extLst>
              </p14:cNvPr>
              <p14:cNvContentPartPr/>
              <p14:nvPr/>
            </p14:nvContentPartPr>
            <p14:xfrm>
              <a:off x="6936400" y="3066508"/>
              <a:ext cx="394920" cy="425880"/>
            </p14:xfrm>
          </p:contentPart>
        </mc:Choice>
        <mc:Fallback xmlns="">
          <p:pic>
            <p:nvPicPr>
              <p:cNvPr id="2" name="Tinta 1">
                <a:extLst>
                  <a:ext uri="{FF2B5EF4-FFF2-40B4-BE49-F238E27FC236}">
                    <a16:creationId xmlns:a16="http://schemas.microsoft.com/office/drawing/2014/main" id="{7ADA6895-0C28-48DF-A5C8-58DF306D391F}"/>
                  </a:ext>
                </a:extLst>
              </p:cNvPr>
              <p:cNvPicPr/>
              <p:nvPr/>
            </p:nvPicPr>
            <p:blipFill>
              <a:blip r:embed="rId28"/>
              <a:stretch>
                <a:fillRect/>
              </a:stretch>
            </p:blipFill>
            <p:spPr>
              <a:xfrm>
                <a:off x="6927400" y="3057508"/>
                <a:ext cx="41256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 name="Tinta 3">
                <a:extLst>
                  <a:ext uri="{FF2B5EF4-FFF2-40B4-BE49-F238E27FC236}">
                    <a16:creationId xmlns:a16="http://schemas.microsoft.com/office/drawing/2014/main" id="{FB99D171-952D-4710-96F0-D7378BFD4216}"/>
                  </a:ext>
                </a:extLst>
              </p14:cNvPr>
              <p14:cNvContentPartPr/>
              <p14:nvPr/>
            </p14:nvContentPartPr>
            <p14:xfrm>
              <a:off x="7296400" y="3107548"/>
              <a:ext cx="287640" cy="401040"/>
            </p14:xfrm>
          </p:contentPart>
        </mc:Choice>
        <mc:Fallback xmlns="">
          <p:pic>
            <p:nvPicPr>
              <p:cNvPr id="4" name="Tinta 3">
                <a:extLst>
                  <a:ext uri="{FF2B5EF4-FFF2-40B4-BE49-F238E27FC236}">
                    <a16:creationId xmlns:a16="http://schemas.microsoft.com/office/drawing/2014/main" id="{FB99D171-952D-4710-96F0-D7378BFD4216}"/>
                  </a:ext>
                </a:extLst>
              </p:cNvPr>
              <p:cNvPicPr/>
              <p:nvPr/>
            </p:nvPicPr>
            <p:blipFill>
              <a:blip r:embed="rId30"/>
              <a:stretch>
                <a:fillRect/>
              </a:stretch>
            </p:blipFill>
            <p:spPr>
              <a:xfrm>
                <a:off x="7287400" y="3098548"/>
                <a:ext cx="3052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 name="Tinta 6">
                <a:extLst>
                  <a:ext uri="{FF2B5EF4-FFF2-40B4-BE49-F238E27FC236}">
                    <a16:creationId xmlns:a16="http://schemas.microsoft.com/office/drawing/2014/main" id="{E1C1A0C4-DC34-45A9-8988-2E157F9AA64F}"/>
                  </a:ext>
                </a:extLst>
              </p14:cNvPr>
              <p14:cNvContentPartPr/>
              <p14:nvPr/>
            </p14:nvContentPartPr>
            <p14:xfrm>
              <a:off x="7463800" y="3139588"/>
              <a:ext cx="394200" cy="539640"/>
            </p14:xfrm>
          </p:contentPart>
        </mc:Choice>
        <mc:Fallback xmlns="">
          <p:pic>
            <p:nvPicPr>
              <p:cNvPr id="7" name="Tinta 6">
                <a:extLst>
                  <a:ext uri="{FF2B5EF4-FFF2-40B4-BE49-F238E27FC236}">
                    <a16:creationId xmlns:a16="http://schemas.microsoft.com/office/drawing/2014/main" id="{E1C1A0C4-DC34-45A9-8988-2E157F9AA64F}"/>
                  </a:ext>
                </a:extLst>
              </p:cNvPr>
              <p:cNvPicPr/>
              <p:nvPr/>
            </p:nvPicPr>
            <p:blipFill>
              <a:blip r:embed="rId32"/>
              <a:stretch>
                <a:fillRect/>
              </a:stretch>
            </p:blipFill>
            <p:spPr>
              <a:xfrm>
                <a:off x="7455160" y="3130948"/>
                <a:ext cx="411840" cy="5572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9" name="Tinta 8">
                <a:extLst>
                  <a:ext uri="{FF2B5EF4-FFF2-40B4-BE49-F238E27FC236}">
                    <a16:creationId xmlns:a16="http://schemas.microsoft.com/office/drawing/2014/main" id="{A71F4F10-E4D7-4D1F-BAEE-A65D73A5E398}"/>
                  </a:ext>
                </a:extLst>
              </p14:cNvPr>
              <p14:cNvContentPartPr/>
              <p14:nvPr/>
            </p14:nvContentPartPr>
            <p14:xfrm>
              <a:off x="7380280" y="4629628"/>
              <a:ext cx="24120" cy="14040"/>
            </p14:xfrm>
          </p:contentPart>
        </mc:Choice>
        <mc:Fallback xmlns="">
          <p:pic>
            <p:nvPicPr>
              <p:cNvPr id="9" name="Tinta 8">
                <a:extLst>
                  <a:ext uri="{FF2B5EF4-FFF2-40B4-BE49-F238E27FC236}">
                    <a16:creationId xmlns:a16="http://schemas.microsoft.com/office/drawing/2014/main" id="{A71F4F10-E4D7-4D1F-BAEE-A65D73A5E398}"/>
                  </a:ext>
                </a:extLst>
              </p:cNvPr>
              <p:cNvPicPr/>
              <p:nvPr/>
            </p:nvPicPr>
            <p:blipFill>
              <a:blip r:embed="rId34"/>
              <a:stretch>
                <a:fillRect/>
              </a:stretch>
            </p:blipFill>
            <p:spPr>
              <a:xfrm>
                <a:off x="7371280" y="4620628"/>
                <a:ext cx="41760" cy="31680"/>
              </a:xfrm>
              <a:prstGeom prst="rect">
                <a:avLst/>
              </a:prstGeom>
            </p:spPr>
          </p:pic>
        </mc:Fallback>
      </mc:AlternateContent>
      <p:pic>
        <p:nvPicPr>
          <p:cNvPr id="5122" name="Picture 2" descr="Resultado de imagem para mariposa">
            <a:extLst>
              <a:ext uri="{FF2B5EF4-FFF2-40B4-BE49-F238E27FC236}">
                <a16:creationId xmlns:a16="http://schemas.microsoft.com/office/drawing/2014/main" id="{932466FB-2CBB-43A8-AC25-2DDE56A0E95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19370" t="518" r="28967" b="11742"/>
          <a:stretch/>
        </p:blipFill>
        <p:spPr bwMode="auto">
          <a:xfrm>
            <a:off x="3732423" y="2775809"/>
            <a:ext cx="1991556" cy="24487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6">
            <p14:nvContentPartPr>
              <p14:cNvPr id="11" name="Tinta 10">
                <a:extLst>
                  <a:ext uri="{FF2B5EF4-FFF2-40B4-BE49-F238E27FC236}">
                    <a16:creationId xmlns:a16="http://schemas.microsoft.com/office/drawing/2014/main" id="{21C94E87-AB7A-4CD8-8A13-BF2B1EC46D14}"/>
                  </a:ext>
                </a:extLst>
              </p14:cNvPr>
              <p14:cNvContentPartPr/>
              <p14:nvPr/>
            </p14:nvContentPartPr>
            <p14:xfrm>
              <a:off x="4976560" y="4057588"/>
              <a:ext cx="767160" cy="836280"/>
            </p14:xfrm>
          </p:contentPart>
        </mc:Choice>
        <mc:Fallback xmlns="">
          <p:pic>
            <p:nvPicPr>
              <p:cNvPr id="11" name="Tinta 10">
                <a:extLst>
                  <a:ext uri="{FF2B5EF4-FFF2-40B4-BE49-F238E27FC236}">
                    <a16:creationId xmlns:a16="http://schemas.microsoft.com/office/drawing/2014/main" id="{21C94E87-AB7A-4CD8-8A13-BF2B1EC46D14}"/>
                  </a:ext>
                </a:extLst>
              </p:cNvPr>
              <p:cNvPicPr/>
              <p:nvPr/>
            </p:nvPicPr>
            <p:blipFill>
              <a:blip r:embed="rId37"/>
              <a:stretch>
                <a:fillRect/>
              </a:stretch>
            </p:blipFill>
            <p:spPr>
              <a:xfrm>
                <a:off x="4967920" y="4048948"/>
                <a:ext cx="784800" cy="853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 name="Tinta 12">
                <a:extLst>
                  <a:ext uri="{FF2B5EF4-FFF2-40B4-BE49-F238E27FC236}">
                    <a16:creationId xmlns:a16="http://schemas.microsoft.com/office/drawing/2014/main" id="{24636D59-3D40-4684-87AD-6D19FFFB8456}"/>
                  </a:ext>
                </a:extLst>
              </p14:cNvPr>
              <p14:cNvContentPartPr/>
              <p14:nvPr/>
            </p14:nvContentPartPr>
            <p14:xfrm>
              <a:off x="6053320" y="4614868"/>
              <a:ext cx="1494360" cy="537120"/>
            </p14:xfrm>
          </p:contentPart>
        </mc:Choice>
        <mc:Fallback xmlns="">
          <p:pic>
            <p:nvPicPr>
              <p:cNvPr id="13" name="Tinta 12">
                <a:extLst>
                  <a:ext uri="{FF2B5EF4-FFF2-40B4-BE49-F238E27FC236}">
                    <a16:creationId xmlns:a16="http://schemas.microsoft.com/office/drawing/2014/main" id="{24636D59-3D40-4684-87AD-6D19FFFB8456}"/>
                  </a:ext>
                </a:extLst>
              </p:cNvPr>
              <p:cNvPicPr/>
              <p:nvPr/>
            </p:nvPicPr>
            <p:blipFill>
              <a:blip r:embed="rId39"/>
              <a:stretch>
                <a:fillRect/>
              </a:stretch>
            </p:blipFill>
            <p:spPr>
              <a:xfrm>
                <a:off x="6044320" y="4605868"/>
                <a:ext cx="1512000" cy="554760"/>
              </a:xfrm>
              <a:prstGeom prst="rect">
                <a:avLst/>
              </a:prstGeom>
            </p:spPr>
          </p:pic>
        </mc:Fallback>
      </mc:AlternateContent>
      <p:sp>
        <p:nvSpPr>
          <p:cNvPr id="20" name="Retângulo 19">
            <a:extLst>
              <a:ext uri="{FF2B5EF4-FFF2-40B4-BE49-F238E27FC236}">
                <a16:creationId xmlns:a16="http://schemas.microsoft.com/office/drawing/2014/main" id="{985F7A6A-85E4-481B-8E05-6D4888FD9480}"/>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57917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m relacionada">
            <a:extLst>
              <a:ext uri="{FF2B5EF4-FFF2-40B4-BE49-F238E27FC236}">
                <a16:creationId xmlns:a16="http://schemas.microsoft.com/office/drawing/2014/main" id="{4398A54F-A689-4375-9518-97967706AC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95"/>
          <a:stretch/>
        </p:blipFill>
        <p:spPr bwMode="auto">
          <a:xfrm>
            <a:off x="0" y="906185"/>
            <a:ext cx="9148902" cy="6076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m para podalia">
            <a:extLst>
              <a:ext uri="{FF2B5EF4-FFF2-40B4-BE49-F238E27FC236}">
                <a16:creationId xmlns:a16="http://schemas.microsoft.com/office/drawing/2014/main" id="{DAF67594-C37A-46AB-A6B5-8693CE034A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96411"/>
            <a:ext cx="26289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337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0" name="Picture 8" descr="Resultado de imagem para lagartas">
            <a:extLst>
              <a:ext uri="{FF2B5EF4-FFF2-40B4-BE49-F238E27FC236}">
                <a16:creationId xmlns:a16="http://schemas.microsoft.com/office/drawing/2014/main" id="{FB6B9739-A84B-4915-AFCD-9DA256B8AB2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5" name="Tinta 4">
                <a:extLst>
                  <a:ext uri="{FF2B5EF4-FFF2-40B4-BE49-F238E27FC236}">
                    <a16:creationId xmlns:a16="http://schemas.microsoft.com/office/drawing/2014/main" id="{6F51B180-CA01-41B8-B1E8-3AD29748924E}"/>
                  </a:ext>
                </a:extLst>
              </p14:cNvPr>
              <p14:cNvContentPartPr/>
              <p14:nvPr/>
            </p14:nvContentPartPr>
            <p14:xfrm>
              <a:off x="6747400" y="3663748"/>
              <a:ext cx="590400" cy="812160"/>
            </p14:xfrm>
          </p:contentPart>
        </mc:Choice>
        <mc:Fallback xmlns="">
          <p:pic>
            <p:nvPicPr>
              <p:cNvPr id="5" name="Tinta 4">
                <a:extLst>
                  <a:ext uri="{FF2B5EF4-FFF2-40B4-BE49-F238E27FC236}">
                    <a16:creationId xmlns:a16="http://schemas.microsoft.com/office/drawing/2014/main" id="{6F51B180-CA01-41B8-B1E8-3AD29748924E}"/>
                  </a:ext>
                </a:extLst>
              </p:cNvPr>
              <p:cNvPicPr/>
              <p:nvPr/>
            </p:nvPicPr>
            <p:blipFill>
              <a:blip r:embed="rId29"/>
              <a:stretch>
                <a:fillRect/>
              </a:stretch>
            </p:blipFill>
            <p:spPr>
              <a:xfrm>
                <a:off x="6738760" y="3654748"/>
                <a:ext cx="60804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Tinta 5">
                <a:extLst>
                  <a:ext uri="{FF2B5EF4-FFF2-40B4-BE49-F238E27FC236}">
                    <a16:creationId xmlns:a16="http://schemas.microsoft.com/office/drawing/2014/main" id="{A0F8D661-F75A-4229-B31F-FDD53F0D1695}"/>
                  </a:ext>
                </a:extLst>
              </p14:cNvPr>
              <p14:cNvContentPartPr/>
              <p14:nvPr/>
            </p14:nvContentPartPr>
            <p14:xfrm>
              <a:off x="6074920" y="2681668"/>
              <a:ext cx="808200" cy="1044360"/>
            </p14:xfrm>
          </p:contentPart>
        </mc:Choice>
        <mc:Fallback xmlns="">
          <p:pic>
            <p:nvPicPr>
              <p:cNvPr id="6" name="Tinta 5">
                <a:extLst>
                  <a:ext uri="{FF2B5EF4-FFF2-40B4-BE49-F238E27FC236}">
                    <a16:creationId xmlns:a16="http://schemas.microsoft.com/office/drawing/2014/main" id="{A0F8D661-F75A-4229-B31F-FDD53F0D1695}"/>
                  </a:ext>
                </a:extLst>
              </p:cNvPr>
              <p:cNvPicPr/>
              <p:nvPr/>
            </p:nvPicPr>
            <p:blipFill>
              <a:blip r:embed="rId31"/>
              <a:stretch>
                <a:fillRect/>
              </a:stretch>
            </p:blipFill>
            <p:spPr>
              <a:xfrm>
                <a:off x="6065920" y="2672668"/>
                <a:ext cx="825840" cy="106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Tinta 7">
                <a:extLst>
                  <a:ext uri="{FF2B5EF4-FFF2-40B4-BE49-F238E27FC236}">
                    <a16:creationId xmlns:a16="http://schemas.microsoft.com/office/drawing/2014/main" id="{E189DE77-629D-4D35-B7B4-DD1E24B25B68}"/>
                  </a:ext>
                </a:extLst>
              </p14:cNvPr>
              <p14:cNvContentPartPr/>
              <p14:nvPr/>
            </p14:nvContentPartPr>
            <p14:xfrm>
              <a:off x="5147446" y="2002283"/>
              <a:ext cx="473400" cy="528840"/>
            </p14:xfrm>
          </p:contentPart>
        </mc:Choice>
        <mc:Fallback xmlns="">
          <p:pic>
            <p:nvPicPr>
              <p:cNvPr id="8" name="Tinta 7">
                <a:extLst>
                  <a:ext uri="{FF2B5EF4-FFF2-40B4-BE49-F238E27FC236}">
                    <a16:creationId xmlns:a16="http://schemas.microsoft.com/office/drawing/2014/main" id="{E189DE77-629D-4D35-B7B4-DD1E24B25B68}"/>
                  </a:ext>
                </a:extLst>
              </p:cNvPr>
              <p:cNvPicPr/>
              <p:nvPr/>
            </p:nvPicPr>
            <p:blipFill>
              <a:blip r:embed="rId33"/>
              <a:stretch>
                <a:fillRect/>
              </a:stretch>
            </p:blipFill>
            <p:spPr>
              <a:xfrm>
                <a:off x="5138453" y="1993283"/>
                <a:ext cx="49102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Tinta 9">
                <a:extLst>
                  <a:ext uri="{FF2B5EF4-FFF2-40B4-BE49-F238E27FC236}">
                    <a16:creationId xmlns:a16="http://schemas.microsoft.com/office/drawing/2014/main" id="{23878DD6-945A-414B-BE22-77A81D5D0D52}"/>
                  </a:ext>
                </a:extLst>
              </p14:cNvPr>
              <p14:cNvContentPartPr/>
              <p14:nvPr/>
            </p14:nvContentPartPr>
            <p14:xfrm>
              <a:off x="5387441" y="2135303"/>
              <a:ext cx="347760" cy="531000"/>
            </p14:xfrm>
          </p:contentPart>
        </mc:Choice>
        <mc:Fallback xmlns="">
          <p:pic>
            <p:nvPicPr>
              <p:cNvPr id="10" name="Tinta 9">
                <a:extLst>
                  <a:ext uri="{FF2B5EF4-FFF2-40B4-BE49-F238E27FC236}">
                    <a16:creationId xmlns:a16="http://schemas.microsoft.com/office/drawing/2014/main" id="{23878DD6-945A-414B-BE22-77A81D5D0D52}"/>
                  </a:ext>
                </a:extLst>
              </p:cNvPr>
              <p:cNvPicPr/>
              <p:nvPr/>
            </p:nvPicPr>
            <p:blipFill>
              <a:blip r:embed="rId35"/>
              <a:stretch>
                <a:fillRect/>
              </a:stretch>
            </p:blipFill>
            <p:spPr>
              <a:xfrm>
                <a:off x="5378441" y="2126297"/>
                <a:ext cx="365400" cy="548652"/>
              </a:xfrm>
              <a:prstGeom prst="rect">
                <a:avLst/>
              </a:prstGeom>
            </p:spPr>
          </p:pic>
        </mc:Fallback>
      </mc:AlternateContent>
      <p:sp>
        <p:nvSpPr>
          <p:cNvPr id="12" name="Retângulo 11">
            <a:extLst>
              <a:ext uri="{FF2B5EF4-FFF2-40B4-BE49-F238E27FC236}">
                <a16:creationId xmlns:a16="http://schemas.microsoft.com/office/drawing/2014/main" id="{9C006834-C037-438B-AF49-568B85568E68}"/>
              </a:ext>
            </a:extLst>
          </p:cNvPr>
          <p:cNvSpPr/>
          <p:nvPr/>
        </p:nvSpPr>
        <p:spPr>
          <a:xfrm rot="18009556">
            <a:off x="5009460" y="2207957"/>
            <a:ext cx="1624227" cy="646331"/>
          </a:xfrm>
          <a:prstGeom prst="rect">
            <a:avLst/>
          </a:prstGeom>
        </p:spPr>
        <p:txBody>
          <a:bodyPr wrap="none">
            <a:spAutoFit/>
          </a:bodyPr>
          <a:lstStyle/>
          <a:p>
            <a:pPr algn="ctr"/>
            <a:r>
              <a:rPr lang="pt-BR" dirty="0" err="1"/>
              <a:t>Espinas</a:t>
            </a:r>
            <a:r>
              <a:rPr lang="pt-BR" dirty="0"/>
              <a:t> para </a:t>
            </a:r>
            <a:r>
              <a:rPr lang="pt-BR" dirty="0" err="1"/>
              <a:t>la</a:t>
            </a:r>
            <a:r>
              <a:rPr lang="pt-BR" dirty="0"/>
              <a:t> </a:t>
            </a:r>
          </a:p>
          <a:p>
            <a:pPr algn="ctr"/>
            <a:r>
              <a:rPr lang="pt-BR" dirty="0" err="1"/>
              <a:t>protección</a:t>
            </a:r>
            <a:endParaRPr lang="pt-BR" dirty="0"/>
          </a:p>
        </p:txBody>
      </p:sp>
      <p:sp>
        <p:nvSpPr>
          <p:cNvPr id="21" name="Retângulo 20">
            <a:extLst>
              <a:ext uri="{FF2B5EF4-FFF2-40B4-BE49-F238E27FC236}">
                <a16:creationId xmlns:a16="http://schemas.microsoft.com/office/drawing/2014/main" id="{AE0092EC-F716-4327-9622-DCBC0B7B9034}"/>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2" name="Retângulo 21">
            <a:extLst>
              <a:ext uri="{FF2B5EF4-FFF2-40B4-BE49-F238E27FC236}">
                <a16:creationId xmlns:a16="http://schemas.microsoft.com/office/drawing/2014/main" id="{44674EC9-6A25-4E87-998A-593100E069D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825705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0" name="Picture 8" descr="Resultado de imagem para lagartas">
            <a:extLst>
              <a:ext uri="{FF2B5EF4-FFF2-40B4-BE49-F238E27FC236}">
                <a16:creationId xmlns:a16="http://schemas.microsoft.com/office/drawing/2014/main" id="{FB6B9739-A84B-4915-AFCD-9DA256B8AB2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5" name="Tinta 4">
                <a:extLst>
                  <a:ext uri="{FF2B5EF4-FFF2-40B4-BE49-F238E27FC236}">
                    <a16:creationId xmlns:a16="http://schemas.microsoft.com/office/drawing/2014/main" id="{6F51B180-CA01-41B8-B1E8-3AD29748924E}"/>
                  </a:ext>
                </a:extLst>
              </p14:cNvPr>
              <p14:cNvContentPartPr/>
              <p14:nvPr/>
            </p14:nvContentPartPr>
            <p14:xfrm>
              <a:off x="6747400" y="3663748"/>
              <a:ext cx="590400" cy="812160"/>
            </p14:xfrm>
          </p:contentPart>
        </mc:Choice>
        <mc:Fallback xmlns="">
          <p:pic>
            <p:nvPicPr>
              <p:cNvPr id="5" name="Tinta 4">
                <a:extLst>
                  <a:ext uri="{FF2B5EF4-FFF2-40B4-BE49-F238E27FC236}">
                    <a16:creationId xmlns:a16="http://schemas.microsoft.com/office/drawing/2014/main" id="{6F51B180-CA01-41B8-B1E8-3AD29748924E}"/>
                  </a:ext>
                </a:extLst>
              </p:cNvPr>
              <p:cNvPicPr/>
              <p:nvPr/>
            </p:nvPicPr>
            <p:blipFill>
              <a:blip r:embed="rId29"/>
              <a:stretch>
                <a:fillRect/>
              </a:stretch>
            </p:blipFill>
            <p:spPr>
              <a:xfrm>
                <a:off x="6738760" y="3654748"/>
                <a:ext cx="60804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Tinta 5">
                <a:extLst>
                  <a:ext uri="{FF2B5EF4-FFF2-40B4-BE49-F238E27FC236}">
                    <a16:creationId xmlns:a16="http://schemas.microsoft.com/office/drawing/2014/main" id="{A0F8D661-F75A-4229-B31F-FDD53F0D1695}"/>
                  </a:ext>
                </a:extLst>
              </p14:cNvPr>
              <p14:cNvContentPartPr/>
              <p14:nvPr/>
            </p14:nvContentPartPr>
            <p14:xfrm>
              <a:off x="6074920" y="2681668"/>
              <a:ext cx="808200" cy="1044360"/>
            </p14:xfrm>
          </p:contentPart>
        </mc:Choice>
        <mc:Fallback xmlns="">
          <p:pic>
            <p:nvPicPr>
              <p:cNvPr id="6" name="Tinta 5">
                <a:extLst>
                  <a:ext uri="{FF2B5EF4-FFF2-40B4-BE49-F238E27FC236}">
                    <a16:creationId xmlns:a16="http://schemas.microsoft.com/office/drawing/2014/main" id="{A0F8D661-F75A-4229-B31F-FDD53F0D1695}"/>
                  </a:ext>
                </a:extLst>
              </p:cNvPr>
              <p:cNvPicPr/>
              <p:nvPr/>
            </p:nvPicPr>
            <p:blipFill>
              <a:blip r:embed="rId31"/>
              <a:stretch>
                <a:fillRect/>
              </a:stretch>
            </p:blipFill>
            <p:spPr>
              <a:xfrm>
                <a:off x="6065920" y="2672668"/>
                <a:ext cx="825840" cy="106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Tinta 7">
                <a:extLst>
                  <a:ext uri="{FF2B5EF4-FFF2-40B4-BE49-F238E27FC236}">
                    <a16:creationId xmlns:a16="http://schemas.microsoft.com/office/drawing/2014/main" id="{E189DE77-629D-4D35-B7B4-DD1E24B25B68}"/>
                  </a:ext>
                </a:extLst>
              </p14:cNvPr>
              <p14:cNvContentPartPr/>
              <p14:nvPr/>
            </p14:nvContentPartPr>
            <p14:xfrm>
              <a:off x="5147446" y="2002283"/>
              <a:ext cx="473400" cy="528840"/>
            </p14:xfrm>
          </p:contentPart>
        </mc:Choice>
        <mc:Fallback xmlns="">
          <p:pic>
            <p:nvPicPr>
              <p:cNvPr id="8" name="Tinta 7">
                <a:extLst>
                  <a:ext uri="{FF2B5EF4-FFF2-40B4-BE49-F238E27FC236}">
                    <a16:creationId xmlns:a16="http://schemas.microsoft.com/office/drawing/2014/main" id="{E189DE77-629D-4D35-B7B4-DD1E24B25B68}"/>
                  </a:ext>
                </a:extLst>
              </p:cNvPr>
              <p:cNvPicPr/>
              <p:nvPr/>
            </p:nvPicPr>
            <p:blipFill>
              <a:blip r:embed="rId33"/>
              <a:stretch>
                <a:fillRect/>
              </a:stretch>
            </p:blipFill>
            <p:spPr>
              <a:xfrm>
                <a:off x="5138453" y="1993283"/>
                <a:ext cx="49102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Tinta 9">
                <a:extLst>
                  <a:ext uri="{FF2B5EF4-FFF2-40B4-BE49-F238E27FC236}">
                    <a16:creationId xmlns:a16="http://schemas.microsoft.com/office/drawing/2014/main" id="{23878DD6-945A-414B-BE22-77A81D5D0D52}"/>
                  </a:ext>
                </a:extLst>
              </p14:cNvPr>
              <p14:cNvContentPartPr/>
              <p14:nvPr/>
            </p14:nvContentPartPr>
            <p14:xfrm>
              <a:off x="5387441" y="2135303"/>
              <a:ext cx="347760" cy="531000"/>
            </p14:xfrm>
          </p:contentPart>
        </mc:Choice>
        <mc:Fallback xmlns="">
          <p:pic>
            <p:nvPicPr>
              <p:cNvPr id="10" name="Tinta 9">
                <a:extLst>
                  <a:ext uri="{FF2B5EF4-FFF2-40B4-BE49-F238E27FC236}">
                    <a16:creationId xmlns:a16="http://schemas.microsoft.com/office/drawing/2014/main" id="{23878DD6-945A-414B-BE22-77A81D5D0D52}"/>
                  </a:ext>
                </a:extLst>
              </p:cNvPr>
              <p:cNvPicPr/>
              <p:nvPr/>
            </p:nvPicPr>
            <p:blipFill>
              <a:blip r:embed="rId35"/>
              <a:stretch>
                <a:fillRect/>
              </a:stretch>
            </p:blipFill>
            <p:spPr>
              <a:xfrm>
                <a:off x="5378441" y="2126297"/>
                <a:ext cx="365400" cy="548652"/>
              </a:xfrm>
              <a:prstGeom prst="rect">
                <a:avLst/>
              </a:prstGeom>
            </p:spPr>
          </p:pic>
        </mc:Fallback>
      </mc:AlternateContent>
      <p:sp>
        <p:nvSpPr>
          <p:cNvPr id="12" name="Retângulo 11">
            <a:extLst>
              <a:ext uri="{FF2B5EF4-FFF2-40B4-BE49-F238E27FC236}">
                <a16:creationId xmlns:a16="http://schemas.microsoft.com/office/drawing/2014/main" id="{9C006834-C037-438B-AF49-568B85568E68}"/>
              </a:ext>
            </a:extLst>
          </p:cNvPr>
          <p:cNvSpPr/>
          <p:nvPr/>
        </p:nvSpPr>
        <p:spPr>
          <a:xfrm rot="18009556">
            <a:off x="5009460" y="2207957"/>
            <a:ext cx="1624227" cy="646331"/>
          </a:xfrm>
          <a:prstGeom prst="rect">
            <a:avLst/>
          </a:prstGeom>
        </p:spPr>
        <p:txBody>
          <a:bodyPr wrap="none">
            <a:spAutoFit/>
          </a:bodyPr>
          <a:lstStyle/>
          <a:p>
            <a:pPr algn="ctr"/>
            <a:r>
              <a:rPr lang="pt-BR" dirty="0" err="1"/>
              <a:t>Espinas</a:t>
            </a:r>
            <a:r>
              <a:rPr lang="pt-BR" dirty="0"/>
              <a:t> para </a:t>
            </a:r>
            <a:r>
              <a:rPr lang="pt-BR" dirty="0" err="1"/>
              <a:t>la</a:t>
            </a:r>
            <a:r>
              <a:rPr lang="pt-BR" dirty="0"/>
              <a:t> </a:t>
            </a:r>
          </a:p>
          <a:p>
            <a:pPr algn="ctr"/>
            <a:r>
              <a:rPr lang="pt-BR" dirty="0" err="1"/>
              <a:t>protección</a:t>
            </a:r>
            <a:endParaRPr lang="pt-BR" dirty="0"/>
          </a:p>
        </p:txBody>
      </p:sp>
      <mc:AlternateContent xmlns:mc="http://schemas.openxmlformats.org/markup-compatibility/2006" xmlns:p14="http://schemas.microsoft.com/office/powerpoint/2010/main">
        <mc:Choice Requires="p14">
          <p:contentPart p14:bwMode="auto" r:id="rId36">
            <p14:nvContentPartPr>
              <p14:cNvPr id="14" name="Tinta 13">
                <a:extLst>
                  <a:ext uri="{FF2B5EF4-FFF2-40B4-BE49-F238E27FC236}">
                    <a16:creationId xmlns:a16="http://schemas.microsoft.com/office/drawing/2014/main" id="{EC03FAE2-AFAA-4663-85F4-449E96271B80}"/>
                  </a:ext>
                </a:extLst>
              </p14:cNvPr>
              <p14:cNvContentPartPr/>
              <p14:nvPr/>
            </p14:nvContentPartPr>
            <p14:xfrm>
              <a:off x="6340600" y="1237708"/>
              <a:ext cx="552240" cy="400680"/>
            </p14:xfrm>
          </p:contentPart>
        </mc:Choice>
        <mc:Fallback xmlns="">
          <p:pic>
            <p:nvPicPr>
              <p:cNvPr id="14" name="Tinta 13">
                <a:extLst>
                  <a:ext uri="{FF2B5EF4-FFF2-40B4-BE49-F238E27FC236}">
                    <a16:creationId xmlns:a16="http://schemas.microsoft.com/office/drawing/2014/main" id="{EC03FAE2-AFAA-4663-85F4-449E96271B80}"/>
                  </a:ext>
                </a:extLst>
              </p:cNvPr>
              <p:cNvPicPr/>
              <p:nvPr/>
            </p:nvPicPr>
            <p:blipFill>
              <a:blip r:embed="rId37"/>
              <a:stretch>
                <a:fillRect/>
              </a:stretch>
            </p:blipFill>
            <p:spPr>
              <a:xfrm>
                <a:off x="6331960" y="1229068"/>
                <a:ext cx="569880" cy="418320"/>
              </a:xfrm>
              <a:prstGeom prst="rect">
                <a:avLst/>
              </a:prstGeom>
            </p:spPr>
          </p:pic>
        </mc:Fallback>
      </mc:AlternateContent>
      <p:sp>
        <p:nvSpPr>
          <p:cNvPr id="21" name="Retângulo 20">
            <a:extLst>
              <a:ext uri="{FF2B5EF4-FFF2-40B4-BE49-F238E27FC236}">
                <a16:creationId xmlns:a16="http://schemas.microsoft.com/office/drawing/2014/main" id="{AE0092EC-F716-4327-9622-DCBC0B7B9034}"/>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2" name="Retângulo 21">
            <a:extLst>
              <a:ext uri="{FF2B5EF4-FFF2-40B4-BE49-F238E27FC236}">
                <a16:creationId xmlns:a16="http://schemas.microsoft.com/office/drawing/2014/main" id="{44674EC9-6A25-4E87-998A-593100E069D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pic>
        <p:nvPicPr>
          <p:cNvPr id="23" name="Picture 2" descr="Resultado de imagem para uma mão em uma árvore">
            <a:extLst>
              <a:ext uri="{FF2B5EF4-FFF2-40B4-BE49-F238E27FC236}">
                <a16:creationId xmlns:a16="http://schemas.microsoft.com/office/drawing/2014/main" id="{9EE49C41-4241-4BD5-8CA1-A7D62B672C92}"/>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123318" y="792665"/>
            <a:ext cx="1542336" cy="115675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33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0" name="Picture 8" descr="Resultado de imagem para lagartas">
            <a:extLst>
              <a:ext uri="{FF2B5EF4-FFF2-40B4-BE49-F238E27FC236}">
                <a16:creationId xmlns:a16="http://schemas.microsoft.com/office/drawing/2014/main" id="{FB6B9739-A84B-4915-AFCD-9DA256B8AB2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5" name="Tinta 4">
                <a:extLst>
                  <a:ext uri="{FF2B5EF4-FFF2-40B4-BE49-F238E27FC236}">
                    <a16:creationId xmlns:a16="http://schemas.microsoft.com/office/drawing/2014/main" id="{6F51B180-CA01-41B8-B1E8-3AD29748924E}"/>
                  </a:ext>
                </a:extLst>
              </p14:cNvPr>
              <p14:cNvContentPartPr/>
              <p14:nvPr/>
            </p14:nvContentPartPr>
            <p14:xfrm>
              <a:off x="6747400" y="3663748"/>
              <a:ext cx="590400" cy="812160"/>
            </p14:xfrm>
          </p:contentPart>
        </mc:Choice>
        <mc:Fallback xmlns="">
          <p:pic>
            <p:nvPicPr>
              <p:cNvPr id="5" name="Tinta 4">
                <a:extLst>
                  <a:ext uri="{FF2B5EF4-FFF2-40B4-BE49-F238E27FC236}">
                    <a16:creationId xmlns:a16="http://schemas.microsoft.com/office/drawing/2014/main" id="{6F51B180-CA01-41B8-B1E8-3AD29748924E}"/>
                  </a:ext>
                </a:extLst>
              </p:cNvPr>
              <p:cNvPicPr/>
              <p:nvPr/>
            </p:nvPicPr>
            <p:blipFill>
              <a:blip r:embed="rId29"/>
              <a:stretch>
                <a:fillRect/>
              </a:stretch>
            </p:blipFill>
            <p:spPr>
              <a:xfrm>
                <a:off x="6738760" y="3654748"/>
                <a:ext cx="608040" cy="829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 name="Tinta 5">
                <a:extLst>
                  <a:ext uri="{FF2B5EF4-FFF2-40B4-BE49-F238E27FC236}">
                    <a16:creationId xmlns:a16="http://schemas.microsoft.com/office/drawing/2014/main" id="{A0F8D661-F75A-4229-B31F-FDD53F0D1695}"/>
                  </a:ext>
                </a:extLst>
              </p14:cNvPr>
              <p14:cNvContentPartPr/>
              <p14:nvPr/>
            </p14:nvContentPartPr>
            <p14:xfrm>
              <a:off x="6074920" y="2681668"/>
              <a:ext cx="808200" cy="1044360"/>
            </p14:xfrm>
          </p:contentPart>
        </mc:Choice>
        <mc:Fallback xmlns="">
          <p:pic>
            <p:nvPicPr>
              <p:cNvPr id="6" name="Tinta 5">
                <a:extLst>
                  <a:ext uri="{FF2B5EF4-FFF2-40B4-BE49-F238E27FC236}">
                    <a16:creationId xmlns:a16="http://schemas.microsoft.com/office/drawing/2014/main" id="{A0F8D661-F75A-4229-B31F-FDD53F0D1695}"/>
                  </a:ext>
                </a:extLst>
              </p:cNvPr>
              <p:cNvPicPr/>
              <p:nvPr/>
            </p:nvPicPr>
            <p:blipFill>
              <a:blip r:embed="rId31"/>
              <a:stretch>
                <a:fillRect/>
              </a:stretch>
            </p:blipFill>
            <p:spPr>
              <a:xfrm>
                <a:off x="6065920" y="2672668"/>
                <a:ext cx="825840" cy="1062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8" name="Tinta 7">
                <a:extLst>
                  <a:ext uri="{FF2B5EF4-FFF2-40B4-BE49-F238E27FC236}">
                    <a16:creationId xmlns:a16="http://schemas.microsoft.com/office/drawing/2014/main" id="{E189DE77-629D-4D35-B7B4-DD1E24B25B68}"/>
                  </a:ext>
                </a:extLst>
              </p14:cNvPr>
              <p14:cNvContentPartPr/>
              <p14:nvPr/>
            </p14:nvContentPartPr>
            <p14:xfrm>
              <a:off x="5147446" y="2002283"/>
              <a:ext cx="473400" cy="528840"/>
            </p14:xfrm>
          </p:contentPart>
        </mc:Choice>
        <mc:Fallback xmlns="">
          <p:pic>
            <p:nvPicPr>
              <p:cNvPr id="8" name="Tinta 7">
                <a:extLst>
                  <a:ext uri="{FF2B5EF4-FFF2-40B4-BE49-F238E27FC236}">
                    <a16:creationId xmlns:a16="http://schemas.microsoft.com/office/drawing/2014/main" id="{E189DE77-629D-4D35-B7B4-DD1E24B25B68}"/>
                  </a:ext>
                </a:extLst>
              </p:cNvPr>
              <p:cNvPicPr/>
              <p:nvPr/>
            </p:nvPicPr>
            <p:blipFill>
              <a:blip r:embed="rId33"/>
              <a:stretch>
                <a:fillRect/>
              </a:stretch>
            </p:blipFill>
            <p:spPr>
              <a:xfrm>
                <a:off x="5138453" y="1993283"/>
                <a:ext cx="491027"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Tinta 9">
                <a:extLst>
                  <a:ext uri="{FF2B5EF4-FFF2-40B4-BE49-F238E27FC236}">
                    <a16:creationId xmlns:a16="http://schemas.microsoft.com/office/drawing/2014/main" id="{23878DD6-945A-414B-BE22-77A81D5D0D52}"/>
                  </a:ext>
                </a:extLst>
              </p14:cNvPr>
              <p14:cNvContentPartPr/>
              <p14:nvPr/>
            </p14:nvContentPartPr>
            <p14:xfrm>
              <a:off x="5387441" y="2135303"/>
              <a:ext cx="347760" cy="531000"/>
            </p14:xfrm>
          </p:contentPart>
        </mc:Choice>
        <mc:Fallback xmlns="">
          <p:pic>
            <p:nvPicPr>
              <p:cNvPr id="10" name="Tinta 9">
                <a:extLst>
                  <a:ext uri="{FF2B5EF4-FFF2-40B4-BE49-F238E27FC236}">
                    <a16:creationId xmlns:a16="http://schemas.microsoft.com/office/drawing/2014/main" id="{23878DD6-945A-414B-BE22-77A81D5D0D52}"/>
                  </a:ext>
                </a:extLst>
              </p:cNvPr>
              <p:cNvPicPr/>
              <p:nvPr/>
            </p:nvPicPr>
            <p:blipFill>
              <a:blip r:embed="rId35"/>
              <a:stretch>
                <a:fillRect/>
              </a:stretch>
            </p:blipFill>
            <p:spPr>
              <a:xfrm>
                <a:off x="5378441" y="2126297"/>
                <a:ext cx="365400" cy="548652"/>
              </a:xfrm>
              <a:prstGeom prst="rect">
                <a:avLst/>
              </a:prstGeom>
            </p:spPr>
          </p:pic>
        </mc:Fallback>
      </mc:AlternateContent>
      <p:sp>
        <p:nvSpPr>
          <p:cNvPr id="12" name="Retângulo 11">
            <a:extLst>
              <a:ext uri="{FF2B5EF4-FFF2-40B4-BE49-F238E27FC236}">
                <a16:creationId xmlns:a16="http://schemas.microsoft.com/office/drawing/2014/main" id="{9C006834-C037-438B-AF49-568B85568E68}"/>
              </a:ext>
            </a:extLst>
          </p:cNvPr>
          <p:cNvSpPr/>
          <p:nvPr/>
        </p:nvSpPr>
        <p:spPr>
          <a:xfrm rot="18009556">
            <a:off x="5009460" y="2207957"/>
            <a:ext cx="1624227" cy="646331"/>
          </a:xfrm>
          <a:prstGeom prst="rect">
            <a:avLst/>
          </a:prstGeom>
        </p:spPr>
        <p:txBody>
          <a:bodyPr wrap="none">
            <a:spAutoFit/>
          </a:bodyPr>
          <a:lstStyle/>
          <a:p>
            <a:pPr algn="ctr"/>
            <a:r>
              <a:rPr lang="pt-BR" dirty="0" err="1"/>
              <a:t>Espinas</a:t>
            </a:r>
            <a:r>
              <a:rPr lang="pt-BR" dirty="0"/>
              <a:t> para </a:t>
            </a:r>
            <a:r>
              <a:rPr lang="pt-BR" dirty="0" err="1"/>
              <a:t>la</a:t>
            </a:r>
            <a:r>
              <a:rPr lang="pt-BR" dirty="0"/>
              <a:t> </a:t>
            </a:r>
          </a:p>
          <a:p>
            <a:pPr algn="ctr"/>
            <a:r>
              <a:rPr lang="pt-BR" dirty="0" err="1"/>
              <a:t>protección</a:t>
            </a:r>
            <a:endParaRPr lang="pt-BR" dirty="0"/>
          </a:p>
        </p:txBody>
      </p:sp>
      <mc:AlternateContent xmlns:mc="http://schemas.openxmlformats.org/markup-compatibility/2006" xmlns:p14="http://schemas.microsoft.com/office/powerpoint/2010/main">
        <mc:Choice Requires="p14">
          <p:contentPart p14:bwMode="auto" r:id="rId36">
            <p14:nvContentPartPr>
              <p14:cNvPr id="14" name="Tinta 13">
                <a:extLst>
                  <a:ext uri="{FF2B5EF4-FFF2-40B4-BE49-F238E27FC236}">
                    <a16:creationId xmlns:a16="http://schemas.microsoft.com/office/drawing/2014/main" id="{EC03FAE2-AFAA-4663-85F4-449E96271B80}"/>
                  </a:ext>
                </a:extLst>
              </p14:cNvPr>
              <p14:cNvContentPartPr/>
              <p14:nvPr/>
            </p14:nvContentPartPr>
            <p14:xfrm>
              <a:off x="6340600" y="1237708"/>
              <a:ext cx="552240" cy="400680"/>
            </p14:xfrm>
          </p:contentPart>
        </mc:Choice>
        <mc:Fallback xmlns="">
          <p:pic>
            <p:nvPicPr>
              <p:cNvPr id="14" name="Tinta 13">
                <a:extLst>
                  <a:ext uri="{FF2B5EF4-FFF2-40B4-BE49-F238E27FC236}">
                    <a16:creationId xmlns:a16="http://schemas.microsoft.com/office/drawing/2014/main" id="{EC03FAE2-AFAA-4663-85F4-449E96271B80}"/>
                  </a:ext>
                </a:extLst>
              </p:cNvPr>
              <p:cNvPicPr/>
              <p:nvPr/>
            </p:nvPicPr>
            <p:blipFill>
              <a:blip r:embed="rId37"/>
              <a:stretch>
                <a:fillRect/>
              </a:stretch>
            </p:blipFill>
            <p:spPr>
              <a:xfrm>
                <a:off x="6331960" y="1229068"/>
                <a:ext cx="569880" cy="418320"/>
              </a:xfrm>
              <a:prstGeom prst="rect">
                <a:avLst/>
              </a:prstGeom>
            </p:spPr>
          </p:pic>
        </mc:Fallback>
      </mc:AlternateContent>
      <p:sp>
        <p:nvSpPr>
          <p:cNvPr id="21" name="Retângulo 20">
            <a:extLst>
              <a:ext uri="{FF2B5EF4-FFF2-40B4-BE49-F238E27FC236}">
                <a16:creationId xmlns:a16="http://schemas.microsoft.com/office/drawing/2014/main" id="{AE0092EC-F716-4327-9622-DCBC0B7B9034}"/>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2" name="Retângulo 21">
            <a:extLst>
              <a:ext uri="{FF2B5EF4-FFF2-40B4-BE49-F238E27FC236}">
                <a16:creationId xmlns:a16="http://schemas.microsoft.com/office/drawing/2014/main" id="{44674EC9-6A25-4E87-998A-593100E069D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pic>
        <p:nvPicPr>
          <p:cNvPr id="23" name="Picture 2" descr="Resultado de imagem para uma mão em uma árvore">
            <a:extLst>
              <a:ext uri="{FF2B5EF4-FFF2-40B4-BE49-F238E27FC236}">
                <a16:creationId xmlns:a16="http://schemas.microsoft.com/office/drawing/2014/main" id="{9EE49C41-4241-4BD5-8CA1-A7D62B672C92}"/>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7123318" y="792665"/>
            <a:ext cx="1542336" cy="115675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9">
            <p14:nvContentPartPr>
              <p14:cNvPr id="24" name="Tinta 23">
                <a:extLst>
                  <a:ext uri="{FF2B5EF4-FFF2-40B4-BE49-F238E27FC236}">
                    <a16:creationId xmlns:a16="http://schemas.microsoft.com/office/drawing/2014/main" id="{46A64991-82D7-43E6-9FE3-D83B10A97750}"/>
                  </a:ext>
                </a:extLst>
              </p14:cNvPr>
              <p14:cNvContentPartPr/>
              <p14:nvPr/>
            </p14:nvContentPartPr>
            <p14:xfrm>
              <a:off x="8694596" y="2136743"/>
              <a:ext cx="732240" cy="529560"/>
            </p14:xfrm>
          </p:contentPart>
        </mc:Choice>
        <mc:Fallback xmlns="">
          <p:pic>
            <p:nvPicPr>
              <p:cNvPr id="24" name="Tinta 23">
                <a:extLst>
                  <a:ext uri="{FF2B5EF4-FFF2-40B4-BE49-F238E27FC236}">
                    <a16:creationId xmlns:a16="http://schemas.microsoft.com/office/drawing/2014/main" id="{46A64991-82D7-43E6-9FE3-D83B10A97750}"/>
                  </a:ext>
                </a:extLst>
              </p:cNvPr>
              <p:cNvPicPr/>
              <p:nvPr/>
            </p:nvPicPr>
            <p:blipFill>
              <a:blip r:embed="rId40"/>
              <a:stretch>
                <a:fillRect/>
              </a:stretch>
            </p:blipFill>
            <p:spPr>
              <a:xfrm>
                <a:off x="8685596" y="2127743"/>
                <a:ext cx="749880" cy="547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Tinta 24">
                <a:extLst>
                  <a:ext uri="{FF2B5EF4-FFF2-40B4-BE49-F238E27FC236}">
                    <a16:creationId xmlns:a16="http://schemas.microsoft.com/office/drawing/2014/main" id="{8512A937-7124-4600-A6E2-E9595CC02C9F}"/>
                  </a:ext>
                </a:extLst>
              </p14:cNvPr>
              <p14:cNvContentPartPr/>
              <p14:nvPr/>
            </p14:nvContentPartPr>
            <p14:xfrm>
              <a:off x="9011396" y="2032343"/>
              <a:ext cx="240120" cy="752400"/>
            </p14:xfrm>
          </p:contentPart>
        </mc:Choice>
        <mc:Fallback xmlns="">
          <p:pic>
            <p:nvPicPr>
              <p:cNvPr id="25" name="Tinta 24">
                <a:extLst>
                  <a:ext uri="{FF2B5EF4-FFF2-40B4-BE49-F238E27FC236}">
                    <a16:creationId xmlns:a16="http://schemas.microsoft.com/office/drawing/2014/main" id="{8512A937-7124-4600-A6E2-E9595CC02C9F}"/>
                  </a:ext>
                </a:extLst>
              </p:cNvPr>
              <p:cNvPicPr/>
              <p:nvPr/>
            </p:nvPicPr>
            <p:blipFill>
              <a:blip r:embed="rId42"/>
              <a:stretch>
                <a:fillRect/>
              </a:stretch>
            </p:blipFill>
            <p:spPr>
              <a:xfrm>
                <a:off x="9002396" y="2023343"/>
                <a:ext cx="257760" cy="770040"/>
              </a:xfrm>
              <a:prstGeom prst="rect">
                <a:avLst/>
              </a:prstGeom>
            </p:spPr>
          </p:pic>
        </mc:Fallback>
      </mc:AlternateContent>
      <p:sp>
        <p:nvSpPr>
          <p:cNvPr id="26" name="Retângulo 25">
            <a:extLst>
              <a:ext uri="{FF2B5EF4-FFF2-40B4-BE49-F238E27FC236}">
                <a16:creationId xmlns:a16="http://schemas.microsoft.com/office/drawing/2014/main" id="{81A56DDF-A8FD-446D-B34C-6A3791925F45}"/>
              </a:ext>
            </a:extLst>
          </p:cNvPr>
          <p:cNvSpPr/>
          <p:nvPr/>
        </p:nvSpPr>
        <p:spPr>
          <a:xfrm>
            <a:off x="8694596" y="1648971"/>
            <a:ext cx="882934" cy="369332"/>
          </a:xfrm>
          <a:prstGeom prst="rect">
            <a:avLst/>
          </a:prstGeom>
        </p:spPr>
        <p:txBody>
          <a:bodyPr wrap="none">
            <a:spAutoFit/>
          </a:bodyPr>
          <a:lstStyle/>
          <a:p>
            <a:r>
              <a:rPr lang="pt-BR" dirty="0"/>
              <a:t>veneno</a:t>
            </a:r>
          </a:p>
        </p:txBody>
      </p:sp>
      <mc:AlternateContent xmlns:mc="http://schemas.openxmlformats.org/markup-compatibility/2006" xmlns:p14="http://schemas.microsoft.com/office/powerpoint/2010/main">
        <mc:Choice Requires="p14">
          <p:contentPart p14:bwMode="auto" r:id="rId43">
            <p14:nvContentPartPr>
              <p14:cNvPr id="17" name="Tinta 16">
                <a:extLst>
                  <a:ext uri="{FF2B5EF4-FFF2-40B4-BE49-F238E27FC236}">
                    <a16:creationId xmlns:a16="http://schemas.microsoft.com/office/drawing/2014/main" id="{9A9572BC-3785-4DE3-8DDF-054363D80657}"/>
                  </a:ext>
                </a:extLst>
              </p14:cNvPr>
              <p14:cNvContentPartPr/>
              <p14:nvPr/>
            </p14:nvContentPartPr>
            <p14:xfrm>
              <a:off x="8787960" y="1201745"/>
              <a:ext cx="539640" cy="510480"/>
            </p14:xfrm>
          </p:contentPart>
        </mc:Choice>
        <mc:Fallback xmlns="">
          <p:pic>
            <p:nvPicPr>
              <p:cNvPr id="17" name="Tinta 16">
                <a:extLst>
                  <a:ext uri="{FF2B5EF4-FFF2-40B4-BE49-F238E27FC236}">
                    <a16:creationId xmlns:a16="http://schemas.microsoft.com/office/drawing/2014/main" id="{9A9572BC-3785-4DE3-8DDF-054363D80657}"/>
                  </a:ext>
                </a:extLst>
              </p:cNvPr>
              <p:cNvPicPr/>
              <p:nvPr/>
            </p:nvPicPr>
            <p:blipFill>
              <a:blip r:embed="rId44"/>
              <a:stretch>
                <a:fillRect/>
              </a:stretch>
            </p:blipFill>
            <p:spPr>
              <a:xfrm>
                <a:off x="8779320" y="1193099"/>
                <a:ext cx="557280" cy="528132"/>
              </a:xfrm>
              <a:prstGeom prst="rect">
                <a:avLst/>
              </a:prstGeom>
            </p:spPr>
          </p:pic>
        </mc:Fallback>
      </mc:AlternateContent>
    </p:spTree>
    <p:extLst>
      <p:ext uri="{BB962C8B-B14F-4D97-AF65-F5344CB8AC3E}">
        <p14:creationId xmlns:p14="http://schemas.microsoft.com/office/powerpoint/2010/main" val="1780900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1" name="Picture 4" descr="Resultado de imagem para lonomia obliqua">
            <a:extLst>
              <a:ext uri="{FF2B5EF4-FFF2-40B4-BE49-F238E27FC236}">
                <a16:creationId xmlns:a16="http://schemas.microsoft.com/office/drawing/2014/main" id="{5B7E353A-EC10-4139-8B63-1313DB06375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7524"/>
          <a:stretch/>
        </p:blipFill>
        <p:spPr bwMode="auto">
          <a:xfrm>
            <a:off x="916848" y="757757"/>
            <a:ext cx="3593535" cy="458912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3" name="Retângulo 12">
            <a:extLst>
              <a:ext uri="{FF2B5EF4-FFF2-40B4-BE49-F238E27FC236}">
                <a16:creationId xmlns:a16="http://schemas.microsoft.com/office/drawing/2014/main" id="{439D8C51-AFBE-4624-AA0A-BDDC780F701E}"/>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4" name="Retângulo 13">
            <a:extLst>
              <a:ext uri="{FF2B5EF4-FFF2-40B4-BE49-F238E27FC236}">
                <a16:creationId xmlns:a16="http://schemas.microsoft.com/office/drawing/2014/main" id="{2F033A71-14CA-4094-8ACB-8287E1DCC311}"/>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278700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18422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1" name="Picture 4" descr="Resultado de imagem para lonomia obliqua">
            <a:extLst>
              <a:ext uri="{FF2B5EF4-FFF2-40B4-BE49-F238E27FC236}">
                <a16:creationId xmlns:a16="http://schemas.microsoft.com/office/drawing/2014/main" id="{5B7E353A-EC10-4139-8B63-1313DB06375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7524"/>
          <a:stretch/>
        </p:blipFill>
        <p:spPr bwMode="auto">
          <a:xfrm>
            <a:off x="916848" y="757757"/>
            <a:ext cx="3593535" cy="458912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2" name="Tinta 1">
                <a:extLst>
                  <a:ext uri="{FF2B5EF4-FFF2-40B4-BE49-F238E27FC236}">
                    <a16:creationId xmlns:a16="http://schemas.microsoft.com/office/drawing/2014/main" id="{38548ACB-2BDF-4CCC-8ABA-F6CC37023646}"/>
                  </a:ext>
                </a:extLst>
              </p14:cNvPr>
              <p14:cNvContentPartPr/>
              <p14:nvPr/>
            </p14:nvContentPartPr>
            <p14:xfrm>
              <a:off x="1585000" y="1827748"/>
              <a:ext cx="2450880" cy="3562920"/>
            </p14:xfrm>
          </p:contentPart>
        </mc:Choice>
        <mc:Fallback xmlns="">
          <p:pic>
            <p:nvPicPr>
              <p:cNvPr id="2" name="Tinta 1">
                <a:extLst>
                  <a:ext uri="{FF2B5EF4-FFF2-40B4-BE49-F238E27FC236}">
                    <a16:creationId xmlns:a16="http://schemas.microsoft.com/office/drawing/2014/main" id="{38548ACB-2BDF-4CCC-8ABA-F6CC37023646}"/>
                  </a:ext>
                </a:extLst>
              </p:cNvPr>
              <p:cNvPicPr/>
              <p:nvPr/>
            </p:nvPicPr>
            <p:blipFill>
              <a:blip r:embed="rId29"/>
              <a:stretch>
                <a:fillRect/>
              </a:stretch>
            </p:blipFill>
            <p:spPr>
              <a:xfrm>
                <a:off x="1576360" y="1819108"/>
                <a:ext cx="2468520" cy="358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 name="Tinta 3">
                <a:extLst>
                  <a:ext uri="{FF2B5EF4-FFF2-40B4-BE49-F238E27FC236}">
                    <a16:creationId xmlns:a16="http://schemas.microsoft.com/office/drawing/2014/main" id="{88206843-4ED6-4EA5-B840-9D77B3FCE8C5}"/>
                  </a:ext>
                </a:extLst>
              </p14:cNvPr>
              <p14:cNvContentPartPr/>
              <p14:nvPr/>
            </p14:nvContentPartPr>
            <p14:xfrm>
              <a:off x="-861560" y="5130748"/>
              <a:ext cx="360" cy="360"/>
            </p14:xfrm>
          </p:contentPart>
        </mc:Choice>
        <mc:Fallback xmlns="">
          <p:pic>
            <p:nvPicPr>
              <p:cNvPr id="4" name="Tinta 3">
                <a:extLst>
                  <a:ext uri="{FF2B5EF4-FFF2-40B4-BE49-F238E27FC236}">
                    <a16:creationId xmlns:a16="http://schemas.microsoft.com/office/drawing/2014/main" id="{88206843-4ED6-4EA5-B840-9D77B3FCE8C5}"/>
                  </a:ext>
                </a:extLst>
              </p:cNvPr>
              <p:cNvPicPr/>
              <p:nvPr/>
            </p:nvPicPr>
            <p:blipFill>
              <a:blip r:embed="rId26"/>
              <a:stretch>
                <a:fillRect/>
              </a:stretch>
            </p:blipFill>
            <p:spPr>
              <a:xfrm>
                <a:off x="-870560" y="5122108"/>
                <a:ext cx="18000" cy="18000"/>
              </a:xfrm>
              <a:prstGeom prst="rect">
                <a:avLst/>
              </a:prstGeom>
            </p:spPr>
          </p:pic>
        </mc:Fallback>
      </mc:AlternateContent>
      <p:pic>
        <p:nvPicPr>
          <p:cNvPr id="8194" name="Picture 2" descr="Resultado de imagem para lonomia">
            <a:extLst>
              <a:ext uri="{FF2B5EF4-FFF2-40B4-BE49-F238E27FC236}">
                <a16:creationId xmlns:a16="http://schemas.microsoft.com/office/drawing/2014/main" id="{F8EA907A-2267-4DA0-B153-D4AD4104994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1587" y="546581"/>
            <a:ext cx="1991835" cy="1492344"/>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8196" name="Picture 4" descr="Resultado de imagem para caveira vetor">
            <a:extLst>
              <a:ext uri="{FF2B5EF4-FFF2-40B4-BE49-F238E27FC236}">
                <a16:creationId xmlns:a16="http://schemas.microsoft.com/office/drawing/2014/main" id="{19B98E03-3F60-44AF-82DB-B4F9E9EE74EF}"/>
              </a:ext>
            </a:extLst>
          </p:cNvPr>
          <p:cNvPicPr>
            <a:picLocks noChangeAspect="1" noChangeArrowheads="1"/>
          </p:cNvPicPr>
          <p:nvPr/>
        </p:nvPicPr>
        <p:blipFill>
          <a:blip r:embed="rId3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6712" y="1072918"/>
            <a:ext cx="732240" cy="94355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3C349198-4FD8-4A6B-9990-2A280FFB9B45}"/>
              </a:ext>
            </a:extLst>
          </p:cNvPr>
          <p:cNvSpPr/>
          <p:nvPr/>
        </p:nvSpPr>
        <p:spPr>
          <a:xfrm>
            <a:off x="3512060" y="200546"/>
            <a:ext cx="1370888" cy="369332"/>
          </a:xfrm>
          <a:prstGeom prst="rect">
            <a:avLst/>
          </a:prstGeom>
        </p:spPr>
        <p:txBody>
          <a:bodyPr wrap="none">
            <a:spAutoFit/>
          </a:bodyPr>
          <a:lstStyle/>
          <a:p>
            <a:pPr algn="ctr"/>
            <a:r>
              <a:rPr lang="pt-BR" i="1" dirty="0" err="1"/>
              <a:t>Lonomia</a:t>
            </a:r>
            <a:r>
              <a:rPr lang="pt-BR" dirty="0"/>
              <a:t> sp. </a:t>
            </a:r>
          </a:p>
        </p:txBody>
      </p:sp>
      <p:grpSp>
        <p:nvGrpSpPr>
          <p:cNvPr id="27" name="Agrupar 26">
            <a:extLst>
              <a:ext uri="{FF2B5EF4-FFF2-40B4-BE49-F238E27FC236}">
                <a16:creationId xmlns:a16="http://schemas.microsoft.com/office/drawing/2014/main" id="{26324EDC-7774-4943-92F3-0095EF669342}"/>
              </a:ext>
            </a:extLst>
          </p:cNvPr>
          <p:cNvGrpSpPr/>
          <p:nvPr/>
        </p:nvGrpSpPr>
        <p:grpSpPr>
          <a:xfrm>
            <a:off x="5759888" y="538826"/>
            <a:ext cx="1457518" cy="1343023"/>
            <a:chOff x="3491897" y="1019866"/>
            <a:chExt cx="5759553" cy="5566322"/>
          </a:xfrm>
        </p:grpSpPr>
        <p:sp>
          <p:nvSpPr>
            <p:cNvPr id="28" name="Triângulo isósceles 27">
              <a:extLst>
                <a:ext uri="{FF2B5EF4-FFF2-40B4-BE49-F238E27FC236}">
                  <a16:creationId xmlns:a16="http://schemas.microsoft.com/office/drawing/2014/main" id="{1E3AB3A9-8A0A-4255-8302-787952EDA596}"/>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9" name="CaixaDeTexto 28">
              <a:extLst>
                <a:ext uri="{FF2B5EF4-FFF2-40B4-BE49-F238E27FC236}">
                  <a16:creationId xmlns:a16="http://schemas.microsoft.com/office/drawing/2014/main" id="{7E4C4A6A-1107-4078-9973-12DE2A9F8052}"/>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0" name="Conector reto 29">
              <a:extLst>
                <a:ext uri="{FF2B5EF4-FFF2-40B4-BE49-F238E27FC236}">
                  <a16:creationId xmlns:a16="http://schemas.microsoft.com/office/drawing/2014/main" id="{BEEF30DD-AF95-4A6A-B709-D00EAAF3A2FA}"/>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A491AA35-726D-4CE8-935C-8508AFA75849}"/>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563E0521-EF00-40F8-8EBD-A44FA575F211}"/>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2BB61496-5DE0-445D-8096-8C3C18B0CEEF}"/>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3519D8AD-4AF9-4625-A9CA-E07915B0AB29}"/>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A7DF2211-065D-40B9-86CD-827064202091}"/>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tângulo 35">
            <a:extLst>
              <a:ext uri="{FF2B5EF4-FFF2-40B4-BE49-F238E27FC236}">
                <a16:creationId xmlns:a16="http://schemas.microsoft.com/office/drawing/2014/main" id="{C7D08D82-6DFC-4F1A-85BD-CA3EA968F6D1}"/>
              </a:ext>
            </a:extLst>
          </p:cNvPr>
          <p:cNvSpPr/>
          <p:nvPr/>
        </p:nvSpPr>
        <p:spPr>
          <a:xfrm>
            <a:off x="5952703" y="1425795"/>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33">
            <p14:nvContentPartPr>
              <p14:cNvPr id="9" name="Tinta 8">
                <a:extLst>
                  <a:ext uri="{FF2B5EF4-FFF2-40B4-BE49-F238E27FC236}">
                    <a16:creationId xmlns:a16="http://schemas.microsoft.com/office/drawing/2014/main" id="{3A4EC154-8318-4B9E-B08F-6B28A9A1EA80}"/>
                  </a:ext>
                </a:extLst>
              </p14:cNvPr>
              <p14:cNvContentPartPr/>
              <p14:nvPr/>
            </p14:nvContentPartPr>
            <p14:xfrm>
              <a:off x="4802320" y="313588"/>
              <a:ext cx="1136160" cy="1305000"/>
            </p14:xfrm>
          </p:contentPart>
        </mc:Choice>
        <mc:Fallback xmlns="">
          <p:pic>
            <p:nvPicPr>
              <p:cNvPr id="9" name="Tinta 8">
                <a:extLst>
                  <a:ext uri="{FF2B5EF4-FFF2-40B4-BE49-F238E27FC236}">
                    <a16:creationId xmlns:a16="http://schemas.microsoft.com/office/drawing/2014/main" id="{3A4EC154-8318-4B9E-B08F-6B28A9A1EA80}"/>
                  </a:ext>
                </a:extLst>
              </p:cNvPr>
              <p:cNvPicPr/>
              <p:nvPr/>
            </p:nvPicPr>
            <p:blipFill>
              <a:blip r:embed="rId34"/>
              <a:stretch>
                <a:fillRect/>
              </a:stretch>
            </p:blipFill>
            <p:spPr>
              <a:xfrm>
                <a:off x="4793320" y="304948"/>
                <a:ext cx="1153800" cy="1322640"/>
              </a:xfrm>
              <a:prstGeom prst="rect">
                <a:avLst/>
              </a:prstGeom>
            </p:spPr>
          </p:pic>
        </mc:Fallback>
      </mc:AlternateContent>
      <p:sp>
        <p:nvSpPr>
          <p:cNvPr id="37" name="Retângulo 36">
            <a:extLst>
              <a:ext uri="{FF2B5EF4-FFF2-40B4-BE49-F238E27FC236}">
                <a16:creationId xmlns:a16="http://schemas.microsoft.com/office/drawing/2014/main" id="{8FC0DAE0-1911-4392-8210-301AEABB5B89}"/>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39" name="Retângulo 38">
            <a:extLst>
              <a:ext uri="{FF2B5EF4-FFF2-40B4-BE49-F238E27FC236}">
                <a16:creationId xmlns:a16="http://schemas.microsoft.com/office/drawing/2014/main" id="{8106DAB9-05B4-4561-ACCF-0442D0C65D64}"/>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5567354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18422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1" name="Picture 4" descr="Resultado de imagem para lonomia obliqua">
            <a:extLst>
              <a:ext uri="{FF2B5EF4-FFF2-40B4-BE49-F238E27FC236}">
                <a16:creationId xmlns:a16="http://schemas.microsoft.com/office/drawing/2014/main" id="{5B7E353A-EC10-4139-8B63-1313DB06375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7524"/>
          <a:stretch/>
        </p:blipFill>
        <p:spPr bwMode="auto">
          <a:xfrm>
            <a:off x="916848" y="757757"/>
            <a:ext cx="3593535" cy="458912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2" name="Tinta 1">
                <a:extLst>
                  <a:ext uri="{FF2B5EF4-FFF2-40B4-BE49-F238E27FC236}">
                    <a16:creationId xmlns:a16="http://schemas.microsoft.com/office/drawing/2014/main" id="{38548ACB-2BDF-4CCC-8ABA-F6CC37023646}"/>
                  </a:ext>
                </a:extLst>
              </p14:cNvPr>
              <p14:cNvContentPartPr/>
              <p14:nvPr/>
            </p14:nvContentPartPr>
            <p14:xfrm>
              <a:off x="1585000" y="1827748"/>
              <a:ext cx="2450880" cy="3562920"/>
            </p14:xfrm>
          </p:contentPart>
        </mc:Choice>
        <mc:Fallback xmlns="">
          <p:pic>
            <p:nvPicPr>
              <p:cNvPr id="2" name="Tinta 1">
                <a:extLst>
                  <a:ext uri="{FF2B5EF4-FFF2-40B4-BE49-F238E27FC236}">
                    <a16:creationId xmlns:a16="http://schemas.microsoft.com/office/drawing/2014/main" id="{38548ACB-2BDF-4CCC-8ABA-F6CC37023646}"/>
                  </a:ext>
                </a:extLst>
              </p:cNvPr>
              <p:cNvPicPr/>
              <p:nvPr/>
            </p:nvPicPr>
            <p:blipFill>
              <a:blip r:embed="rId29"/>
              <a:stretch>
                <a:fillRect/>
              </a:stretch>
            </p:blipFill>
            <p:spPr>
              <a:xfrm>
                <a:off x="1576360" y="1819108"/>
                <a:ext cx="2468520" cy="358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 name="Tinta 3">
                <a:extLst>
                  <a:ext uri="{FF2B5EF4-FFF2-40B4-BE49-F238E27FC236}">
                    <a16:creationId xmlns:a16="http://schemas.microsoft.com/office/drawing/2014/main" id="{88206843-4ED6-4EA5-B840-9D77B3FCE8C5}"/>
                  </a:ext>
                </a:extLst>
              </p14:cNvPr>
              <p14:cNvContentPartPr/>
              <p14:nvPr/>
            </p14:nvContentPartPr>
            <p14:xfrm>
              <a:off x="-861560" y="5130748"/>
              <a:ext cx="360" cy="360"/>
            </p14:xfrm>
          </p:contentPart>
        </mc:Choice>
        <mc:Fallback xmlns="">
          <p:pic>
            <p:nvPicPr>
              <p:cNvPr id="4" name="Tinta 3">
                <a:extLst>
                  <a:ext uri="{FF2B5EF4-FFF2-40B4-BE49-F238E27FC236}">
                    <a16:creationId xmlns:a16="http://schemas.microsoft.com/office/drawing/2014/main" id="{88206843-4ED6-4EA5-B840-9D77B3FCE8C5}"/>
                  </a:ext>
                </a:extLst>
              </p:cNvPr>
              <p:cNvPicPr/>
              <p:nvPr/>
            </p:nvPicPr>
            <p:blipFill>
              <a:blip r:embed="rId26"/>
              <a:stretch>
                <a:fillRect/>
              </a:stretch>
            </p:blipFill>
            <p:spPr>
              <a:xfrm>
                <a:off x="-870560" y="5122108"/>
                <a:ext cx="18000" cy="18000"/>
              </a:xfrm>
              <a:prstGeom prst="rect">
                <a:avLst/>
              </a:prstGeom>
            </p:spPr>
          </p:pic>
        </mc:Fallback>
      </mc:AlternateContent>
      <p:pic>
        <p:nvPicPr>
          <p:cNvPr id="8194" name="Picture 2" descr="Resultado de imagem para lonomia">
            <a:extLst>
              <a:ext uri="{FF2B5EF4-FFF2-40B4-BE49-F238E27FC236}">
                <a16:creationId xmlns:a16="http://schemas.microsoft.com/office/drawing/2014/main" id="{F8EA907A-2267-4DA0-B153-D4AD4104994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1587" y="546581"/>
            <a:ext cx="1991835" cy="1492344"/>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8196" name="Picture 4" descr="Resultado de imagem para caveira vetor">
            <a:extLst>
              <a:ext uri="{FF2B5EF4-FFF2-40B4-BE49-F238E27FC236}">
                <a16:creationId xmlns:a16="http://schemas.microsoft.com/office/drawing/2014/main" id="{19B98E03-3F60-44AF-82DB-B4F9E9EE74EF}"/>
              </a:ext>
            </a:extLst>
          </p:cNvPr>
          <p:cNvPicPr>
            <a:picLocks noChangeAspect="1" noChangeArrowheads="1"/>
          </p:cNvPicPr>
          <p:nvPr/>
        </p:nvPicPr>
        <p:blipFill>
          <a:blip r:embed="rId3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6712" y="1072918"/>
            <a:ext cx="732240" cy="94355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3C349198-4FD8-4A6B-9990-2A280FFB9B45}"/>
              </a:ext>
            </a:extLst>
          </p:cNvPr>
          <p:cNvSpPr/>
          <p:nvPr/>
        </p:nvSpPr>
        <p:spPr>
          <a:xfrm>
            <a:off x="3512060" y="200546"/>
            <a:ext cx="1370888" cy="369332"/>
          </a:xfrm>
          <a:prstGeom prst="rect">
            <a:avLst/>
          </a:prstGeom>
        </p:spPr>
        <p:txBody>
          <a:bodyPr wrap="none">
            <a:spAutoFit/>
          </a:bodyPr>
          <a:lstStyle/>
          <a:p>
            <a:pPr algn="ctr"/>
            <a:r>
              <a:rPr lang="pt-BR" i="1" dirty="0" err="1"/>
              <a:t>Lonomia</a:t>
            </a:r>
            <a:r>
              <a:rPr lang="pt-BR" dirty="0"/>
              <a:t> sp. </a:t>
            </a:r>
          </a:p>
        </p:txBody>
      </p:sp>
      <p:grpSp>
        <p:nvGrpSpPr>
          <p:cNvPr id="27" name="Agrupar 26">
            <a:extLst>
              <a:ext uri="{FF2B5EF4-FFF2-40B4-BE49-F238E27FC236}">
                <a16:creationId xmlns:a16="http://schemas.microsoft.com/office/drawing/2014/main" id="{26324EDC-7774-4943-92F3-0095EF669342}"/>
              </a:ext>
            </a:extLst>
          </p:cNvPr>
          <p:cNvGrpSpPr/>
          <p:nvPr/>
        </p:nvGrpSpPr>
        <p:grpSpPr>
          <a:xfrm>
            <a:off x="5759888" y="538826"/>
            <a:ext cx="1457518" cy="1343023"/>
            <a:chOff x="3491897" y="1019866"/>
            <a:chExt cx="5759553" cy="5566322"/>
          </a:xfrm>
        </p:grpSpPr>
        <p:sp>
          <p:nvSpPr>
            <p:cNvPr id="28" name="Triângulo isósceles 27">
              <a:extLst>
                <a:ext uri="{FF2B5EF4-FFF2-40B4-BE49-F238E27FC236}">
                  <a16:creationId xmlns:a16="http://schemas.microsoft.com/office/drawing/2014/main" id="{1E3AB3A9-8A0A-4255-8302-787952EDA596}"/>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9" name="CaixaDeTexto 28">
              <a:extLst>
                <a:ext uri="{FF2B5EF4-FFF2-40B4-BE49-F238E27FC236}">
                  <a16:creationId xmlns:a16="http://schemas.microsoft.com/office/drawing/2014/main" id="{7E4C4A6A-1107-4078-9973-12DE2A9F8052}"/>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0" name="Conector reto 29">
              <a:extLst>
                <a:ext uri="{FF2B5EF4-FFF2-40B4-BE49-F238E27FC236}">
                  <a16:creationId xmlns:a16="http://schemas.microsoft.com/office/drawing/2014/main" id="{BEEF30DD-AF95-4A6A-B709-D00EAAF3A2FA}"/>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A491AA35-726D-4CE8-935C-8508AFA75849}"/>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563E0521-EF00-40F8-8EBD-A44FA575F211}"/>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2BB61496-5DE0-445D-8096-8C3C18B0CEEF}"/>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3519D8AD-4AF9-4625-A9CA-E07915B0AB29}"/>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A7DF2211-065D-40B9-86CD-827064202091}"/>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tângulo 35">
            <a:extLst>
              <a:ext uri="{FF2B5EF4-FFF2-40B4-BE49-F238E27FC236}">
                <a16:creationId xmlns:a16="http://schemas.microsoft.com/office/drawing/2014/main" id="{C7D08D82-6DFC-4F1A-85BD-CA3EA968F6D1}"/>
              </a:ext>
            </a:extLst>
          </p:cNvPr>
          <p:cNvSpPr/>
          <p:nvPr/>
        </p:nvSpPr>
        <p:spPr>
          <a:xfrm>
            <a:off x="5952703" y="1425795"/>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33">
            <p14:nvContentPartPr>
              <p14:cNvPr id="9" name="Tinta 8">
                <a:extLst>
                  <a:ext uri="{FF2B5EF4-FFF2-40B4-BE49-F238E27FC236}">
                    <a16:creationId xmlns:a16="http://schemas.microsoft.com/office/drawing/2014/main" id="{3A4EC154-8318-4B9E-B08F-6B28A9A1EA80}"/>
                  </a:ext>
                </a:extLst>
              </p14:cNvPr>
              <p14:cNvContentPartPr/>
              <p14:nvPr/>
            </p14:nvContentPartPr>
            <p14:xfrm>
              <a:off x="4802320" y="313588"/>
              <a:ext cx="1136160" cy="1305000"/>
            </p14:xfrm>
          </p:contentPart>
        </mc:Choice>
        <mc:Fallback xmlns="">
          <p:pic>
            <p:nvPicPr>
              <p:cNvPr id="9" name="Tinta 8">
                <a:extLst>
                  <a:ext uri="{FF2B5EF4-FFF2-40B4-BE49-F238E27FC236}">
                    <a16:creationId xmlns:a16="http://schemas.microsoft.com/office/drawing/2014/main" id="{3A4EC154-8318-4B9E-B08F-6B28A9A1EA80}"/>
                  </a:ext>
                </a:extLst>
              </p:cNvPr>
              <p:cNvPicPr/>
              <p:nvPr/>
            </p:nvPicPr>
            <p:blipFill>
              <a:blip r:embed="rId34"/>
              <a:stretch>
                <a:fillRect/>
              </a:stretch>
            </p:blipFill>
            <p:spPr>
              <a:xfrm>
                <a:off x="4793320" y="304948"/>
                <a:ext cx="1153800" cy="1322640"/>
              </a:xfrm>
              <a:prstGeom prst="rect">
                <a:avLst/>
              </a:prstGeom>
            </p:spPr>
          </p:pic>
        </mc:Fallback>
      </mc:AlternateContent>
      <p:pic>
        <p:nvPicPr>
          <p:cNvPr id="37" name="Picture 2" descr="Resultado de imagem para uma mão em uma árvore">
            <a:extLst>
              <a:ext uri="{FF2B5EF4-FFF2-40B4-BE49-F238E27FC236}">
                <a16:creationId xmlns:a16="http://schemas.microsoft.com/office/drawing/2014/main" id="{9074765D-1EFE-4297-9B52-63A02E60386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099125" y="3501573"/>
            <a:ext cx="3118281" cy="233871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264069D0-5087-4FEB-A954-D8F521FA1AA9}"/>
              </a:ext>
            </a:extLst>
          </p:cNvPr>
          <p:cNvSpPr/>
          <p:nvPr/>
        </p:nvSpPr>
        <p:spPr>
          <a:xfrm>
            <a:off x="3882332" y="5849918"/>
            <a:ext cx="3551865" cy="646331"/>
          </a:xfrm>
          <a:prstGeom prst="rect">
            <a:avLst/>
          </a:prstGeom>
        </p:spPr>
        <p:txBody>
          <a:bodyPr wrap="square">
            <a:spAutoFit/>
          </a:bodyPr>
          <a:lstStyle/>
          <a:p>
            <a:pPr algn="ctr"/>
            <a:r>
              <a:rPr lang="pt-BR" dirty="0"/>
              <a:t>El contacto </a:t>
            </a:r>
            <a:r>
              <a:rPr lang="pt-BR" dirty="0" err="1"/>
              <a:t>accidental</a:t>
            </a:r>
            <a:r>
              <a:rPr lang="pt-BR" dirty="0"/>
              <a:t> es </a:t>
            </a:r>
            <a:r>
              <a:rPr lang="pt-BR" dirty="0" err="1"/>
              <a:t>la</a:t>
            </a:r>
            <a:r>
              <a:rPr lang="pt-BR" dirty="0"/>
              <a:t> forma más </a:t>
            </a:r>
            <a:r>
              <a:rPr lang="pt-BR" dirty="0" err="1"/>
              <a:t>común</a:t>
            </a:r>
            <a:r>
              <a:rPr lang="pt-BR" dirty="0"/>
              <a:t> de </a:t>
            </a:r>
            <a:r>
              <a:rPr lang="pt-BR" dirty="0" err="1"/>
              <a:t>accidentes</a:t>
            </a:r>
            <a:endParaRPr lang="pt-BR" dirty="0"/>
          </a:p>
        </p:txBody>
      </p:sp>
      <p:sp>
        <p:nvSpPr>
          <p:cNvPr id="39" name="Retângulo 38">
            <a:extLst>
              <a:ext uri="{FF2B5EF4-FFF2-40B4-BE49-F238E27FC236}">
                <a16:creationId xmlns:a16="http://schemas.microsoft.com/office/drawing/2014/main" id="{6CB8DEF5-60A8-46F7-B1D2-0AB8A6BF739A}"/>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40" name="Retângulo 39">
            <a:extLst>
              <a:ext uri="{FF2B5EF4-FFF2-40B4-BE49-F238E27FC236}">
                <a16:creationId xmlns:a16="http://schemas.microsoft.com/office/drawing/2014/main" id="{592F2C62-0A38-4F4D-8D5A-04718DDC4BF3}"/>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738345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18422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063" name="Tinta 2062">
                <a:extLst>
                  <a:ext uri="{FF2B5EF4-FFF2-40B4-BE49-F238E27FC236}">
                    <a16:creationId xmlns:a16="http://schemas.microsoft.com/office/drawing/2014/main" id="{237327FF-3D04-447D-A7EF-39D7D0134EDD}"/>
                  </a:ext>
                </a:extLst>
              </p14:cNvPr>
              <p14:cNvContentPartPr/>
              <p14:nvPr/>
            </p14:nvContentPartPr>
            <p14:xfrm>
              <a:off x="6246475" y="6372811"/>
              <a:ext cx="23400" cy="16200"/>
            </p14:xfrm>
          </p:contentPart>
        </mc:Choice>
        <mc:Fallback xmlns="">
          <p:pic>
            <p:nvPicPr>
              <p:cNvPr id="2063" name="Tinta 2062">
                <a:extLst>
                  <a:ext uri="{FF2B5EF4-FFF2-40B4-BE49-F238E27FC236}">
                    <a16:creationId xmlns:a16="http://schemas.microsoft.com/office/drawing/2014/main" id="{237327FF-3D04-447D-A7EF-39D7D0134EDD}"/>
                  </a:ext>
                </a:extLst>
              </p:cNvPr>
              <p:cNvPicPr/>
              <p:nvPr/>
            </p:nvPicPr>
            <p:blipFill>
              <a:blip r:embed="rId24"/>
              <a:stretch>
                <a:fillRect/>
              </a:stretch>
            </p:blipFill>
            <p:spPr>
              <a:xfrm>
                <a:off x="6237475" y="6364171"/>
                <a:ext cx="4104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 name="Tinta 2">
                <a:extLst>
                  <a:ext uri="{FF2B5EF4-FFF2-40B4-BE49-F238E27FC236}">
                    <a16:creationId xmlns:a16="http://schemas.microsoft.com/office/drawing/2014/main" id="{22346268-6682-4A7B-AE15-F3F7E8CDBC7B}"/>
                  </a:ext>
                </a:extLst>
              </p14:cNvPr>
              <p14:cNvContentPartPr/>
              <p14:nvPr/>
            </p14:nvContentPartPr>
            <p14:xfrm>
              <a:off x="-693080" y="4793788"/>
              <a:ext cx="360" cy="360"/>
            </p14:xfrm>
          </p:contentPart>
        </mc:Choice>
        <mc:Fallback xmlns="">
          <p:pic>
            <p:nvPicPr>
              <p:cNvPr id="3" name="Tinta 2">
                <a:extLst>
                  <a:ext uri="{FF2B5EF4-FFF2-40B4-BE49-F238E27FC236}">
                    <a16:creationId xmlns:a16="http://schemas.microsoft.com/office/drawing/2014/main" id="{22346268-6682-4A7B-AE15-F3F7E8CDBC7B}"/>
                  </a:ext>
                </a:extLst>
              </p:cNvPr>
              <p:cNvPicPr/>
              <p:nvPr/>
            </p:nvPicPr>
            <p:blipFill>
              <a:blip r:embed="rId26"/>
              <a:stretch>
                <a:fillRect/>
              </a:stretch>
            </p:blipFill>
            <p:spPr>
              <a:xfrm>
                <a:off x="-701720" y="4784788"/>
                <a:ext cx="18000" cy="18000"/>
              </a:xfrm>
              <a:prstGeom prst="rect">
                <a:avLst/>
              </a:prstGeom>
            </p:spPr>
          </p:pic>
        </mc:Fallback>
      </mc:AlternateContent>
      <p:pic>
        <p:nvPicPr>
          <p:cNvPr id="21" name="Picture 4" descr="Resultado de imagem para lonomia obliqua">
            <a:extLst>
              <a:ext uri="{FF2B5EF4-FFF2-40B4-BE49-F238E27FC236}">
                <a16:creationId xmlns:a16="http://schemas.microsoft.com/office/drawing/2014/main" id="{5B7E353A-EC10-4139-8B63-1313DB063753}"/>
              </a:ext>
            </a:extLst>
          </p:cNvPr>
          <p:cNvPicPr>
            <a:picLocks noChangeAspect="1" noChangeArrowheads="1"/>
          </p:cNvPicPr>
          <p:nvPr/>
        </p:nvPicPr>
        <p:blipFill rotWithShape="1">
          <a:blip r:embed="rId27">
            <a:extLst>
              <a:ext uri="{28A0092B-C50C-407E-A947-70E740481C1C}">
                <a14:useLocalDpi xmlns:a14="http://schemas.microsoft.com/office/drawing/2010/main" val="0"/>
              </a:ext>
            </a:extLst>
          </a:blip>
          <a:srcRect b="7524"/>
          <a:stretch/>
        </p:blipFill>
        <p:spPr bwMode="auto">
          <a:xfrm>
            <a:off x="916848" y="757757"/>
            <a:ext cx="3593535" cy="458912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8">
            <p14:nvContentPartPr>
              <p14:cNvPr id="2" name="Tinta 1">
                <a:extLst>
                  <a:ext uri="{FF2B5EF4-FFF2-40B4-BE49-F238E27FC236}">
                    <a16:creationId xmlns:a16="http://schemas.microsoft.com/office/drawing/2014/main" id="{38548ACB-2BDF-4CCC-8ABA-F6CC37023646}"/>
                  </a:ext>
                </a:extLst>
              </p14:cNvPr>
              <p14:cNvContentPartPr/>
              <p14:nvPr/>
            </p14:nvContentPartPr>
            <p14:xfrm>
              <a:off x="1585000" y="1827748"/>
              <a:ext cx="2450880" cy="3562920"/>
            </p14:xfrm>
          </p:contentPart>
        </mc:Choice>
        <mc:Fallback xmlns="">
          <p:pic>
            <p:nvPicPr>
              <p:cNvPr id="2" name="Tinta 1">
                <a:extLst>
                  <a:ext uri="{FF2B5EF4-FFF2-40B4-BE49-F238E27FC236}">
                    <a16:creationId xmlns:a16="http://schemas.microsoft.com/office/drawing/2014/main" id="{38548ACB-2BDF-4CCC-8ABA-F6CC37023646}"/>
                  </a:ext>
                </a:extLst>
              </p:cNvPr>
              <p:cNvPicPr/>
              <p:nvPr/>
            </p:nvPicPr>
            <p:blipFill>
              <a:blip r:embed="rId29"/>
              <a:stretch>
                <a:fillRect/>
              </a:stretch>
            </p:blipFill>
            <p:spPr>
              <a:xfrm>
                <a:off x="1576360" y="1819108"/>
                <a:ext cx="2468520" cy="3580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 name="Tinta 3">
                <a:extLst>
                  <a:ext uri="{FF2B5EF4-FFF2-40B4-BE49-F238E27FC236}">
                    <a16:creationId xmlns:a16="http://schemas.microsoft.com/office/drawing/2014/main" id="{88206843-4ED6-4EA5-B840-9D77B3FCE8C5}"/>
                  </a:ext>
                </a:extLst>
              </p14:cNvPr>
              <p14:cNvContentPartPr/>
              <p14:nvPr/>
            </p14:nvContentPartPr>
            <p14:xfrm>
              <a:off x="-861560" y="5130748"/>
              <a:ext cx="360" cy="360"/>
            </p14:xfrm>
          </p:contentPart>
        </mc:Choice>
        <mc:Fallback xmlns="">
          <p:pic>
            <p:nvPicPr>
              <p:cNvPr id="4" name="Tinta 3">
                <a:extLst>
                  <a:ext uri="{FF2B5EF4-FFF2-40B4-BE49-F238E27FC236}">
                    <a16:creationId xmlns:a16="http://schemas.microsoft.com/office/drawing/2014/main" id="{88206843-4ED6-4EA5-B840-9D77B3FCE8C5}"/>
                  </a:ext>
                </a:extLst>
              </p:cNvPr>
              <p:cNvPicPr/>
              <p:nvPr/>
            </p:nvPicPr>
            <p:blipFill>
              <a:blip r:embed="rId26"/>
              <a:stretch>
                <a:fillRect/>
              </a:stretch>
            </p:blipFill>
            <p:spPr>
              <a:xfrm>
                <a:off x="-870560" y="5122108"/>
                <a:ext cx="18000" cy="18000"/>
              </a:xfrm>
              <a:prstGeom prst="rect">
                <a:avLst/>
              </a:prstGeom>
            </p:spPr>
          </p:pic>
        </mc:Fallback>
      </mc:AlternateContent>
      <p:pic>
        <p:nvPicPr>
          <p:cNvPr id="8194" name="Picture 2" descr="Resultado de imagem para lonomia">
            <a:extLst>
              <a:ext uri="{FF2B5EF4-FFF2-40B4-BE49-F238E27FC236}">
                <a16:creationId xmlns:a16="http://schemas.microsoft.com/office/drawing/2014/main" id="{F8EA907A-2267-4DA0-B153-D4AD4104994B}"/>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201587" y="546581"/>
            <a:ext cx="1991835" cy="1492344"/>
          </a:xfrm>
          <a:prstGeom prst="rect">
            <a:avLst/>
          </a:prstGeom>
          <a:noFill/>
          <a:ln w="28575">
            <a:solidFill>
              <a:schemeClr val="accent1"/>
            </a:solidFill>
          </a:ln>
          <a:extLst>
            <a:ext uri="{909E8E84-426E-40DD-AFC4-6F175D3DCCD1}">
              <a14:hiddenFill xmlns:a14="http://schemas.microsoft.com/office/drawing/2010/main">
                <a:solidFill>
                  <a:srgbClr val="FFFFFF"/>
                </a:solidFill>
              </a14:hiddenFill>
            </a:ext>
          </a:extLst>
        </p:spPr>
      </p:pic>
      <p:pic>
        <p:nvPicPr>
          <p:cNvPr id="8196" name="Picture 4" descr="Resultado de imagem para caveira vetor">
            <a:extLst>
              <a:ext uri="{FF2B5EF4-FFF2-40B4-BE49-F238E27FC236}">
                <a16:creationId xmlns:a16="http://schemas.microsoft.com/office/drawing/2014/main" id="{19B98E03-3F60-44AF-82DB-B4F9E9EE74EF}"/>
              </a:ext>
            </a:extLst>
          </p:cNvPr>
          <p:cNvPicPr>
            <a:picLocks noChangeAspect="1" noChangeArrowheads="1"/>
          </p:cNvPicPr>
          <p:nvPr/>
        </p:nvPicPr>
        <p:blipFill>
          <a:blip r:embed="rId32">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16712" y="1072918"/>
            <a:ext cx="732240" cy="943550"/>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a:extLst>
              <a:ext uri="{FF2B5EF4-FFF2-40B4-BE49-F238E27FC236}">
                <a16:creationId xmlns:a16="http://schemas.microsoft.com/office/drawing/2014/main" id="{3C349198-4FD8-4A6B-9990-2A280FFB9B45}"/>
              </a:ext>
            </a:extLst>
          </p:cNvPr>
          <p:cNvSpPr/>
          <p:nvPr/>
        </p:nvSpPr>
        <p:spPr>
          <a:xfrm>
            <a:off x="3512060" y="200546"/>
            <a:ext cx="1370888" cy="369332"/>
          </a:xfrm>
          <a:prstGeom prst="rect">
            <a:avLst/>
          </a:prstGeom>
        </p:spPr>
        <p:txBody>
          <a:bodyPr wrap="none">
            <a:spAutoFit/>
          </a:bodyPr>
          <a:lstStyle/>
          <a:p>
            <a:pPr algn="ctr"/>
            <a:r>
              <a:rPr lang="pt-BR" i="1" dirty="0" err="1"/>
              <a:t>Lonomia</a:t>
            </a:r>
            <a:r>
              <a:rPr lang="pt-BR" dirty="0"/>
              <a:t> sp. </a:t>
            </a:r>
          </a:p>
        </p:txBody>
      </p:sp>
      <p:grpSp>
        <p:nvGrpSpPr>
          <p:cNvPr id="27" name="Agrupar 26">
            <a:extLst>
              <a:ext uri="{FF2B5EF4-FFF2-40B4-BE49-F238E27FC236}">
                <a16:creationId xmlns:a16="http://schemas.microsoft.com/office/drawing/2014/main" id="{26324EDC-7774-4943-92F3-0095EF669342}"/>
              </a:ext>
            </a:extLst>
          </p:cNvPr>
          <p:cNvGrpSpPr/>
          <p:nvPr/>
        </p:nvGrpSpPr>
        <p:grpSpPr>
          <a:xfrm>
            <a:off x="5759888" y="538826"/>
            <a:ext cx="1457518" cy="1343023"/>
            <a:chOff x="3491897" y="1019866"/>
            <a:chExt cx="5759553" cy="5566322"/>
          </a:xfrm>
        </p:grpSpPr>
        <p:sp>
          <p:nvSpPr>
            <p:cNvPr id="28" name="Triângulo isósceles 27">
              <a:extLst>
                <a:ext uri="{FF2B5EF4-FFF2-40B4-BE49-F238E27FC236}">
                  <a16:creationId xmlns:a16="http://schemas.microsoft.com/office/drawing/2014/main" id="{1E3AB3A9-8A0A-4255-8302-787952EDA596}"/>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29" name="CaixaDeTexto 28">
              <a:extLst>
                <a:ext uri="{FF2B5EF4-FFF2-40B4-BE49-F238E27FC236}">
                  <a16:creationId xmlns:a16="http://schemas.microsoft.com/office/drawing/2014/main" id="{7E4C4A6A-1107-4078-9973-12DE2A9F8052}"/>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0" name="Conector reto 29">
              <a:extLst>
                <a:ext uri="{FF2B5EF4-FFF2-40B4-BE49-F238E27FC236}">
                  <a16:creationId xmlns:a16="http://schemas.microsoft.com/office/drawing/2014/main" id="{BEEF30DD-AF95-4A6A-B709-D00EAAF3A2FA}"/>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A491AA35-726D-4CE8-935C-8508AFA75849}"/>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563E0521-EF00-40F8-8EBD-A44FA575F211}"/>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2BB61496-5DE0-445D-8096-8C3C18B0CEEF}"/>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Conector reto 33">
              <a:extLst>
                <a:ext uri="{FF2B5EF4-FFF2-40B4-BE49-F238E27FC236}">
                  <a16:creationId xmlns:a16="http://schemas.microsoft.com/office/drawing/2014/main" id="{3519D8AD-4AF9-4625-A9CA-E07915B0AB29}"/>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Conector reto 34">
              <a:extLst>
                <a:ext uri="{FF2B5EF4-FFF2-40B4-BE49-F238E27FC236}">
                  <a16:creationId xmlns:a16="http://schemas.microsoft.com/office/drawing/2014/main" id="{A7DF2211-065D-40B9-86CD-827064202091}"/>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6" name="Retângulo 35">
            <a:extLst>
              <a:ext uri="{FF2B5EF4-FFF2-40B4-BE49-F238E27FC236}">
                <a16:creationId xmlns:a16="http://schemas.microsoft.com/office/drawing/2014/main" id="{C7D08D82-6DFC-4F1A-85BD-CA3EA968F6D1}"/>
              </a:ext>
            </a:extLst>
          </p:cNvPr>
          <p:cNvSpPr/>
          <p:nvPr/>
        </p:nvSpPr>
        <p:spPr>
          <a:xfrm>
            <a:off x="5952703" y="1425795"/>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33">
            <p14:nvContentPartPr>
              <p14:cNvPr id="9" name="Tinta 8">
                <a:extLst>
                  <a:ext uri="{FF2B5EF4-FFF2-40B4-BE49-F238E27FC236}">
                    <a16:creationId xmlns:a16="http://schemas.microsoft.com/office/drawing/2014/main" id="{3A4EC154-8318-4B9E-B08F-6B28A9A1EA80}"/>
                  </a:ext>
                </a:extLst>
              </p14:cNvPr>
              <p14:cNvContentPartPr/>
              <p14:nvPr/>
            </p14:nvContentPartPr>
            <p14:xfrm>
              <a:off x="4802320" y="313588"/>
              <a:ext cx="1136160" cy="1305000"/>
            </p14:xfrm>
          </p:contentPart>
        </mc:Choice>
        <mc:Fallback xmlns="">
          <p:pic>
            <p:nvPicPr>
              <p:cNvPr id="9" name="Tinta 8">
                <a:extLst>
                  <a:ext uri="{FF2B5EF4-FFF2-40B4-BE49-F238E27FC236}">
                    <a16:creationId xmlns:a16="http://schemas.microsoft.com/office/drawing/2014/main" id="{3A4EC154-8318-4B9E-B08F-6B28A9A1EA80}"/>
                  </a:ext>
                </a:extLst>
              </p:cNvPr>
              <p:cNvPicPr/>
              <p:nvPr/>
            </p:nvPicPr>
            <p:blipFill>
              <a:blip r:embed="rId34"/>
              <a:stretch>
                <a:fillRect/>
              </a:stretch>
            </p:blipFill>
            <p:spPr>
              <a:xfrm>
                <a:off x="4793320" y="304948"/>
                <a:ext cx="1153800" cy="1322640"/>
              </a:xfrm>
              <a:prstGeom prst="rect">
                <a:avLst/>
              </a:prstGeom>
            </p:spPr>
          </p:pic>
        </mc:Fallback>
      </mc:AlternateContent>
      <p:pic>
        <p:nvPicPr>
          <p:cNvPr id="37" name="Picture 2" descr="Resultado de imagem para uma mão em uma árvore">
            <a:extLst>
              <a:ext uri="{FF2B5EF4-FFF2-40B4-BE49-F238E27FC236}">
                <a16:creationId xmlns:a16="http://schemas.microsoft.com/office/drawing/2014/main" id="{9074765D-1EFE-4297-9B52-63A02E603863}"/>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4099125" y="3501573"/>
            <a:ext cx="3118281" cy="233871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2290" name="Picture 2" descr="Resultado de imagem para espinhos lonomia">
            <a:extLst>
              <a:ext uri="{FF2B5EF4-FFF2-40B4-BE49-F238E27FC236}">
                <a16:creationId xmlns:a16="http://schemas.microsoft.com/office/drawing/2014/main" id="{2A74EA42-2114-4E8C-874B-01EA64B791E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407250" y="2734605"/>
            <a:ext cx="2456341" cy="176409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7">
            <p14:nvContentPartPr>
              <p14:cNvPr id="12" name="Tinta 11">
                <a:extLst>
                  <a:ext uri="{FF2B5EF4-FFF2-40B4-BE49-F238E27FC236}">
                    <a16:creationId xmlns:a16="http://schemas.microsoft.com/office/drawing/2014/main" id="{077E109C-6BE2-4AD2-B7C6-E549AF1AB28A}"/>
                  </a:ext>
                </a:extLst>
              </p14:cNvPr>
              <p14:cNvContentPartPr/>
              <p14:nvPr/>
            </p14:nvContentPartPr>
            <p14:xfrm>
              <a:off x="6752440" y="2662228"/>
              <a:ext cx="943560" cy="803880"/>
            </p14:xfrm>
          </p:contentPart>
        </mc:Choice>
        <mc:Fallback xmlns="">
          <p:pic>
            <p:nvPicPr>
              <p:cNvPr id="12" name="Tinta 11">
                <a:extLst>
                  <a:ext uri="{FF2B5EF4-FFF2-40B4-BE49-F238E27FC236}">
                    <a16:creationId xmlns:a16="http://schemas.microsoft.com/office/drawing/2014/main" id="{077E109C-6BE2-4AD2-B7C6-E549AF1AB28A}"/>
                  </a:ext>
                </a:extLst>
              </p:cNvPr>
              <p:cNvPicPr/>
              <p:nvPr/>
            </p:nvPicPr>
            <p:blipFill>
              <a:blip r:embed="rId38"/>
              <a:stretch>
                <a:fillRect/>
              </a:stretch>
            </p:blipFill>
            <p:spPr>
              <a:xfrm>
                <a:off x="6743797" y="2653588"/>
                <a:ext cx="961207" cy="821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3" name="Tinta 12">
                <a:extLst>
                  <a:ext uri="{FF2B5EF4-FFF2-40B4-BE49-F238E27FC236}">
                    <a16:creationId xmlns:a16="http://schemas.microsoft.com/office/drawing/2014/main" id="{4484AFD1-C99E-4B43-BE10-644255BCC18A}"/>
                  </a:ext>
                </a:extLst>
              </p14:cNvPr>
              <p14:cNvContentPartPr/>
              <p14:nvPr/>
            </p14:nvContentPartPr>
            <p14:xfrm>
              <a:off x="7492600" y="2280628"/>
              <a:ext cx="300240" cy="495720"/>
            </p14:xfrm>
          </p:contentPart>
        </mc:Choice>
        <mc:Fallback xmlns="">
          <p:pic>
            <p:nvPicPr>
              <p:cNvPr id="13" name="Tinta 12">
                <a:extLst>
                  <a:ext uri="{FF2B5EF4-FFF2-40B4-BE49-F238E27FC236}">
                    <a16:creationId xmlns:a16="http://schemas.microsoft.com/office/drawing/2014/main" id="{4484AFD1-C99E-4B43-BE10-644255BCC18A}"/>
                  </a:ext>
                </a:extLst>
              </p:cNvPr>
              <p:cNvPicPr/>
              <p:nvPr/>
            </p:nvPicPr>
            <p:blipFill>
              <a:blip r:embed="rId40"/>
              <a:stretch>
                <a:fillRect/>
              </a:stretch>
            </p:blipFill>
            <p:spPr>
              <a:xfrm>
                <a:off x="7483600" y="2271628"/>
                <a:ext cx="31788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7" name="Tinta 16">
                <a:extLst>
                  <a:ext uri="{FF2B5EF4-FFF2-40B4-BE49-F238E27FC236}">
                    <a16:creationId xmlns:a16="http://schemas.microsoft.com/office/drawing/2014/main" id="{5CA54D59-F04E-4802-B491-9596642D84F5}"/>
                  </a:ext>
                </a:extLst>
              </p14:cNvPr>
              <p14:cNvContentPartPr/>
              <p14:nvPr/>
            </p14:nvContentPartPr>
            <p14:xfrm>
              <a:off x="7818760" y="1431028"/>
              <a:ext cx="723600" cy="763920"/>
            </p14:xfrm>
          </p:contentPart>
        </mc:Choice>
        <mc:Fallback xmlns="">
          <p:pic>
            <p:nvPicPr>
              <p:cNvPr id="17" name="Tinta 16">
                <a:extLst>
                  <a:ext uri="{FF2B5EF4-FFF2-40B4-BE49-F238E27FC236}">
                    <a16:creationId xmlns:a16="http://schemas.microsoft.com/office/drawing/2014/main" id="{5CA54D59-F04E-4802-B491-9596642D84F5}"/>
                  </a:ext>
                </a:extLst>
              </p:cNvPr>
              <p:cNvPicPr/>
              <p:nvPr/>
            </p:nvPicPr>
            <p:blipFill>
              <a:blip r:embed="rId42"/>
              <a:stretch>
                <a:fillRect/>
              </a:stretch>
            </p:blipFill>
            <p:spPr>
              <a:xfrm>
                <a:off x="7810120" y="1422028"/>
                <a:ext cx="741240" cy="7815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8" name="Tinta 17">
                <a:extLst>
                  <a:ext uri="{FF2B5EF4-FFF2-40B4-BE49-F238E27FC236}">
                    <a16:creationId xmlns:a16="http://schemas.microsoft.com/office/drawing/2014/main" id="{ED8EABE9-6B9A-42E8-BA55-AAA9CAFED2C9}"/>
                  </a:ext>
                </a:extLst>
              </p14:cNvPr>
              <p14:cNvContentPartPr/>
              <p14:nvPr/>
            </p14:nvContentPartPr>
            <p14:xfrm>
              <a:off x="8758360" y="1515268"/>
              <a:ext cx="547920" cy="621720"/>
            </p14:xfrm>
          </p:contentPart>
        </mc:Choice>
        <mc:Fallback xmlns="">
          <p:pic>
            <p:nvPicPr>
              <p:cNvPr id="18" name="Tinta 17">
                <a:extLst>
                  <a:ext uri="{FF2B5EF4-FFF2-40B4-BE49-F238E27FC236}">
                    <a16:creationId xmlns:a16="http://schemas.microsoft.com/office/drawing/2014/main" id="{ED8EABE9-6B9A-42E8-BA55-AAA9CAFED2C9}"/>
                  </a:ext>
                </a:extLst>
              </p:cNvPr>
              <p:cNvPicPr/>
              <p:nvPr/>
            </p:nvPicPr>
            <p:blipFill>
              <a:blip r:embed="rId44"/>
              <a:stretch>
                <a:fillRect/>
              </a:stretch>
            </p:blipFill>
            <p:spPr>
              <a:xfrm>
                <a:off x="8749360" y="1506628"/>
                <a:ext cx="5655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9" name="Tinta 18">
                <a:extLst>
                  <a:ext uri="{FF2B5EF4-FFF2-40B4-BE49-F238E27FC236}">
                    <a16:creationId xmlns:a16="http://schemas.microsoft.com/office/drawing/2014/main" id="{59552583-2189-4333-A281-F16684FF0C5C}"/>
                  </a:ext>
                </a:extLst>
              </p14:cNvPr>
              <p14:cNvContentPartPr/>
              <p14:nvPr/>
            </p14:nvContentPartPr>
            <p14:xfrm>
              <a:off x="8828920" y="1328428"/>
              <a:ext cx="357120" cy="920520"/>
            </p14:xfrm>
          </p:contentPart>
        </mc:Choice>
        <mc:Fallback xmlns="">
          <p:pic>
            <p:nvPicPr>
              <p:cNvPr id="19" name="Tinta 18">
                <a:extLst>
                  <a:ext uri="{FF2B5EF4-FFF2-40B4-BE49-F238E27FC236}">
                    <a16:creationId xmlns:a16="http://schemas.microsoft.com/office/drawing/2014/main" id="{59552583-2189-4333-A281-F16684FF0C5C}"/>
                  </a:ext>
                </a:extLst>
              </p:cNvPr>
              <p:cNvPicPr/>
              <p:nvPr/>
            </p:nvPicPr>
            <p:blipFill>
              <a:blip r:embed="rId46"/>
              <a:stretch>
                <a:fillRect/>
              </a:stretch>
            </p:blipFill>
            <p:spPr>
              <a:xfrm>
                <a:off x="8820280" y="1319428"/>
                <a:ext cx="374760" cy="9381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0" name="Tinta 19">
                <a:extLst>
                  <a:ext uri="{FF2B5EF4-FFF2-40B4-BE49-F238E27FC236}">
                    <a16:creationId xmlns:a16="http://schemas.microsoft.com/office/drawing/2014/main" id="{2B288E56-7054-4E41-86F7-AEB7C333E3C8}"/>
                  </a:ext>
                </a:extLst>
              </p14:cNvPr>
              <p14:cNvContentPartPr/>
              <p14:nvPr/>
            </p14:nvContentPartPr>
            <p14:xfrm>
              <a:off x="8430274" y="5288846"/>
              <a:ext cx="21600" cy="38520"/>
            </p14:xfrm>
          </p:contentPart>
        </mc:Choice>
        <mc:Fallback xmlns="">
          <p:pic>
            <p:nvPicPr>
              <p:cNvPr id="20" name="Tinta 19">
                <a:extLst>
                  <a:ext uri="{FF2B5EF4-FFF2-40B4-BE49-F238E27FC236}">
                    <a16:creationId xmlns:a16="http://schemas.microsoft.com/office/drawing/2014/main" id="{2B288E56-7054-4E41-86F7-AEB7C333E3C8}"/>
                  </a:ext>
                </a:extLst>
              </p:cNvPr>
              <p:cNvPicPr/>
              <p:nvPr/>
            </p:nvPicPr>
            <p:blipFill>
              <a:blip r:embed="rId48"/>
              <a:stretch>
                <a:fillRect/>
              </a:stretch>
            </p:blipFill>
            <p:spPr>
              <a:xfrm>
                <a:off x="8421274" y="5279846"/>
                <a:ext cx="39240" cy="56160"/>
              </a:xfrm>
              <a:prstGeom prst="rect">
                <a:avLst/>
              </a:prstGeom>
            </p:spPr>
          </p:pic>
        </mc:Fallback>
      </mc:AlternateContent>
      <p:sp>
        <p:nvSpPr>
          <p:cNvPr id="39" name="Retângulo 38">
            <a:extLst>
              <a:ext uri="{FF2B5EF4-FFF2-40B4-BE49-F238E27FC236}">
                <a16:creationId xmlns:a16="http://schemas.microsoft.com/office/drawing/2014/main" id="{97FB22B8-0E2D-4A2E-823F-EFC14F619039}"/>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40" name="Retângulo 39">
            <a:extLst>
              <a:ext uri="{FF2B5EF4-FFF2-40B4-BE49-F238E27FC236}">
                <a16:creationId xmlns:a16="http://schemas.microsoft.com/office/drawing/2014/main" id="{DD48A784-68E3-4D50-B5B1-0142110F3DAD}"/>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
        <p:nvSpPr>
          <p:cNvPr id="41" name="Retângulo 40">
            <a:extLst>
              <a:ext uri="{FF2B5EF4-FFF2-40B4-BE49-F238E27FC236}">
                <a16:creationId xmlns:a16="http://schemas.microsoft.com/office/drawing/2014/main" id="{75D495FF-A65D-43A2-9601-709E0533E7A6}"/>
              </a:ext>
            </a:extLst>
          </p:cNvPr>
          <p:cNvSpPr/>
          <p:nvPr/>
        </p:nvSpPr>
        <p:spPr>
          <a:xfrm>
            <a:off x="3882332" y="5849918"/>
            <a:ext cx="3551865" cy="646331"/>
          </a:xfrm>
          <a:prstGeom prst="rect">
            <a:avLst/>
          </a:prstGeom>
        </p:spPr>
        <p:txBody>
          <a:bodyPr wrap="square">
            <a:spAutoFit/>
          </a:bodyPr>
          <a:lstStyle/>
          <a:p>
            <a:pPr algn="ctr"/>
            <a:r>
              <a:rPr lang="pt-BR" dirty="0"/>
              <a:t>El contacto </a:t>
            </a:r>
            <a:r>
              <a:rPr lang="pt-BR" dirty="0" err="1"/>
              <a:t>accidental</a:t>
            </a:r>
            <a:r>
              <a:rPr lang="pt-BR" dirty="0"/>
              <a:t> es </a:t>
            </a:r>
            <a:r>
              <a:rPr lang="pt-BR" dirty="0" err="1"/>
              <a:t>la</a:t>
            </a:r>
            <a:r>
              <a:rPr lang="pt-BR" dirty="0"/>
              <a:t> forma más </a:t>
            </a:r>
            <a:r>
              <a:rPr lang="pt-BR" dirty="0" err="1"/>
              <a:t>común</a:t>
            </a:r>
            <a:r>
              <a:rPr lang="pt-BR" dirty="0"/>
              <a:t> de </a:t>
            </a:r>
            <a:r>
              <a:rPr lang="pt-BR" dirty="0" err="1"/>
              <a:t>accidentes</a:t>
            </a:r>
            <a:endParaRPr lang="pt-BR" dirty="0"/>
          </a:p>
        </p:txBody>
      </p:sp>
      <p:pic>
        <p:nvPicPr>
          <p:cNvPr id="42" name="11 Imagen" descr="Lonomia obliqua x220 central.tif">
            <a:extLst>
              <a:ext uri="{FF2B5EF4-FFF2-40B4-BE49-F238E27FC236}">
                <a16:creationId xmlns:a16="http://schemas.microsoft.com/office/drawing/2014/main" id="{ACC9685D-B8CE-4688-9DCA-43CE230A0087}"/>
              </a:ext>
            </a:extLst>
          </p:cNvPr>
          <p:cNvPicPr>
            <a:picLocks noChangeAspect="1"/>
          </p:cNvPicPr>
          <p:nvPr/>
        </p:nvPicPr>
        <p:blipFill>
          <a:blip r:embed="rId49"/>
          <a:stretch>
            <a:fillRect/>
          </a:stretch>
        </p:blipFill>
        <p:spPr>
          <a:xfrm>
            <a:off x="7625095" y="4708395"/>
            <a:ext cx="1610357" cy="1288286"/>
          </a:xfrm>
          <a:prstGeom prst="rect">
            <a:avLst/>
          </a:prstGeom>
          <a:ln w="38100">
            <a:solidFill>
              <a:schemeClr val="accent1"/>
            </a:solidFill>
          </a:ln>
        </p:spPr>
      </p:pic>
      <mc:AlternateContent xmlns:mc="http://schemas.openxmlformats.org/markup-compatibility/2006" xmlns:p14="http://schemas.microsoft.com/office/powerpoint/2010/main">
        <mc:Choice Requires="p14">
          <p:contentPart p14:bwMode="auto" r:id="rId50">
            <p14:nvContentPartPr>
              <p14:cNvPr id="8" name="Tinta 7">
                <a:extLst>
                  <a:ext uri="{FF2B5EF4-FFF2-40B4-BE49-F238E27FC236}">
                    <a16:creationId xmlns:a16="http://schemas.microsoft.com/office/drawing/2014/main" id="{0C120D86-7182-489B-BF7E-5133B943BCC4}"/>
                  </a:ext>
                </a:extLst>
              </p14:cNvPr>
              <p14:cNvContentPartPr/>
              <p14:nvPr/>
            </p14:nvContentPartPr>
            <p14:xfrm>
              <a:off x="7629274" y="3401383"/>
              <a:ext cx="446760" cy="1288080"/>
            </p14:xfrm>
          </p:contentPart>
        </mc:Choice>
        <mc:Fallback xmlns="">
          <p:pic>
            <p:nvPicPr>
              <p:cNvPr id="8" name="Tinta 7">
                <a:extLst>
                  <a:ext uri="{FF2B5EF4-FFF2-40B4-BE49-F238E27FC236}">
                    <a16:creationId xmlns:a16="http://schemas.microsoft.com/office/drawing/2014/main" id="{0C120D86-7182-489B-BF7E-5133B943BCC4}"/>
                  </a:ext>
                </a:extLst>
              </p:cNvPr>
              <p:cNvPicPr/>
              <p:nvPr/>
            </p:nvPicPr>
            <p:blipFill>
              <a:blip r:embed="rId51"/>
              <a:stretch>
                <a:fillRect/>
              </a:stretch>
            </p:blipFill>
            <p:spPr>
              <a:xfrm>
                <a:off x="7620634" y="3392383"/>
                <a:ext cx="464400" cy="1305720"/>
              </a:xfrm>
              <a:prstGeom prst="rect">
                <a:avLst/>
              </a:prstGeom>
            </p:spPr>
          </p:pic>
        </mc:Fallback>
      </mc:AlternateContent>
    </p:spTree>
    <p:extLst>
      <p:ext uri="{BB962C8B-B14F-4D97-AF65-F5344CB8AC3E}">
        <p14:creationId xmlns:p14="http://schemas.microsoft.com/office/powerpoint/2010/main" val="23930196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C02F4105-D42B-484D-9E7A-D4C36ED8F6E1}"/>
              </a:ext>
            </a:extLst>
          </p:cNvPr>
          <p:cNvCxnSpPr>
            <a:stCxn id="1032" idx="0"/>
          </p:cNvCxnSpPr>
          <p:nvPr/>
        </p:nvCxnSpPr>
        <p:spPr>
          <a:xfrm flipH="1" flipV="1">
            <a:off x="7754855" y="1584967"/>
            <a:ext cx="18086" cy="124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619F1BB6-32C7-436C-AB28-1C3B0029A6C1}"/>
              </a:ext>
            </a:extLst>
          </p:cNvPr>
          <p:cNvCxnSpPr>
            <a:cxnSpLocks/>
          </p:cNvCxnSpPr>
          <p:nvPr/>
        </p:nvCxnSpPr>
        <p:spPr>
          <a:xfrm>
            <a:off x="7743637" y="1586022"/>
            <a:ext cx="31292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054A3CC8-8691-492B-A9C8-4AC420A66EEF}"/>
              </a:ext>
            </a:extLst>
          </p:cNvPr>
          <p:cNvSpPr/>
          <p:nvPr/>
        </p:nvSpPr>
        <p:spPr>
          <a:xfrm>
            <a:off x="8088725" y="554200"/>
            <a:ext cx="883575" cy="369332"/>
          </a:xfrm>
          <a:prstGeom prst="rect">
            <a:avLst/>
          </a:prstGeom>
        </p:spPr>
        <p:txBody>
          <a:bodyPr wrap="none">
            <a:spAutoFit/>
          </a:bodyPr>
          <a:lstStyle/>
          <a:p>
            <a:r>
              <a:rPr lang="pt-BR" dirty="0" err="1"/>
              <a:t>Espinas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8" descr="Resultado de imagem para lagartas">
            <a:extLst>
              <a:ext uri="{FF2B5EF4-FFF2-40B4-BE49-F238E27FC236}">
                <a16:creationId xmlns:a16="http://schemas.microsoft.com/office/drawing/2014/main" id="{F0AD507C-AAA2-4E3C-A722-154AE7B2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11" t="27373" r="11868" b="52159"/>
          <a:stretch/>
        </p:blipFill>
        <p:spPr bwMode="auto">
          <a:xfrm>
            <a:off x="8057730" y="923532"/>
            <a:ext cx="907728" cy="134784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D6A0B42E-796B-4A58-A7A4-34F60442F856}"/>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5" name="Retângulo 14">
            <a:extLst>
              <a:ext uri="{FF2B5EF4-FFF2-40B4-BE49-F238E27FC236}">
                <a16:creationId xmlns:a16="http://schemas.microsoft.com/office/drawing/2014/main" id="{58B8841B-52EB-47B6-92AF-2D542613F7B1}"/>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4822987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C02F4105-D42B-484D-9E7A-D4C36ED8F6E1}"/>
              </a:ext>
            </a:extLst>
          </p:cNvPr>
          <p:cNvCxnSpPr>
            <a:stCxn id="1032" idx="0"/>
          </p:cNvCxnSpPr>
          <p:nvPr/>
        </p:nvCxnSpPr>
        <p:spPr>
          <a:xfrm flipH="1" flipV="1">
            <a:off x="7754855" y="1584967"/>
            <a:ext cx="18086" cy="124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619F1BB6-32C7-436C-AB28-1C3B0029A6C1}"/>
              </a:ext>
            </a:extLst>
          </p:cNvPr>
          <p:cNvCxnSpPr>
            <a:cxnSpLocks/>
          </p:cNvCxnSpPr>
          <p:nvPr/>
        </p:nvCxnSpPr>
        <p:spPr>
          <a:xfrm>
            <a:off x="7743637" y="1586022"/>
            <a:ext cx="31292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054A3CC8-8691-492B-A9C8-4AC420A66EEF}"/>
              </a:ext>
            </a:extLst>
          </p:cNvPr>
          <p:cNvSpPr/>
          <p:nvPr/>
        </p:nvSpPr>
        <p:spPr>
          <a:xfrm>
            <a:off x="8088725" y="554200"/>
            <a:ext cx="883575" cy="369332"/>
          </a:xfrm>
          <a:prstGeom prst="rect">
            <a:avLst/>
          </a:prstGeom>
        </p:spPr>
        <p:txBody>
          <a:bodyPr wrap="none">
            <a:spAutoFit/>
          </a:bodyPr>
          <a:lstStyle/>
          <a:p>
            <a:r>
              <a:rPr lang="pt-BR" dirty="0" err="1"/>
              <a:t>Espinas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8" descr="Resultado de imagem para lagartas">
            <a:extLst>
              <a:ext uri="{FF2B5EF4-FFF2-40B4-BE49-F238E27FC236}">
                <a16:creationId xmlns:a16="http://schemas.microsoft.com/office/drawing/2014/main" id="{F0AD507C-AAA2-4E3C-A722-154AE7B2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11" t="27373" r="11868" b="52159"/>
          <a:stretch/>
        </p:blipFill>
        <p:spPr bwMode="auto">
          <a:xfrm>
            <a:off x="8057730" y="923532"/>
            <a:ext cx="907728" cy="134784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5"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5" cstate="print"/>
          <a:srcRect l="24710" t="30666" r="44197" b="35724"/>
          <a:stretch/>
        </p:blipFill>
        <p:spPr>
          <a:xfrm>
            <a:off x="2901046" y="1515511"/>
            <a:ext cx="1047588" cy="846454"/>
          </a:xfrm>
          <a:prstGeom prst="rect">
            <a:avLst/>
          </a:prstGeom>
          <a:ln w="38100">
            <a:solidFill>
              <a:srgbClr val="FF0000"/>
            </a:solidFill>
          </a:ln>
        </p:spPr>
      </p:pic>
      <p:sp>
        <p:nvSpPr>
          <p:cNvPr id="19" name="Retângulo 18">
            <a:extLst>
              <a:ext uri="{FF2B5EF4-FFF2-40B4-BE49-F238E27FC236}">
                <a16:creationId xmlns:a16="http://schemas.microsoft.com/office/drawing/2014/main" id="{45FBE24E-F6FB-45F6-AEC3-7E8CAAE1F28A}"/>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0" name="Retângulo 19">
            <a:extLst>
              <a:ext uri="{FF2B5EF4-FFF2-40B4-BE49-F238E27FC236}">
                <a16:creationId xmlns:a16="http://schemas.microsoft.com/office/drawing/2014/main" id="{FB9E567A-2C44-4703-9A00-F350AE16FE55}"/>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2206533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C02F4105-D42B-484D-9E7A-D4C36ED8F6E1}"/>
              </a:ext>
            </a:extLst>
          </p:cNvPr>
          <p:cNvCxnSpPr>
            <a:stCxn id="1032" idx="0"/>
          </p:cNvCxnSpPr>
          <p:nvPr/>
        </p:nvCxnSpPr>
        <p:spPr>
          <a:xfrm flipH="1" flipV="1">
            <a:off x="7754855" y="1584967"/>
            <a:ext cx="18086" cy="124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619F1BB6-32C7-436C-AB28-1C3B0029A6C1}"/>
              </a:ext>
            </a:extLst>
          </p:cNvPr>
          <p:cNvCxnSpPr>
            <a:cxnSpLocks/>
          </p:cNvCxnSpPr>
          <p:nvPr/>
        </p:nvCxnSpPr>
        <p:spPr>
          <a:xfrm>
            <a:off x="7743637" y="1586022"/>
            <a:ext cx="31292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054A3CC8-8691-492B-A9C8-4AC420A66EEF}"/>
              </a:ext>
            </a:extLst>
          </p:cNvPr>
          <p:cNvSpPr/>
          <p:nvPr/>
        </p:nvSpPr>
        <p:spPr>
          <a:xfrm>
            <a:off x="8088725" y="554200"/>
            <a:ext cx="883575" cy="369332"/>
          </a:xfrm>
          <a:prstGeom prst="rect">
            <a:avLst/>
          </a:prstGeom>
        </p:spPr>
        <p:txBody>
          <a:bodyPr wrap="none">
            <a:spAutoFit/>
          </a:bodyPr>
          <a:lstStyle/>
          <a:p>
            <a:r>
              <a:rPr lang="pt-BR" dirty="0" err="1"/>
              <a:t>Espinas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8" descr="Resultado de imagem para lagartas">
            <a:extLst>
              <a:ext uri="{FF2B5EF4-FFF2-40B4-BE49-F238E27FC236}">
                <a16:creationId xmlns:a16="http://schemas.microsoft.com/office/drawing/2014/main" id="{F0AD507C-AAA2-4E3C-A722-154AE7B2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11" t="27373" r="11868" b="52159"/>
          <a:stretch/>
        </p:blipFill>
        <p:spPr bwMode="auto">
          <a:xfrm>
            <a:off x="8057730" y="923532"/>
            <a:ext cx="907728" cy="134784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9" name="Tinta 18">
                <a:extLst>
                  <a:ext uri="{FF2B5EF4-FFF2-40B4-BE49-F238E27FC236}">
                    <a16:creationId xmlns:a16="http://schemas.microsoft.com/office/drawing/2014/main" id="{E3F0D861-E185-48C1-BA44-72529304C4ED}"/>
                  </a:ext>
                </a:extLst>
              </p14:cNvPr>
              <p14:cNvContentPartPr/>
              <p14:nvPr/>
            </p14:nvContentPartPr>
            <p14:xfrm>
              <a:off x="6192535" y="1415235"/>
              <a:ext cx="1097280" cy="1492200"/>
            </p14:xfrm>
          </p:contentPart>
        </mc:Choice>
        <mc:Fallback xmlns="">
          <p:pic>
            <p:nvPicPr>
              <p:cNvPr id="19" name="Tinta 18">
                <a:extLst>
                  <a:ext uri="{FF2B5EF4-FFF2-40B4-BE49-F238E27FC236}">
                    <a16:creationId xmlns:a16="http://schemas.microsoft.com/office/drawing/2014/main" id="{E3F0D861-E185-48C1-BA44-72529304C4ED}"/>
                  </a:ext>
                </a:extLst>
              </p:cNvPr>
              <p:cNvPicPr/>
              <p:nvPr/>
            </p:nvPicPr>
            <p:blipFill>
              <a:blip r:embed="rId6"/>
              <a:stretch>
                <a:fillRect/>
              </a:stretch>
            </p:blipFill>
            <p:spPr>
              <a:xfrm>
                <a:off x="6183535" y="1406237"/>
                <a:ext cx="1114920" cy="15098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Tinta 19">
                <a:extLst>
                  <a:ext uri="{FF2B5EF4-FFF2-40B4-BE49-F238E27FC236}">
                    <a16:creationId xmlns:a16="http://schemas.microsoft.com/office/drawing/2014/main" id="{6283BC55-C3E5-4384-AFFD-1A00538176EA}"/>
                  </a:ext>
                </a:extLst>
              </p14:cNvPr>
              <p14:cNvContentPartPr/>
              <p14:nvPr/>
            </p14:nvContentPartPr>
            <p14:xfrm>
              <a:off x="6643975" y="1329195"/>
              <a:ext cx="186480" cy="486360"/>
            </p14:xfrm>
          </p:contentPart>
        </mc:Choice>
        <mc:Fallback xmlns="">
          <p:pic>
            <p:nvPicPr>
              <p:cNvPr id="20" name="Tinta 19">
                <a:extLst>
                  <a:ext uri="{FF2B5EF4-FFF2-40B4-BE49-F238E27FC236}">
                    <a16:creationId xmlns:a16="http://schemas.microsoft.com/office/drawing/2014/main" id="{6283BC55-C3E5-4384-AFFD-1A00538176EA}"/>
                  </a:ext>
                </a:extLst>
              </p:cNvPr>
              <p:cNvPicPr/>
              <p:nvPr/>
            </p:nvPicPr>
            <p:blipFill>
              <a:blip r:embed="rId8"/>
              <a:stretch>
                <a:fillRect/>
              </a:stretch>
            </p:blipFill>
            <p:spPr>
              <a:xfrm>
                <a:off x="6634992" y="1320195"/>
                <a:ext cx="204086"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Tinta 20">
                <a:extLst>
                  <a:ext uri="{FF2B5EF4-FFF2-40B4-BE49-F238E27FC236}">
                    <a16:creationId xmlns:a16="http://schemas.microsoft.com/office/drawing/2014/main" id="{DCE8DFE3-20FA-48EB-AE15-D91BA623B056}"/>
                  </a:ext>
                </a:extLst>
              </p14:cNvPr>
              <p14:cNvContentPartPr/>
              <p14:nvPr/>
            </p14:nvContentPartPr>
            <p14:xfrm>
              <a:off x="6204055" y="1296795"/>
              <a:ext cx="394920" cy="831960"/>
            </p14:xfrm>
          </p:contentPart>
        </mc:Choice>
        <mc:Fallback xmlns="">
          <p:pic>
            <p:nvPicPr>
              <p:cNvPr id="21" name="Tinta 20">
                <a:extLst>
                  <a:ext uri="{FF2B5EF4-FFF2-40B4-BE49-F238E27FC236}">
                    <a16:creationId xmlns:a16="http://schemas.microsoft.com/office/drawing/2014/main" id="{DCE8DFE3-20FA-48EB-AE15-D91BA623B056}"/>
                  </a:ext>
                </a:extLst>
              </p:cNvPr>
              <p:cNvPicPr/>
              <p:nvPr/>
            </p:nvPicPr>
            <p:blipFill>
              <a:blip r:embed="rId10"/>
              <a:stretch>
                <a:fillRect/>
              </a:stretch>
            </p:blipFill>
            <p:spPr>
              <a:xfrm>
                <a:off x="6195055" y="1287795"/>
                <a:ext cx="412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Tinta 21">
                <a:extLst>
                  <a:ext uri="{FF2B5EF4-FFF2-40B4-BE49-F238E27FC236}">
                    <a16:creationId xmlns:a16="http://schemas.microsoft.com/office/drawing/2014/main" id="{01F06DF5-F3C5-433E-82EC-F7E97356C8A9}"/>
                  </a:ext>
                </a:extLst>
              </p14:cNvPr>
              <p14:cNvContentPartPr/>
              <p14:nvPr/>
            </p14:nvContentPartPr>
            <p14:xfrm>
              <a:off x="5622370" y="1521719"/>
              <a:ext cx="1645200" cy="1448640"/>
            </p14:xfrm>
          </p:contentPart>
        </mc:Choice>
        <mc:Fallback xmlns="">
          <p:pic>
            <p:nvPicPr>
              <p:cNvPr id="22" name="Tinta 21">
                <a:extLst>
                  <a:ext uri="{FF2B5EF4-FFF2-40B4-BE49-F238E27FC236}">
                    <a16:creationId xmlns:a16="http://schemas.microsoft.com/office/drawing/2014/main" id="{01F06DF5-F3C5-433E-82EC-F7E97356C8A9}"/>
                  </a:ext>
                </a:extLst>
              </p:cNvPr>
              <p:cNvPicPr/>
              <p:nvPr/>
            </p:nvPicPr>
            <p:blipFill>
              <a:blip r:embed="rId12"/>
              <a:stretch>
                <a:fillRect/>
              </a:stretch>
            </p:blipFill>
            <p:spPr>
              <a:xfrm>
                <a:off x="5613370" y="1512717"/>
                <a:ext cx="1662840" cy="146628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Tinta 22">
                <a:extLst>
                  <a:ext uri="{FF2B5EF4-FFF2-40B4-BE49-F238E27FC236}">
                    <a16:creationId xmlns:a16="http://schemas.microsoft.com/office/drawing/2014/main" id="{C1FEFF49-5F7C-4697-A52D-D4F0DCD3FEE9}"/>
                  </a:ext>
                </a:extLst>
              </p14:cNvPr>
              <p14:cNvContentPartPr/>
              <p14:nvPr/>
            </p14:nvContentPartPr>
            <p14:xfrm>
              <a:off x="7747445" y="2885364"/>
              <a:ext cx="23400" cy="16200"/>
            </p14:xfrm>
          </p:contentPart>
        </mc:Choice>
        <mc:Fallback xmlns="">
          <p:pic>
            <p:nvPicPr>
              <p:cNvPr id="23" name="Tinta 22">
                <a:extLst>
                  <a:ext uri="{FF2B5EF4-FFF2-40B4-BE49-F238E27FC236}">
                    <a16:creationId xmlns:a16="http://schemas.microsoft.com/office/drawing/2014/main" id="{C1FEFF49-5F7C-4697-A52D-D4F0DCD3FEE9}"/>
                  </a:ext>
                </a:extLst>
              </p:cNvPr>
              <p:cNvPicPr/>
              <p:nvPr/>
            </p:nvPicPr>
            <p:blipFill>
              <a:blip r:embed="rId14"/>
              <a:stretch>
                <a:fillRect/>
              </a:stretch>
            </p:blipFill>
            <p:spPr>
              <a:xfrm>
                <a:off x="7738445" y="2876159"/>
                <a:ext cx="41040" cy="3424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Tinta 23">
                <a:extLst>
                  <a:ext uri="{FF2B5EF4-FFF2-40B4-BE49-F238E27FC236}">
                    <a16:creationId xmlns:a16="http://schemas.microsoft.com/office/drawing/2014/main" id="{D38D5F2D-38DD-4362-B8A2-10D2E4A3377D}"/>
                  </a:ext>
                </a:extLst>
              </p14:cNvPr>
              <p14:cNvContentPartPr/>
              <p14:nvPr/>
            </p14:nvContentPartPr>
            <p14:xfrm>
              <a:off x="6883085" y="1508364"/>
              <a:ext cx="267480" cy="168840"/>
            </p14:xfrm>
          </p:contentPart>
        </mc:Choice>
        <mc:Fallback xmlns="">
          <p:pic>
            <p:nvPicPr>
              <p:cNvPr id="24" name="Tinta 23">
                <a:extLst>
                  <a:ext uri="{FF2B5EF4-FFF2-40B4-BE49-F238E27FC236}">
                    <a16:creationId xmlns:a16="http://schemas.microsoft.com/office/drawing/2014/main" id="{D38D5F2D-38DD-4362-B8A2-10D2E4A3377D}"/>
                  </a:ext>
                </a:extLst>
              </p:cNvPr>
              <p:cNvPicPr/>
              <p:nvPr/>
            </p:nvPicPr>
            <p:blipFill>
              <a:blip r:embed="rId16"/>
              <a:stretch>
                <a:fillRect/>
              </a:stretch>
            </p:blipFill>
            <p:spPr>
              <a:xfrm>
                <a:off x="6874085" y="1499364"/>
                <a:ext cx="285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Tinta 24">
                <a:extLst>
                  <a:ext uri="{FF2B5EF4-FFF2-40B4-BE49-F238E27FC236}">
                    <a16:creationId xmlns:a16="http://schemas.microsoft.com/office/drawing/2014/main" id="{83BD6F69-8F14-445F-A9B2-A404F81FE156}"/>
                  </a:ext>
                </a:extLst>
              </p14:cNvPr>
              <p14:cNvContentPartPr/>
              <p14:nvPr/>
            </p14:nvContentPartPr>
            <p14:xfrm>
              <a:off x="6206285" y="2761884"/>
              <a:ext cx="13680" cy="140760"/>
            </p14:xfrm>
          </p:contentPart>
        </mc:Choice>
        <mc:Fallback xmlns="">
          <p:pic>
            <p:nvPicPr>
              <p:cNvPr id="25" name="Tinta 24">
                <a:extLst>
                  <a:ext uri="{FF2B5EF4-FFF2-40B4-BE49-F238E27FC236}">
                    <a16:creationId xmlns:a16="http://schemas.microsoft.com/office/drawing/2014/main" id="{83BD6F69-8F14-445F-A9B2-A404F81FE156}"/>
                  </a:ext>
                </a:extLst>
              </p:cNvPr>
              <p:cNvPicPr/>
              <p:nvPr/>
            </p:nvPicPr>
            <p:blipFill>
              <a:blip r:embed="rId18"/>
              <a:stretch>
                <a:fillRect/>
              </a:stretch>
            </p:blipFill>
            <p:spPr>
              <a:xfrm>
                <a:off x="6197285" y="2752884"/>
                <a:ext cx="31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Tinta 25">
                <a:extLst>
                  <a:ext uri="{FF2B5EF4-FFF2-40B4-BE49-F238E27FC236}">
                    <a16:creationId xmlns:a16="http://schemas.microsoft.com/office/drawing/2014/main" id="{7663C965-1F21-4920-A1B0-778782B4F03F}"/>
                  </a:ext>
                </a:extLst>
              </p14:cNvPr>
              <p14:cNvContentPartPr/>
              <p14:nvPr/>
            </p14:nvContentPartPr>
            <p14:xfrm>
              <a:off x="6997170" y="1370522"/>
              <a:ext cx="318960" cy="284040"/>
            </p14:xfrm>
          </p:contentPart>
        </mc:Choice>
        <mc:Fallback xmlns="">
          <p:pic>
            <p:nvPicPr>
              <p:cNvPr id="26" name="Tinta 25">
                <a:extLst>
                  <a:ext uri="{FF2B5EF4-FFF2-40B4-BE49-F238E27FC236}">
                    <a16:creationId xmlns:a16="http://schemas.microsoft.com/office/drawing/2014/main" id="{7663C965-1F21-4920-A1B0-778782B4F03F}"/>
                  </a:ext>
                </a:extLst>
              </p:cNvPr>
              <p:cNvPicPr/>
              <p:nvPr/>
            </p:nvPicPr>
            <p:blipFill>
              <a:blip r:embed="rId20"/>
              <a:stretch>
                <a:fillRect/>
              </a:stretch>
            </p:blipFill>
            <p:spPr>
              <a:xfrm>
                <a:off x="6988160" y="1361522"/>
                <a:ext cx="3366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Tinta 27">
                <a:extLst>
                  <a:ext uri="{FF2B5EF4-FFF2-40B4-BE49-F238E27FC236}">
                    <a16:creationId xmlns:a16="http://schemas.microsoft.com/office/drawing/2014/main" id="{03421A92-EA17-47D6-820C-D7A848849807}"/>
                  </a:ext>
                </a:extLst>
              </p14:cNvPr>
              <p14:cNvContentPartPr/>
              <p14:nvPr/>
            </p14:nvContentPartPr>
            <p14:xfrm>
              <a:off x="6607685" y="1317924"/>
              <a:ext cx="197280" cy="213480"/>
            </p14:xfrm>
          </p:contentPart>
        </mc:Choice>
        <mc:Fallback xmlns="">
          <p:pic>
            <p:nvPicPr>
              <p:cNvPr id="28" name="Tinta 27">
                <a:extLst>
                  <a:ext uri="{FF2B5EF4-FFF2-40B4-BE49-F238E27FC236}">
                    <a16:creationId xmlns:a16="http://schemas.microsoft.com/office/drawing/2014/main" id="{03421A92-EA17-47D6-820C-D7A848849807}"/>
                  </a:ext>
                </a:extLst>
              </p:cNvPr>
              <p:cNvPicPr/>
              <p:nvPr/>
            </p:nvPicPr>
            <p:blipFill>
              <a:blip r:embed="rId22"/>
              <a:stretch>
                <a:fillRect/>
              </a:stretch>
            </p:blipFill>
            <p:spPr>
              <a:xfrm>
                <a:off x="6598685" y="1308924"/>
                <a:ext cx="21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Tinta 28">
                <a:extLst>
                  <a:ext uri="{FF2B5EF4-FFF2-40B4-BE49-F238E27FC236}">
                    <a16:creationId xmlns:a16="http://schemas.microsoft.com/office/drawing/2014/main" id="{A29433C2-DE2C-4B66-8FEB-B88B96A95E5A}"/>
                  </a:ext>
                </a:extLst>
              </p14:cNvPr>
              <p14:cNvContentPartPr/>
              <p14:nvPr/>
            </p14:nvContentPartPr>
            <p14:xfrm>
              <a:off x="7107365" y="1824084"/>
              <a:ext cx="128880" cy="178560"/>
            </p14:xfrm>
          </p:contentPart>
        </mc:Choice>
        <mc:Fallback xmlns="">
          <p:pic>
            <p:nvPicPr>
              <p:cNvPr id="29" name="Tinta 28">
                <a:extLst>
                  <a:ext uri="{FF2B5EF4-FFF2-40B4-BE49-F238E27FC236}">
                    <a16:creationId xmlns:a16="http://schemas.microsoft.com/office/drawing/2014/main" id="{A29433C2-DE2C-4B66-8FEB-B88B96A95E5A}"/>
                  </a:ext>
                </a:extLst>
              </p:cNvPr>
              <p:cNvPicPr/>
              <p:nvPr/>
            </p:nvPicPr>
            <p:blipFill>
              <a:blip r:embed="rId24"/>
              <a:stretch>
                <a:fillRect/>
              </a:stretch>
            </p:blipFill>
            <p:spPr>
              <a:xfrm>
                <a:off x="7098340" y="1815084"/>
                <a:ext cx="146569"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Tinta 29">
                <a:extLst>
                  <a:ext uri="{FF2B5EF4-FFF2-40B4-BE49-F238E27FC236}">
                    <a16:creationId xmlns:a16="http://schemas.microsoft.com/office/drawing/2014/main" id="{DA6F4F0D-7DD6-4B00-B167-0194A25B8BB7}"/>
                  </a:ext>
                </a:extLst>
              </p14:cNvPr>
              <p14:cNvContentPartPr/>
              <p14:nvPr/>
            </p14:nvContentPartPr>
            <p14:xfrm>
              <a:off x="6905405" y="1834524"/>
              <a:ext cx="61560" cy="20880"/>
            </p14:xfrm>
          </p:contentPart>
        </mc:Choice>
        <mc:Fallback xmlns="">
          <p:pic>
            <p:nvPicPr>
              <p:cNvPr id="30" name="Tinta 29">
                <a:extLst>
                  <a:ext uri="{FF2B5EF4-FFF2-40B4-BE49-F238E27FC236}">
                    <a16:creationId xmlns:a16="http://schemas.microsoft.com/office/drawing/2014/main" id="{DA6F4F0D-7DD6-4B00-B167-0194A25B8BB7}"/>
                  </a:ext>
                </a:extLst>
              </p:cNvPr>
              <p:cNvPicPr/>
              <p:nvPr/>
            </p:nvPicPr>
            <p:blipFill>
              <a:blip r:embed="rId26"/>
              <a:stretch>
                <a:fillRect/>
              </a:stretch>
            </p:blipFill>
            <p:spPr>
              <a:xfrm>
                <a:off x="6896405" y="1825524"/>
                <a:ext cx="79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Tinta 31">
                <a:extLst>
                  <a:ext uri="{FF2B5EF4-FFF2-40B4-BE49-F238E27FC236}">
                    <a16:creationId xmlns:a16="http://schemas.microsoft.com/office/drawing/2014/main" id="{FD033446-0CB3-4E11-87BC-1F22BD4DE06B}"/>
                  </a:ext>
                </a:extLst>
              </p14:cNvPr>
              <p14:cNvContentPartPr/>
              <p14:nvPr/>
            </p14:nvContentPartPr>
            <p14:xfrm>
              <a:off x="6598971" y="1189224"/>
              <a:ext cx="866160" cy="807120"/>
            </p14:xfrm>
          </p:contentPart>
        </mc:Choice>
        <mc:Fallback xmlns="">
          <p:pic>
            <p:nvPicPr>
              <p:cNvPr id="32" name="Tinta 31">
                <a:extLst>
                  <a:ext uri="{FF2B5EF4-FFF2-40B4-BE49-F238E27FC236}">
                    <a16:creationId xmlns:a16="http://schemas.microsoft.com/office/drawing/2014/main" id="{FD033446-0CB3-4E11-87BC-1F22BD4DE06B}"/>
                  </a:ext>
                </a:extLst>
              </p:cNvPr>
              <p:cNvPicPr/>
              <p:nvPr/>
            </p:nvPicPr>
            <p:blipFill>
              <a:blip r:embed="rId28"/>
              <a:stretch>
                <a:fillRect/>
              </a:stretch>
            </p:blipFill>
            <p:spPr>
              <a:xfrm>
                <a:off x="6589967" y="1180220"/>
                <a:ext cx="883807" cy="82476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Tinta 32">
                <a:extLst>
                  <a:ext uri="{FF2B5EF4-FFF2-40B4-BE49-F238E27FC236}">
                    <a16:creationId xmlns:a16="http://schemas.microsoft.com/office/drawing/2014/main" id="{7FB35975-4021-4A95-BF5E-39699BD5B219}"/>
                  </a:ext>
                </a:extLst>
              </p14:cNvPr>
              <p14:cNvContentPartPr/>
              <p14:nvPr/>
            </p14:nvContentPartPr>
            <p14:xfrm>
              <a:off x="6356715" y="1484135"/>
              <a:ext cx="840960" cy="1446120"/>
            </p14:xfrm>
          </p:contentPart>
        </mc:Choice>
        <mc:Fallback xmlns="">
          <p:pic>
            <p:nvPicPr>
              <p:cNvPr id="33" name="Tinta 32">
                <a:extLst>
                  <a:ext uri="{FF2B5EF4-FFF2-40B4-BE49-F238E27FC236}">
                    <a16:creationId xmlns:a16="http://schemas.microsoft.com/office/drawing/2014/main" id="{7FB35975-4021-4A95-BF5E-39699BD5B219}"/>
                  </a:ext>
                </a:extLst>
              </p:cNvPr>
              <p:cNvPicPr/>
              <p:nvPr/>
            </p:nvPicPr>
            <p:blipFill>
              <a:blip r:embed="rId30"/>
              <a:stretch>
                <a:fillRect/>
              </a:stretch>
            </p:blipFill>
            <p:spPr>
              <a:xfrm>
                <a:off x="6347711" y="1475135"/>
                <a:ext cx="858608"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Tinta 33">
                <a:extLst>
                  <a:ext uri="{FF2B5EF4-FFF2-40B4-BE49-F238E27FC236}">
                    <a16:creationId xmlns:a16="http://schemas.microsoft.com/office/drawing/2014/main" id="{EA9AE6AC-1876-4E17-A5C3-4FE2433FEFC7}"/>
                  </a:ext>
                </a:extLst>
              </p14:cNvPr>
              <p14:cNvContentPartPr/>
              <p14:nvPr/>
            </p14:nvContentPartPr>
            <p14:xfrm>
              <a:off x="6344165" y="2504844"/>
              <a:ext cx="135000" cy="436320"/>
            </p14:xfrm>
          </p:contentPart>
        </mc:Choice>
        <mc:Fallback xmlns="">
          <p:pic>
            <p:nvPicPr>
              <p:cNvPr id="34" name="Tinta 33">
                <a:extLst>
                  <a:ext uri="{FF2B5EF4-FFF2-40B4-BE49-F238E27FC236}">
                    <a16:creationId xmlns:a16="http://schemas.microsoft.com/office/drawing/2014/main" id="{EA9AE6AC-1876-4E17-A5C3-4FE2433FEFC7}"/>
                  </a:ext>
                </a:extLst>
              </p:cNvPr>
              <p:cNvPicPr/>
              <p:nvPr/>
            </p:nvPicPr>
            <p:blipFill>
              <a:blip r:embed="rId32"/>
              <a:stretch>
                <a:fillRect/>
              </a:stretch>
            </p:blipFill>
            <p:spPr>
              <a:xfrm>
                <a:off x="6335165" y="2495851"/>
                <a:ext cx="152640" cy="45394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Tinta 35">
                <a:extLst>
                  <a:ext uri="{FF2B5EF4-FFF2-40B4-BE49-F238E27FC236}">
                    <a16:creationId xmlns:a16="http://schemas.microsoft.com/office/drawing/2014/main" id="{8E8180DD-E493-4ACE-9ED5-E6A9F0311D0C}"/>
                  </a:ext>
                </a:extLst>
              </p14:cNvPr>
              <p14:cNvContentPartPr/>
              <p14:nvPr/>
            </p14:nvContentPartPr>
            <p14:xfrm>
              <a:off x="6483485" y="1884564"/>
              <a:ext cx="693000" cy="524880"/>
            </p14:xfrm>
          </p:contentPart>
        </mc:Choice>
        <mc:Fallback xmlns="">
          <p:pic>
            <p:nvPicPr>
              <p:cNvPr id="36" name="Tinta 35">
                <a:extLst>
                  <a:ext uri="{FF2B5EF4-FFF2-40B4-BE49-F238E27FC236}">
                    <a16:creationId xmlns:a16="http://schemas.microsoft.com/office/drawing/2014/main" id="{8E8180DD-E493-4ACE-9ED5-E6A9F0311D0C}"/>
                  </a:ext>
                </a:extLst>
              </p:cNvPr>
              <p:cNvPicPr/>
              <p:nvPr/>
            </p:nvPicPr>
            <p:blipFill>
              <a:blip r:embed="rId34"/>
              <a:stretch>
                <a:fillRect/>
              </a:stretch>
            </p:blipFill>
            <p:spPr>
              <a:xfrm>
                <a:off x="6474480" y="1875564"/>
                <a:ext cx="710649"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8" name="Tinta 67">
                <a:extLst>
                  <a:ext uri="{FF2B5EF4-FFF2-40B4-BE49-F238E27FC236}">
                    <a16:creationId xmlns:a16="http://schemas.microsoft.com/office/drawing/2014/main" id="{163452EA-34E4-4FC6-A371-289410E070B7}"/>
                  </a:ext>
                </a:extLst>
              </p14:cNvPr>
              <p14:cNvContentPartPr/>
              <p14:nvPr/>
            </p14:nvContentPartPr>
            <p14:xfrm>
              <a:off x="-577160" y="5929948"/>
              <a:ext cx="360" cy="360"/>
            </p14:xfrm>
          </p:contentPart>
        </mc:Choice>
        <mc:Fallback xmlns="">
          <p:pic>
            <p:nvPicPr>
              <p:cNvPr id="68" name="Tinta 67">
                <a:extLst>
                  <a:ext uri="{FF2B5EF4-FFF2-40B4-BE49-F238E27FC236}">
                    <a16:creationId xmlns:a16="http://schemas.microsoft.com/office/drawing/2014/main" id="{163452EA-34E4-4FC6-A371-289410E070B7}"/>
                  </a:ext>
                </a:extLst>
              </p:cNvPr>
              <p:cNvPicPr/>
              <p:nvPr/>
            </p:nvPicPr>
            <p:blipFill>
              <a:blip r:embed="rId36"/>
              <a:stretch>
                <a:fillRect/>
              </a:stretch>
            </p:blipFill>
            <p:spPr>
              <a:xfrm>
                <a:off x="-586160" y="5920948"/>
                <a:ext cx="18000" cy="18000"/>
              </a:xfrm>
              <a:prstGeom prst="rect">
                <a:avLst/>
              </a:prstGeom>
            </p:spPr>
          </p:pic>
        </mc:Fallback>
      </mc:AlternateContent>
      <p:pic>
        <p:nvPicPr>
          <p:cNvPr id="122" name="Picture 4" descr="Imagem relacionada">
            <a:extLst>
              <a:ext uri="{FF2B5EF4-FFF2-40B4-BE49-F238E27FC236}">
                <a16:creationId xmlns:a16="http://schemas.microsoft.com/office/drawing/2014/main" id="{97E29FF2-53BA-4609-B499-A1AA82CB55F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26598" y="619663"/>
            <a:ext cx="3717199" cy="531028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7" name="Retângulo 36">
            <a:extLst>
              <a:ext uri="{FF2B5EF4-FFF2-40B4-BE49-F238E27FC236}">
                <a16:creationId xmlns:a16="http://schemas.microsoft.com/office/drawing/2014/main" id="{5E338BB0-A06F-4F16-BD5C-B5242A2A06AD}"/>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39" name="Retângulo 38">
            <a:extLst>
              <a:ext uri="{FF2B5EF4-FFF2-40B4-BE49-F238E27FC236}">
                <a16:creationId xmlns:a16="http://schemas.microsoft.com/office/drawing/2014/main" id="{1198F3E9-1624-4837-B9DE-DD6D268D453A}"/>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245258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m relacionada">
            <a:extLst>
              <a:ext uri="{FF2B5EF4-FFF2-40B4-BE49-F238E27FC236}">
                <a16:creationId xmlns:a16="http://schemas.microsoft.com/office/drawing/2014/main" id="{4398A54F-A689-4375-9518-97967706AC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495"/>
          <a:stretch/>
        </p:blipFill>
        <p:spPr bwMode="auto">
          <a:xfrm>
            <a:off x="0" y="906185"/>
            <a:ext cx="9148902" cy="6076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m para podalia">
            <a:extLst>
              <a:ext uri="{FF2B5EF4-FFF2-40B4-BE49-F238E27FC236}">
                <a16:creationId xmlns:a16="http://schemas.microsoft.com/office/drawing/2014/main" id="{DAF67594-C37A-46AB-A6B5-8693CE034A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296411"/>
            <a:ext cx="26289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sultado de imagem para fogo emoticon vector">
            <a:extLst>
              <a:ext uri="{FF2B5EF4-FFF2-40B4-BE49-F238E27FC236}">
                <a16:creationId xmlns:a16="http://schemas.microsoft.com/office/drawing/2014/main" id="{F146918C-0804-47F8-A966-4226D682DE23}"/>
              </a:ext>
            </a:extLst>
          </p:cNvPr>
          <p:cNvPicPr>
            <a:picLocks noChangeAspect="1" noChangeArrowheads="1"/>
          </p:cNvPicPr>
          <p:nvPr/>
        </p:nvPicPr>
        <p:blipFill rotWithShape="1">
          <a:blip r:embed="rId5">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4574451" y="2153259"/>
            <a:ext cx="2350039" cy="2827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7027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C02F4105-D42B-484D-9E7A-D4C36ED8F6E1}"/>
              </a:ext>
            </a:extLst>
          </p:cNvPr>
          <p:cNvCxnSpPr>
            <a:stCxn id="1032" idx="0"/>
          </p:cNvCxnSpPr>
          <p:nvPr/>
        </p:nvCxnSpPr>
        <p:spPr>
          <a:xfrm flipH="1" flipV="1">
            <a:off x="7754855" y="1584967"/>
            <a:ext cx="18086" cy="124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619F1BB6-32C7-436C-AB28-1C3B0029A6C1}"/>
              </a:ext>
            </a:extLst>
          </p:cNvPr>
          <p:cNvCxnSpPr>
            <a:cxnSpLocks/>
          </p:cNvCxnSpPr>
          <p:nvPr/>
        </p:nvCxnSpPr>
        <p:spPr>
          <a:xfrm>
            <a:off x="7743637" y="1586022"/>
            <a:ext cx="31292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054A3CC8-8691-492B-A9C8-4AC420A66EEF}"/>
              </a:ext>
            </a:extLst>
          </p:cNvPr>
          <p:cNvSpPr/>
          <p:nvPr/>
        </p:nvSpPr>
        <p:spPr>
          <a:xfrm>
            <a:off x="8088725" y="554200"/>
            <a:ext cx="883575" cy="369332"/>
          </a:xfrm>
          <a:prstGeom prst="rect">
            <a:avLst/>
          </a:prstGeom>
        </p:spPr>
        <p:txBody>
          <a:bodyPr wrap="none">
            <a:spAutoFit/>
          </a:bodyPr>
          <a:lstStyle/>
          <a:p>
            <a:r>
              <a:rPr lang="pt-BR" dirty="0" err="1"/>
              <a:t>Espinas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8" descr="Resultado de imagem para lagartas">
            <a:extLst>
              <a:ext uri="{FF2B5EF4-FFF2-40B4-BE49-F238E27FC236}">
                <a16:creationId xmlns:a16="http://schemas.microsoft.com/office/drawing/2014/main" id="{F0AD507C-AAA2-4E3C-A722-154AE7B242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8311" t="27373" r="11868" b="52159"/>
          <a:stretch/>
        </p:blipFill>
        <p:spPr bwMode="auto">
          <a:xfrm>
            <a:off x="8057730" y="923532"/>
            <a:ext cx="907728" cy="134784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9" name="Tinta 18">
                <a:extLst>
                  <a:ext uri="{FF2B5EF4-FFF2-40B4-BE49-F238E27FC236}">
                    <a16:creationId xmlns:a16="http://schemas.microsoft.com/office/drawing/2014/main" id="{E3F0D861-E185-48C1-BA44-72529304C4ED}"/>
                  </a:ext>
                </a:extLst>
              </p14:cNvPr>
              <p14:cNvContentPartPr/>
              <p14:nvPr/>
            </p14:nvContentPartPr>
            <p14:xfrm>
              <a:off x="6192535" y="1415235"/>
              <a:ext cx="1097280" cy="1492200"/>
            </p14:xfrm>
          </p:contentPart>
        </mc:Choice>
        <mc:Fallback xmlns="">
          <p:pic>
            <p:nvPicPr>
              <p:cNvPr id="19" name="Tinta 18">
                <a:extLst>
                  <a:ext uri="{FF2B5EF4-FFF2-40B4-BE49-F238E27FC236}">
                    <a16:creationId xmlns:a16="http://schemas.microsoft.com/office/drawing/2014/main" id="{E3F0D861-E185-48C1-BA44-72529304C4ED}"/>
                  </a:ext>
                </a:extLst>
              </p:cNvPr>
              <p:cNvPicPr/>
              <p:nvPr/>
            </p:nvPicPr>
            <p:blipFill>
              <a:blip r:embed="rId5"/>
              <a:stretch>
                <a:fillRect/>
              </a:stretch>
            </p:blipFill>
            <p:spPr>
              <a:xfrm>
                <a:off x="6183535" y="1406237"/>
                <a:ext cx="1114920" cy="150983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Tinta 19">
                <a:extLst>
                  <a:ext uri="{FF2B5EF4-FFF2-40B4-BE49-F238E27FC236}">
                    <a16:creationId xmlns:a16="http://schemas.microsoft.com/office/drawing/2014/main" id="{6283BC55-C3E5-4384-AFFD-1A00538176EA}"/>
                  </a:ext>
                </a:extLst>
              </p14:cNvPr>
              <p14:cNvContentPartPr/>
              <p14:nvPr/>
            </p14:nvContentPartPr>
            <p14:xfrm>
              <a:off x="6643975" y="1329195"/>
              <a:ext cx="186480" cy="486360"/>
            </p14:xfrm>
          </p:contentPart>
        </mc:Choice>
        <mc:Fallback xmlns="">
          <p:pic>
            <p:nvPicPr>
              <p:cNvPr id="20" name="Tinta 19">
                <a:extLst>
                  <a:ext uri="{FF2B5EF4-FFF2-40B4-BE49-F238E27FC236}">
                    <a16:creationId xmlns:a16="http://schemas.microsoft.com/office/drawing/2014/main" id="{6283BC55-C3E5-4384-AFFD-1A00538176EA}"/>
                  </a:ext>
                </a:extLst>
              </p:cNvPr>
              <p:cNvPicPr/>
              <p:nvPr/>
            </p:nvPicPr>
            <p:blipFill>
              <a:blip r:embed="rId7"/>
              <a:stretch>
                <a:fillRect/>
              </a:stretch>
            </p:blipFill>
            <p:spPr>
              <a:xfrm>
                <a:off x="6634992" y="1320195"/>
                <a:ext cx="204086"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Tinta 20">
                <a:extLst>
                  <a:ext uri="{FF2B5EF4-FFF2-40B4-BE49-F238E27FC236}">
                    <a16:creationId xmlns:a16="http://schemas.microsoft.com/office/drawing/2014/main" id="{DCE8DFE3-20FA-48EB-AE15-D91BA623B056}"/>
                  </a:ext>
                </a:extLst>
              </p14:cNvPr>
              <p14:cNvContentPartPr/>
              <p14:nvPr/>
            </p14:nvContentPartPr>
            <p14:xfrm>
              <a:off x="6204055" y="1296795"/>
              <a:ext cx="394920" cy="831960"/>
            </p14:xfrm>
          </p:contentPart>
        </mc:Choice>
        <mc:Fallback xmlns="">
          <p:pic>
            <p:nvPicPr>
              <p:cNvPr id="21" name="Tinta 20">
                <a:extLst>
                  <a:ext uri="{FF2B5EF4-FFF2-40B4-BE49-F238E27FC236}">
                    <a16:creationId xmlns:a16="http://schemas.microsoft.com/office/drawing/2014/main" id="{DCE8DFE3-20FA-48EB-AE15-D91BA623B056}"/>
                  </a:ext>
                </a:extLst>
              </p:cNvPr>
              <p:cNvPicPr/>
              <p:nvPr/>
            </p:nvPicPr>
            <p:blipFill>
              <a:blip r:embed="rId9"/>
              <a:stretch>
                <a:fillRect/>
              </a:stretch>
            </p:blipFill>
            <p:spPr>
              <a:xfrm>
                <a:off x="6195055" y="1287795"/>
                <a:ext cx="412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Tinta 21">
                <a:extLst>
                  <a:ext uri="{FF2B5EF4-FFF2-40B4-BE49-F238E27FC236}">
                    <a16:creationId xmlns:a16="http://schemas.microsoft.com/office/drawing/2014/main" id="{01F06DF5-F3C5-433E-82EC-F7E97356C8A9}"/>
                  </a:ext>
                </a:extLst>
              </p14:cNvPr>
              <p14:cNvContentPartPr/>
              <p14:nvPr/>
            </p14:nvContentPartPr>
            <p14:xfrm>
              <a:off x="5622370" y="1521719"/>
              <a:ext cx="1645200" cy="1448640"/>
            </p14:xfrm>
          </p:contentPart>
        </mc:Choice>
        <mc:Fallback xmlns="">
          <p:pic>
            <p:nvPicPr>
              <p:cNvPr id="22" name="Tinta 21">
                <a:extLst>
                  <a:ext uri="{FF2B5EF4-FFF2-40B4-BE49-F238E27FC236}">
                    <a16:creationId xmlns:a16="http://schemas.microsoft.com/office/drawing/2014/main" id="{01F06DF5-F3C5-433E-82EC-F7E97356C8A9}"/>
                  </a:ext>
                </a:extLst>
              </p:cNvPr>
              <p:cNvPicPr/>
              <p:nvPr/>
            </p:nvPicPr>
            <p:blipFill>
              <a:blip r:embed="rId11"/>
              <a:stretch>
                <a:fillRect/>
              </a:stretch>
            </p:blipFill>
            <p:spPr>
              <a:xfrm>
                <a:off x="5613370" y="1512717"/>
                <a:ext cx="1662840" cy="146628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Tinta 22">
                <a:extLst>
                  <a:ext uri="{FF2B5EF4-FFF2-40B4-BE49-F238E27FC236}">
                    <a16:creationId xmlns:a16="http://schemas.microsoft.com/office/drawing/2014/main" id="{C1FEFF49-5F7C-4697-A52D-D4F0DCD3FEE9}"/>
                  </a:ext>
                </a:extLst>
              </p14:cNvPr>
              <p14:cNvContentPartPr/>
              <p14:nvPr/>
            </p14:nvContentPartPr>
            <p14:xfrm>
              <a:off x="7747445" y="2885364"/>
              <a:ext cx="23400" cy="16200"/>
            </p14:xfrm>
          </p:contentPart>
        </mc:Choice>
        <mc:Fallback xmlns="">
          <p:pic>
            <p:nvPicPr>
              <p:cNvPr id="23" name="Tinta 22">
                <a:extLst>
                  <a:ext uri="{FF2B5EF4-FFF2-40B4-BE49-F238E27FC236}">
                    <a16:creationId xmlns:a16="http://schemas.microsoft.com/office/drawing/2014/main" id="{C1FEFF49-5F7C-4697-A52D-D4F0DCD3FEE9}"/>
                  </a:ext>
                </a:extLst>
              </p:cNvPr>
              <p:cNvPicPr/>
              <p:nvPr/>
            </p:nvPicPr>
            <p:blipFill>
              <a:blip r:embed="rId13"/>
              <a:stretch>
                <a:fillRect/>
              </a:stretch>
            </p:blipFill>
            <p:spPr>
              <a:xfrm>
                <a:off x="7738445" y="2876159"/>
                <a:ext cx="41040" cy="34241"/>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Tinta 23">
                <a:extLst>
                  <a:ext uri="{FF2B5EF4-FFF2-40B4-BE49-F238E27FC236}">
                    <a16:creationId xmlns:a16="http://schemas.microsoft.com/office/drawing/2014/main" id="{D38D5F2D-38DD-4362-B8A2-10D2E4A3377D}"/>
                  </a:ext>
                </a:extLst>
              </p14:cNvPr>
              <p14:cNvContentPartPr/>
              <p14:nvPr/>
            </p14:nvContentPartPr>
            <p14:xfrm>
              <a:off x="6883085" y="1508364"/>
              <a:ext cx="267480" cy="168840"/>
            </p14:xfrm>
          </p:contentPart>
        </mc:Choice>
        <mc:Fallback xmlns="">
          <p:pic>
            <p:nvPicPr>
              <p:cNvPr id="24" name="Tinta 23">
                <a:extLst>
                  <a:ext uri="{FF2B5EF4-FFF2-40B4-BE49-F238E27FC236}">
                    <a16:creationId xmlns:a16="http://schemas.microsoft.com/office/drawing/2014/main" id="{D38D5F2D-38DD-4362-B8A2-10D2E4A3377D}"/>
                  </a:ext>
                </a:extLst>
              </p:cNvPr>
              <p:cNvPicPr/>
              <p:nvPr/>
            </p:nvPicPr>
            <p:blipFill>
              <a:blip r:embed="rId15"/>
              <a:stretch>
                <a:fillRect/>
              </a:stretch>
            </p:blipFill>
            <p:spPr>
              <a:xfrm>
                <a:off x="6874085" y="1499364"/>
                <a:ext cx="285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Tinta 24">
                <a:extLst>
                  <a:ext uri="{FF2B5EF4-FFF2-40B4-BE49-F238E27FC236}">
                    <a16:creationId xmlns:a16="http://schemas.microsoft.com/office/drawing/2014/main" id="{83BD6F69-8F14-445F-A9B2-A404F81FE156}"/>
                  </a:ext>
                </a:extLst>
              </p14:cNvPr>
              <p14:cNvContentPartPr/>
              <p14:nvPr/>
            </p14:nvContentPartPr>
            <p14:xfrm>
              <a:off x="6206285" y="2761884"/>
              <a:ext cx="13680" cy="140760"/>
            </p14:xfrm>
          </p:contentPart>
        </mc:Choice>
        <mc:Fallback xmlns="">
          <p:pic>
            <p:nvPicPr>
              <p:cNvPr id="25" name="Tinta 24">
                <a:extLst>
                  <a:ext uri="{FF2B5EF4-FFF2-40B4-BE49-F238E27FC236}">
                    <a16:creationId xmlns:a16="http://schemas.microsoft.com/office/drawing/2014/main" id="{83BD6F69-8F14-445F-A9B2-A404F81FE156}"/>
                  </a:ext>
                </a:extLst>
              </p:cNvPr>
              <p:cNvPicPr/>
              <p:nvPr/>
            </p:nvPicPr>
            <p:blipFill>
              <a:blip r:embed="rId17"/>
              <a:stretch>
                <a:fillRect/>
              </a:stretch>
            </p:blipFill>
            <p:spPr>
              <a:xfrm>
                <a:off x="6197285" y="2752884"/>
                <a:ext cx="31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Tinta 25">
                <a:extLst>
                  <a:ext uri="{FF2B5EF4-FFF2-40B4-BE49-F238E27FC236}">
                    <a16:creationId xmlns:a16="http://schemas.microsoft.com/office/drawing/2014/main" id="{7663C965-1F21-4920-A1B0-778782B4F03F}"/>
                  </a:ext>
                </a:extLst>
              </p14:cNvPr>
              <p14:cNvContentPartPr/>
              <p14:nvPr/>
            </p14:nvContentPartPr>
            <p14:xfrm>
              <a:off x="6997170" y="1370522"/>
              <a:ext cx="318960" cy="284040"/>
            </p14:xfrm>
          </p:contentPart>
        </mc:Choice>
        <mc:Fallback xmlns="">
          <p:pic>
            <p:nvPicPr>
              <p:cNvPr id="26" name="Tinta 25">
                <a:extLst>
                  <a:ext uri="{FF2B5EF4-FFF2-40B4-BE49-F238E27FC236}">
                    <a16:creationId xmlns:a16="http://schemas.microsoft.com/office/drawing/2014/main" id="{7663C965-1F21-4920-A1B0-778782B4F03F}"/>
                  </a:ext>
                </a:extLst>
              </p:cNvPr>
              <p:cNvPicPr/>
              <p:nvPr/>
            </p:nvPicPr>
            <p:blipFill>
              <a:blip r:embed="rId19"/>
              <a:stretch>
                <a:fillRect/>
              </a:stretch>
            </p:blipFill>
            <p:spPr>
              <a:xfrm>
                <a:off x="6988160" y="1361522"/>
                <a:ext cx="3366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Tinta 27">
                <a:extLst>
                  <a:ext uri="{FF2B5EF4-FFF2-40B4-BE49-F238E27FC236}">
                    <a16:creationId xmlns:a16="http://schemas.microsoft.com/office/drawing/2014/main" id="{03421A92-EA17-47D6-820C-D7A848849807}"/>
                  </a:ext>
                </a:extLst>
              </p14:cNvPr>
              <p14:cNvContentPartPr/>
              <p14:nvPr/>
            </p14:nvContentPartPr>
            <p14:xfrm>
              <a:off x="6607685" y="1317924"/>
              <a:ext cx="197280" cy="213480"/>
            </p14:xfrm>
          </p:contentPart>
        </mc:Choice>
        <mc:Fallback xmlns="">
          <p:pic>
            <p:nvPicPr>
              <p:cNvPr id="28" name="Tinta 27">
                <a:extLst>
                  <a:ext uri="{FF2B5EF4-FFF2-40B4-BE49-F238E27FC236}">
                    <a16:creationId xmlns:a16="http://schemas.microsoft.com/office/drawing/2014/main" id="{03421A92-EA17-47D6-820C-D7A848849807}"/>
                  </a:ext>
                </a:extLst>
              </p:cNvPr>
              <p:cNvPicPr/>
              <p:nvPr/>
            </p:nvPicPr>
            <p:blipFill>
              <a:blip r:embed="rId21"/>
              <a:stretch>
                <a:fillRect/>
              </a:stretch>
            </p:blipFill>
            <p:spPr>
              <a:xfrm>
                <a:off x="6598685" y="1308924"/>
                <a:ext cx="21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Tinta 28">
                <a:extLst>
                  <a:ext uri="{FF2B5EF4-FFF2-40B4-BE49-F238E27FC236}">
                    <a16:creationId xmlns:a16="http://schemas.microsoft.com/office/drawing/2014/main" id="{A29433C2-DE2C-4B66-8FEB-B88B96A95E5A}"/>
                  </a:ext>
                </a:extLst>
              </p14:cNvPr>
              <p14:cNvContentPartPr/>
              <p14:nvPr/>
            </p14:nvContentPartPr>
            <p14:xfrm>
              <a:off x="7107365" y="1824084"/>
              <a:ext cx="128880" cy="178560"/>
            </p14:xfrm>
          </p:contentPart>
        </mc:Choice>
        <mc:Fallback xmlns="">
          <p:pic>
            <p:nvPicPr>
              <p:cNvPr id="29" name="Tinta 28">
                <a:extLst>
                  <a:ext uri="{FF2B5EF4-FFF2-40B4-BE49-F238E27FC236}">
                    <a16:creationId xmlns:a16="http://schemas.microsoft.com/office/drawing/2014/main" id="{A29433C2-DE2C-4B66-8FEB-B88B96A95E5A}"/>
                  </a:ext>
                </a:extLst>
              </p:cNvPr>
              <p:cNvPicPr/>
              <p:nvPr/>
            </p:nvPicPr>
            <p:blipFill>
              <a:blip r:embed="rId23"/>
              <a:stretch>
                <a:fillRect/>
              </a:stretch>
            </p:blipFill>
            <p:spPr>
              <a:xfrm>
                <a:off x="7098340" y="1815084"/>
                <a:ext cx="146569"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Tinta 29">
                <a:extLst>
                  <a:ext uri="{FF2B5EF4-FFF2-40B4-BE49-F238E27FC236}">
                    <a16:creationId xmlns:a16="http://schemas.microsoft.com/office/drawing/2014/main" id="{DA6F4F0D-7DD6-4B00-B167-0194A25B8BB7}"/>
                  </a:ext>
                </a:extLst>
              </p14:cNvPr>
              <p14:cNvContentPartPr/>
              <p14:nvPr/>
            </p14:nvContentPartPr>
            <p14:xfrm>
              <a:off x="6905405" y="1834524"/>
              <a:ext cx="61560" cy="20880"/>
            </p14:xfrm>
          </p:contentPart>
        </mc:Choice>
        <mc:Fallback xmlns="">
          <p:pic>
            <p:nvPicPr>
              <p:cNvPr id="30" name="Tinta 29">
                <a:extLst>
                  <a:ext uri="{FF2B5EF4-FFF2-40B4-BE49-F238E27FC236}">
                    <a16:creationId xmlns:a16="http://schemas.microsoft.com/office/drawing/2014/main" id="{DA6F4F0D-7DD6-4B00-B167-0194A25B8BB7}"/>
                  </a:ext>
                </a:extLst>
              </p:cNvPr>
              <p:cNvPicPr/>
              <p:nvPr/>
            </p:nvPicPr>
            <p:blipFill>
              <a:blip r:embed="rId25"/>
              <a:stretch>
                <a:fillRect/>
              </a:stretch>
            </p:blipFill>
            <p:spPr>
              <a:xfrm>
                <a:off x="6896405" y="1825524"/>
                <a:ext cx="79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Tinta 31">
                <a:extLst>
                  <a:ext uri="{FF2B5EF4-FFF2-40B4-BE49-F238E27FC236}">
                    <a16:creationId xmlns:a16="http://schemas.microsoft.com/office/drawing/2014/main" id="{FD033446-0CB3-4E11-87BC-1F22BD4DE06B}"/>
                  </a:ext>
                </a:extLst>
              </p14:cNvPr>
              <p14:cNvContentPartPr/>
              <p14:nvPr/>
            </p14:nvContentPartPr>
            <p14:xfrm>
              <a:off x="6598971" y="1189224"/>
              <a:ext cx="866160" cy="807120"/>
            </p14:xfrm>
          </p:contentPart>
        </mc:Choice>
        <mc:Fallback xmlns="">
          <p:pic>
            <p:nvPicPr>
              <p:cNvPr id="32" name="Tinta 31">
                <a:extLst>
                  <a:ext uri="{FF2B5EF4-FFF2-40B4-BE49-F238E27FC236}">
                    <a16:creationId xmlns:a16="http://schemas.microsoft.com/office/drawing/2014/main" id="{FD033446-0CB3-4E11-87BC-1F22BD4DE06B}"/>
                  </a:ext>
                </a:extLst>
              </p:cNvPr>
              <p:cNvPicPr/>
              <p:nvPr/>
            </p:nvPicPr>
            <p:blipFill>
              <a:blip r:embed="rId27"/>
              <a:stretch>
                <a:fillRect/>
              </a:stretch>
            </p:blipFill>
            <p:spPr>
              <a:xfrm>
                <a:off x="6589967" y="1180220"/>
                <a:ext cx="883807" cy="82476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3" name="Tinta 32">
                <a:extLst>
                  <a:ext uri="{FF2B5EF4-FFF2-40B4-BE49-F238E27FC236}">
                    <a16:creationId xmlns:a16="http://schemas.microsoft.com/office/drawing/2014/main" id="{7FB35975-4021-4A95-BF5E-39699BD5B219}"/>
                  </a:ext>
                </a:extLst>
              </p14:cNvPr>
              <p14:cNvContentPartPr/>
              <p14:nvPr/>
            </p14:nvContentPartPr>
            <p14:xfrm>
              <a:off x="6356715" y="1484135"/>
              <a:ext cx="840960" cy="1446120"/>
            </p14:xfrm>
          </p:contentPart>
        </mc:Choice>
        <mc:Fallback xmlns="">
          <p:pic>
            <p:nvPicPr>
              <p:cNvPr id="33" name="Tinta 32">
                <a:extLst>
                  <a:ext uri="{FF2B5EF4-FFF2-40B4-BE49-F238E27FC236}">
                    <a16:creationId xmlns:a16="http://schemas.microsoft.com/office/drawing/2014/main" id="{7FB35975-4021-4A95-BF5E-39699BD5B219}"/>
                  </a:ext>
                </a:extLst>
              </p:cNvPr>
              <p:cNvPicPr/>
              <p:nvPr/>
            </p:nvPicPr>
            <p:blipFill>
              <a:blip r:embed="rId29"/>
              <a:stretch>
                <a:fillRect/>
              </a:stretch>
            </p:blipFill>
            <p:spPr>
              <a:xfrm>
                <a:off x="6347711" y="1475135"/>
                <a:ext cx="858608"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4" name="Tinta 33">
                <a:extLst>
                  <a:ext uri="{FF2B5EF4-FFF2-40B4-BE49-F238E27FC236}">
                    <a16:creationId xmlns:a16="http://schemas.microsoft.com/office/drawing/2014/main" id="{EA9AE6AC-1876-4E17-A5C3-4FE2433FEFC7}"/>
                  </a:ext>
                </a:extLst>
              </p14:cNvPr>
              <p14:cNvContentPartPr/>
              <p14:nvPr/>
            </p14:nvContentPartPr>
            <p14:xfrm>
              <a:off x="6344165" y="2504844"/>
              <a:ext cx="135000" cy="436320"/>
            </p14:xfrm>
          </p:contentPart>
        </mc:Choice>
        <mc:Fallback xmlns="">
          <p:pic>
            <p:nvPicPr>
              <p:cNvPr id="34" name="Tinta 33">
                <a:extLst>
                  <a:ext uri="{FF2B5EF4-FFF2-40B4-BE49-F238E27FC236}">
                    <a16:creationId xmlns:a16="http://schemas.microsoft.com/office/drawing/2014/main" id="{EA9AE6AC-1876-4E17-A5C3-4FE2433FEFC7}"/>
                  </a:ext>
                </a:extLst>
              </p:cNvPr>
              <p:cNvPicPr/>
              <p:nvPr/>
            </p:nvPicPr>
            <p:blipFill>
              <a:blip r:embed="rId31"/>
              <a:stretch>
                <a:fillRect/>
              </a:stretch>
            </p:blipFill>
            <p:spPr>
              <a:xfrm>
                <a:off x="6335165" y="2495851"/>
                <a:ext cx="152640" cy="45394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 name="Tinta 35">
                <a:extLst>
                  <a:ext uri="{FF2B5EF4-FFF2-40B4-BE49-F238E27FC236}">
                    <a16:creationId xmlns:a16="http://schemas.microsoft.com/office/drawing/2014/main" id="{8E8180DD-E493-4ACE-9ED5-E6A9F0311D0C}"/>
                  </a:ext>
                </a:extLst>
              </p14:cNvPr>
              <p14:cNvContentPartPr/>
              <p14:nvPr/>
            </p14:nvContentPartPr>
            <p14:xfrm>
              <a:off x="6483485" y="1884564"/>
              <a:ext cx="693000" cy="524880"/>
            </p14:xfrm>
          </p:contentPart>
        </mc:Choice>
        <mc:Fallback xmlns="">
          <p:pic>
            <p:nvPicPr>
              <p:cNvPr id="36" name="Tinta 35">
                <a:extLst>
                  <a:ext uri="{FF2B5EF4-FFF2-40B4-BE49-F238E27FC236}">
                    <a16:creationId xmlns:a16="http://schemas.microsoft.com/office/drawing/2014/main" id="{8E8180DD-E493-4ACE-9ED5-E6A9F0311D0C}"/>
                  </a:ext>
                </a:extLst>
              </p:cNvPr>
              <p:cNvPicPr/>
              <p:nvPr/>
            </p:nvPicPr>
            <p:blipFill>
              <a:blip r:embed="rId33"/>
              <a:stretch>
                <a:fillRect/>
              </a:stretch>
            </p:blipFill>
            <p:spPr>
              <a:xfrm>
                <a:off x="6474480" y="1875564"/>
                <a:ext cx="710649"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8" name="Tinta 67">
                <a:extLst>
                  <a:ext uri="{FF2B5EF4-FFF2-40B4-BE49-F238E27FC236}">
                    <a16:creationId xmlns:a16="http://schemas.microsoft.com/office/drawing/2014/main" id="{163452EA-34E4-4FC6-A371-289410E070B7}"/>
                  </a:ext>
                </a:extLst>
              </p14:cNvPr>
              <p14:cNvContentPartPr/>
              <p14:nvPr/>
            </p14:nvContentPartPr>
            <p14:xfrm>
              <a:off x="-577160" y="5929948"/>
              <a:ext cx="360" cy="360"/>
            </p14:xfrm>
          </p:contentPart>
        </mc:Choice>
        <mc:Fallback xmlns="">
          <p:pic>
            <p:nvPicPr>
              <p:cNvPr id="68" name="Tinta 67">
                <a:extLst>
                  <a:ext uri="{FF2B5EF4-FFF2-40B4-BE49-F238E27FC236}">
                    <a16:creationId xmlns:a16="http://schemas.microsoft.com/office/drawing/2014/main" id="{163452EA-34E4-4FC6-A371-289410E070B7}"/>
                  </a:ext>
                </a:extLst>
              </p:cNvPr>
              <p:cNvPicPr/>
              <p:nvPr/>
            </p:nvPicPr>
            <p:blipFill>
              <a:blip r:embed="rId35"/>
              <a:stretch>
                <a:fillRect/>
              </a:stretch>
            </p:blipFill>
            <p:spPr>
              <a:xfrm>
                <a:off x="-586160" y="5920948"/>
                <a:ext cx="18000" cy="18000"/>
              </a:xfrm>
              <a:prstGeom prst="rect">
                <a:avLst/>
              </a:prstGeom>
            </p:spPr>
          </p:pic>
        </mc:Fallback>
      </mc:AlternateContent>
      <p:pic>
        <p:nvPicPr>
          <p:cNvPr id="122" name="Picture 4" descr="Imagem relacionada">
            <a:extLst>
              <a:ext uri="{FF2B5EF4-FFF2-40B4-BE49-F238E27FC236}">
                <a16:creationId xmlns:a16="http://schemas.microsoft.com/office/drawing/2014/main" id="{97E29FF2-53BA-4609-B499-A1AA82CB55F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26598" y="619663"/>
            <a:ext cx="3717199" cy="531028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7">
            <p14:nvContentPartPr>
              <p14:cNvPr id="9" name="Tinta 8">
                <a:extLst>
                  <a:ext uri="{FF2B5EF4-FFF2-40B4-BE49-F238E27FC236}">
                    <a16:creationId xmlns:a16="http://schemas.microsoft.com/office/drawing/2014/main" id="{380AD544-4F7C-42DA-8599-FD73BEE40A82}"/>
                  </a:ext>
                </a:extLst>
              </p14:cNvPr>
              <p14:cNvContentPartPr/>
              <p14:nvPr/>
            </p14:nvContentPartPr>
            <p14:xfrm>
              <a:off x="3727167" y="952922"/>
              <a:ext cx="920520" cy="835200"/>
            </p14:xfrm>
          </p:contentPart>
        </mc:Choice>
        <mc:Fallback xmlns="">
          <p:pic>
            <p:nvPicPr>
              <p:cNvPr id="9" name="Tinta 8">
                <a:extLst>
                  <a:ext uri="{FF2B5EF4-FFF2-40B4-BE49-F238E27FC236}">
                    <a16:creationId xmlns:a16="http://schemas.microsoft.com/office/drawing/2014/main" id="{380AD544-4F7C-42DA-8599-FD73BEE40A82}"/>
                  </a:ext>
                </a:extLst>
              </p:cNvPr>
              <p:cNvPicPr/>
              <p:nvPr/>
            </p:nvPicPr>
            <p:blipFill>
              <a:blip r:embed="rId38"/>
              <a:stretch>
                <a:fillRect/>
              </a:stretch>
            </p:blipFill>
            <p:spPr>
              <a:xfrm>
                <a:off x="3718524" y="943922"/>
                <a:ext cx="938167"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2" name="Tinta 41">
                <a:extLst>
                  <a:ext uri="{FF2B5EF4-FFF2-40B4-BE49-F238E27FC236}">
                    <a16:creationId xmlns:a16="http://schemas.microsoft.com/office/drawing/2014/main" id="{86E20967-E32B-43B0-8352-13DE473CB2B1}"/>
                  </a:ext>
                </a:extLst>
              </p14:cNvPr>
              <p14:cNvContentPartPr/>
              <p14:nvPr/>
            </p14:nvContentPartPr>
            <p14:xfrm>
              <a:off x="3633567" y="727562"/>
              <a:ext cx="866520" cy="970920"/>
            </p14:xfrm>
          </p:contentPart>
        </mc:Choice>
        <mc:Fallback xmlns="">
          <p:pic>
            <p:nvPicPr>
              <p:cNvPr id="42" name="Tinta 41">
                <a:extLst>
                  <a:ext uri="{FF2B5EF4-FFF2-40B4-BE49-F238E27FC236}">
                    <a16:creationId xmlns:a16="http://schemas.microsoft.com/office/drawing/2014/main" id="{86E20967-E32B-43B0-8352-13DE473CB2B1}"/>
                  </a:ext>
                </a:extLst>
              </p:cNvPr>
              <p:cNvPicPr/>
              <p:nvPr/>
            </p:nvPicPr>
            <p:blipFill>
              <a:blip r:embed="rId40"/>
              <a:stretch>
                <a:fillRect/>
              </a:stretch>
            </p:blipFill>
            <p:spPr>
              <a:xfrm>
                <a:off x="3624927" y="718562"/>
                <a:ext cx="88416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Tinta 47">
                <a:extLst>
                  <a:ext uri="{FF2B5EF4-FFF2-40B4-BE49-F238E27FC236}">
                    <a16:creationId xmlns:a16="http://schemas.microsoft.com/office/drawing/2014/main" id="{45510A45-F92C-4687-865C-016F7248B1B4}"/>
                  </a:ext>
                </a:extLst>
              </p14:cNvPr>
              <p14:cNvContentPartPr/>
              <p14:nvPr/>
            </p14:nvContentPartPr>
            <p14:xfrm>
              <a:off x="4348887" y="889922"/>
              <a:ext cx="366120" cy="262080"/>
            </p14:xfrm>
          </p:contentPart>
        </mc:Choice>
        <mc:Fallback xmlns="">
          <p:pic>
            <p:nvPicPr>
              <p:cNvPr id="48" name="Tinta 47">
                <a:extLst>
                  <a:ext uri="{FF2B5EF4-FFF2-40B4-BE49-F238E27FC236}">
                    <a16:creationId xmlns:a16="http://schemas.microsoft.com/office/drawing/2014/main" id="{45510A45-F92C-4687-865C-016F7248B1B4}"/>
                  </a:ext>
                </a:extLst>
              </p:cNvPr>
              <p:cNvPicPr/>
              <p:nvPr/>
            </p:nvPicPr>
            <p:blipFill>
              <a:blip r:embed="rId42"/>
              <a:stretch>
                <a:fillRect/>
              </a:stretch>
            </p:blipFill>
            <p:spPr>
              <a:xfrm>
                <a:off x="4340247" y="881270"/>
                <a:ext cx="383760" cy="27974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Tinta 51">
                <a:extLst>
                  <a:ext uri="{FF2B5EF4-FFF2-40B4-BE49-F238E27FC236}">
                    <a16:creationId xmlns:a16="http://schemas.microsoft.com/office/drawing/2014/main" id="{B341A03F-A156-4AD6-A2D4-4DB1AB84BC09}"/>
                  </a:ext>
                </a:extLst>
              </p14:cNvPr>
              <p14:cNvContentPartPr/>
              <p14:nvPr/>
            </p14:nvContentPartPr>
            <p14:xfrm>
              <a:off x="4464280" y="2351188"/>
              <a:ext cx="2406600" cy="2294280"/>
            </p14:xfrm>
          </p:contentPart>
        </mc:Choice>
        <mc:Fallback xmlns="">
          <p:pic>
            <p:nvPicPr>
              <p:cNvPr id="52" name="Tinta 51">
                <a:extLst>
                  <a:ext uri="{FF2B5EF4-FFF2-40B4-BE49-F238E27FC236}">
                    <a16:creationId xmlns:a16="http://schemas.microsoft.com/office/drawing/2014/main" id="{B341A03F-A156-4AD6-A2D4-4DB1AB84BC09}"/>
                  </a:ext>
                </a:extLst>
              </p:cNvPr>
              <p:cNvPicPr/>
              <p:nvPr/>
            </p:nvPicPr>
            <p:blipFill>
              <a:blip r:embed="rId44"/>
              <a:stretch>
                <a:fillRect/>
              </a:stretch>
            </p:blipFill>
            <p:spPr>
              <a:xfrm>
                <a:off x="4455640" y="2342188"/>
                <a:ext cx="2424240" cy="231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3" name="Tinta 52">
                <a:extLst>
                  <a:ext uri="{FF2B5EF4-FFF2-40B4-BE49-F238E27FC236}">
                    <a16:creationId xmlns:a16="http://schemas.microsoft.com/office/drawing/2014/main" id="{57D26503-3D8E-41E4-B9FE-C41DB3804FB5}"/>
                  </a:ext>
                </a:extLst>
              </p14:cNvPr>
              <p14:cNvContentPartPr/>
              <p14:nvPr/>
            </p14:nvContentPartPr>
            <p14:xfrm>
              <a:off x="4415680" y="2338948"/>
              <a:ext cx="1825200" cy="1973160"/>
            </p14:xfrm>
          </p:contentPart>
        </mc:Choice>
        <mc:Fallback xmlns="">
          <p:pic>
            <p:nvPicPr>
              <p:cNvPr id="53" name="Tinta 52">
                <a:extLst>
                  <a:ext uri="{FF2B5EF4-FFF2-40B4-BE49-F238E27FC236}">
                    <a16:creationId xmlns:a16="http://schemas.microsoft.com/office/drawing/2014/main" id="{57D26503-3D8E-41E4-B9FE-C41DB3804FB5}"/>
                  </a:ext>
                </a:extLst>
              </p:cNvPr>
              <p:cNvPicPr/>
              <p:nvPr/>
            </p:nvPicPr>
            <p:blipFill>
              <a:blip r:embed="rId46"/>
              <a:stretch>
                <a:fillRect/>
              </a:stretch>
            </p:blipFill>
            <p:spPr>
              <a:xfrm>
                <a:off x="4407040" y="2330308"/>
                <a:ext cx="1842840" cy="1990800"/>
              </a:xfrm>
              <a:prstGeom prst="rect">
                <a:avLst/>
              </a:prstGeom>
            </p:spPr>
          </p:pic>
        </mc:Fallback>
      </mc:AlternateContent>
      <p:sp>
        <p:nvSpPr>
          <p:cNvPr id="37" name="Retângulo 36">
            <a:extLst>
              <a:ext uri="{FF2B5EF4-FFF2-40B4-BE49-F238E27FC236}">
                <a16:creationId xmlns:a16="http://schemas.microsoft.com/office/drawing/2014/main" id="{6C438370-FC30-4AD9-B9B3-C833DBE16E95}"/>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39" name="Retângulo 38">
            <a:extLst>
              <a:ext uri="{FF2B5EF4-FFF2-40B4-BE49-F238E27FC236}">
                <a16:creationId xmlns:a16="http://schemas.microsoft.com/office/drawing/2014/main" id="{7FA1F200-B413-421F-BE89-3195C254124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
        <p:nvSpPr>
          <p:cNvPr id="2" name="CaixaDeTexto 1">
            <a:extLst>
              <a:ext uri="{FF2B5EF4-FFF2-40B4-BE49-F238E27FC236}">
                <a16:creationId xmlns:a16="http://schemas.microsoft.com/office/drawing/2014/main" id="{1D779297-11A9-4D08-B20B-88DE769A42CD}"/>
              </a:ext>
            </a:extLst>
          </p:cNvPr>
          <p:cNvSpPr txBox="1"/>
          <p:nvPr/>
        </p:nvSpPr>
        <p:spPr>
          <a:xfrm>
            <a:off x="3666041" y="1784075"/>
            <a:ext cx="930063" cy="369332"/>
          </a:xfrm>
          <a:prstGeom prst="rect">
            <a:avLst/>
          </a:prstGeom>
          <a:noFill/>
        </p:spPr>
        <p:txBody>
          <a:bodyPr wrap="none" rtlCol="0">
            <a:spAutoFit/>
          </a:bodyPr>
          <a:lstStyle/>
          <a:p>
            <a:r>
              <a:rPr lang="pt-BR" dirty="0"/>
              <a:t>¿Rama?</a:t>
            </a:r>
          </a:p>
        </p:txBody>
      </p:sp>
    </p:spTree>
    <p:extLst>
      <p:ext uri="{BB962C8B-B14F-4D97-AF65-F5344CB8AC3E}">
        <p14:creationId xmlns:p14="http://schemas.microsoft.com/office/powerpoint/2010/main" val="1889573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0435"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032" name="Picture 8" descr="Resultado de imagem para lagartas">
            <a:extLst>
              <a:ext uri="{FF2B5EF4-FFF2-40B4-BE49-F238E27FC236}">
                <a16:creationId xmlns:a16="http://schemas.microsoft.com/office/drawing/2014/main" id="{291CA774-D35B-417D-9304-DD9CA2DE4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565" y="2828367"/>
            <a:ext cx="3534752" cy="2518511"/>
          </a:xfrm>
          <a:prstGeom prst="ellipse">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16" name="Conector reto 15">
            <a:extLst>
              <a:ext uri="{FF2B5EF4-FFF2-40B4-BE49-F238E27FC236}">
                <a16:creationId xmlns:a16="http://schemas.microsoft.com/office/drawing/2014/main" id="{C02F4105-D42B-484D-9E7A-D4C36ED8F6E1}"/>
              </a:ext>
            </a:extLst>
          </p:cNvPr>
          <p:cNvCxnSpPr>
            <a:stCxn id="1032" idx="0"/>
          </p:cNvCxnSpPr>
          <p:nvPr/>
        </p:nvCxnSpPr>
        <p:spPr>
          <a:xfrm flipH="1" flipV="1">
            <a:off x="7754855" y="1584967"/>
            <a:ext cx="18086" cy="1243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to 26">
            <a:extLst>
              <a:ext uri="{FF2B5EF4-FFF2-40B4-BE49-F238E27FC236}">
                <a16:creationId xmlns:a16="http://schemas.microsoft.com/office/drawing/2014/main" id="{619F1BB6-32C7-436C-AB28-1C3B0029A6C1}"/>
              </a:ext>
            </a:extLst>
          </p:cNvPr>
          <p:cNvCxnSpPr>
            <a:cxnSpLocks/>
          </p:cNvCxnSpPr>
          <p:nvPr/>
        </p:nvCxnSpPr>
        <p:spPr>
          <a:xfrm>
            <a:off x="7743637" y="1586022"/>
            <a:ext cx="31292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Retângulo 34">
            <a:extLst>
              <a:ext uri="{FF2B5EF4-FFF2-40B4-BE49-F238E27FC236}">
                <a16:creationId xmlns:a16="http://schemas.microsoft.com/office/drawing/2014/main" id="{054A3CC8-8691-492B-A9C8-4AC420A66EEF}"/>
              </a:ext>
            </a:extLst>
          </p:cNvPr>
          <p:cNvSpPr/>
          <p:nvPr/>
        </p:nvSpPr>
        <p:spPr>
          <a:xfrm>
            <a:off x="8088725" y="554200"/>
            <a:ext cx="883575" cy="369332"/>
          </a:xfrm>
          <a:prstGeom prst="rect">
            <a:avLst/>
          </a:prstGeom>
        </p:spPr>
        <p:txBody>
          <a:bodyPr wrap="none">
            <a:spAutoFit/>
          </a:bodyPr>
          <a:lstStyle/>
          <a:p>
            <a:r>
              <a:rPr lang="pt-BR" dirty="0" err="1"/>
              <a:t>Espinas</a:t>
            </a: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1" name="Picture 8" descr="Resultado de imagem para lagartas">
            <a:extLst>
              <a:ext uri="{FF2B5EF4-FFF2-40B4-BE49-F238E27FC236}">
                <a16:creationId xmlns:a16="http://schemas.microsoft.com/office/drawing/2014/main" id="{F0AD507C-AAA2-4E3C-A722-154AE7B242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11" t="27373" r="11868" b="52159"/>
          <a:stretch/>
        </p:blipFill>
        <p:spPr bwMode="auto">
          <a:xfrm>
            <a:off x="8057730" y="923532"/>
            <a:ext cx="907728" cy="1347840"/>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9" name="Tinta 18">
                <a:extLst>
                  <a:ext uri="{FF2B5EF4-FFF2-40B4-BE49-F238E27FC236}">
                    <a16:creationId xmlns:a16="http://schemas.microsoft.com/office/drawing/2014/main" id="{E3F0D861-E185-48C1-BA44-72529304C4ED}"/>
                  </a:ext>
                </a:extLst>
              </p14:cNvPr>
              <p14:cNvContentPartPr/>
              <p14:nvPr/>
            </p14:nvContentPartPr>
            <p14:xfrm>
              <a:off x="6192535" y="1415235"/>
              <a:ext cx="1097280" cy="1492200"/>
            </p14:xfrm>
          </p:contentPart>
        </mc:Choice>
        <mc:Fallback xmlns="">
          <p:pic>
            <p:nvPicPr>
              <p:cNvPr id="19" name="Tinta 18">
                <a:extLst>
                  <a:ext uri="{FF2B5EF4-FFF2-40B4-BE49-F238E27FC236}">
                    <a16:creationId xmlns:a16="http://schemas.microsoft.com/office/drawing/2014/main" id="{E3F0D861-E185-48C1-BA44-72529304C4ED}"/>
                  </a:ext>
                </a:extLst>
              </p:cNvPr>
              <p:cNvPicPr/>
              <p:nvPr/>
            </p:nvPicPr>
            <p:blipFill>
              <a:blip r:embed="rId6"/>
              <a:stretch>
                <a:fillRect/>
              </a:stretch>
            </p:blipFill>
            <p:spPr>
              <a:xfrm>
                <a:off x="6183535" y="1406237"/>
                <a:ext cx="1114920" cy="15098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Tinta 19">
                <a:extLst>
                  <a:ext uri="{FF2B5EF4-FFF2-40B4-BE49-F238E27FC236}">
                    <a16:creationId xmlns:a16="http://schemas.microsoft.com/office/drawing/2014/main" id="{6283BC55-C3E5-4384-AFFD-1A00538176EA}"/>
                  </a:ext>
                </a:extLst>
              </p14:cNvPr>
              <p14:cNvContentPartPr/>
              <p14:nvPr/>
            </p14:nvContentPartPr>
            <p14:xfrm>
              <a:off x="6643975" y="1329195"/>
              <a:ext cx="186480" cy="486360"/>
            </p14:xfrm>
          </p:contentPart>
        </mc:Choice>
        <mc:Fallback xmlns="">
          <p:pic>
            <p:nvPicPr>
              <p:cNvPr id="20" name="Tinta 19">
                <a:extLst>
                  <a:ext uri="{FF2B5EF4-FFF2-40B4-BE49-F238E27FC236}">
                    <a16:creationId xmlns:a16="http://schemas.microsoft.com/office/drawing/2014/main" id="{6283BC55-C3E5-4384-AFFD-1A00538176EA}"/>
                  </a:ext>
                </a:extLst>
              </p:cNvPr>
              <p:cNvPicPr/>
              <p:nvPr/>
            </p:nvPicPr>
            <p:blipFill>
              <a:blip r:embed="rId8"/>
              <a:stretch>
                <a:fillRect/>
              </a:stretch>
            </p:blipFill>
            <p:spPr>
              <a:xfrm>
                <a:off x="6634992" y="1320195"/>
                <a:ext cx="204086"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Tinta 20">
                <a:extLst>
                  <a:ext uri="{FF2B5EF4-FFF2-40B4-BE49-F238E27FC236}">
                    <a16:creationId xmlns:a16="http://schemas.microsoft.com/office/drawing/2014/main" id="{DCE8DFE3-20FA-48EB-AE15-D91BA623B056}"/>
                  </a:ext>
                </a:extLst>
              </p14:cNvPr>
              <p14:cNvContentPartPr/>
              <p14:nvPr/>
            </p14:nvContentPartPr>
            <p14:xfrm>
              <a:off x="6204055" y="1296795"/>
              <a:ext cx="394920" cy="831960"/>
            </p14:xfrm>
          </p:contentPart>
        </mc:Choice>
        <mc:Fallback xmlns="">
          <p:pic>
            <p:nvPicPr>
              <p:cNvPr id="21" name="Tinta 20">
                <a:extLst>
                  <a:ext uri="{FF2B5EF4-FFF2-40B4-BE49-F238E27FC236}">
                    <a16:creationId xmlns:a16="http://schemas.microsoft.com/office/drawing/2014/main" id="{DCE8DFE3-20FA-48EB-AE15-D91BA623B056}"/>
                  </a:ext>
                </a:extLst>
              </p:cNvPr>
              <p:cNvPicPr/>
              <p:nvPr/>
            </p:nvPicPr>
            <p:blipFill>
              <a:blip r:embed="rId10"/>
              <a:stretch>
                <a:fillRect/>
              </a:stretch>
            </p:blipFill>
            <p:spPr>
              <a:xfrm>
                <a:off x="6195055" y="1287795"/>
                <a:ext cx="412560" cy="849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 name="Tinta 21">
                <a:extLst>
                  <a:ext uri="{FF2B5EF4-FFF2-40B4-BE49-F238E27FC236}">
                    <a16:creationId xmlns:a16="http://schemas.microsoft.com/office/drawing/2014/main" id="{01F06DF5-F3C5-433E-82EC-F7E97356C8A9}"/>
                  </a:ext>
                </a:extLst>
              </p14:cNvPr>
              <p14:cNvContentPartPr/>
              <p14:nvPr/>
            </p14:nvContentPartPr>
            <p14:xfrm>
              <a:off x="5622370" y="1521719"/>
              <a:ext cx="1645200" cy="1448640"/>
            </p14:xfrm>
          </p:contentPart>
        </mc:Choice>
        <mc:Fallback xmlns="">
          <p:pic>
            <p:nvPicPr>
              <p:cNvPr id="22" name="Tinta 21">
                <a:extLst>
                  <a:ext uri="{FF2B5EF4-FFF2-40B4-BE49-F238E27FC236}">
                    <a16:creationId xmlns:a16="http://schemas.microsoft.com/office/drawing/2014/main" id="{01F06DF5-F3C5-433E-82EC-F7E97356C8A9}"/>
                  </a:ext>
                </a:extLst>
              </p:cNvPr>
              <p:cNvPicPr/>
              <p:nvPr/>
            </p:nvPicPr>
            <p:blipFill>
              <a:blip r:embed="rId12"/>
              <a:stretch>
                <a:fillRect/>
              </a:stretch>
            </p:blipFill>
            <p:spPr>
              <a:xfrm>
                <a:off x="5613370" y="1512717"/>
                <a:ext cx="1662840" cy="146628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Tinta 22">
                <a:extLst>
                  <a:ext uri="{FF2B5EF4-FFF2-40B4-BE49-F238E27FC236}">
                    <a16:creationId xmlns:a16="http://schemas.microsoft.com/office/drawing/2014/main" id="{C1FEFF49-5F7C-4697-A52D-D4F0DCD3FEE9}"/>
                  </a:ext>
                </a:extLst>
              </p14:cNvPr>
              <p14:cNvContentPartPr/>
              <p14:nvPr/>
            </p14:nvContentPartPr>
            <p14:xfrm>
              <a:off x="7747445" y="2885364"/>
              <a:ext cx="23400" cy="16200"/>
            </p14:xfrm>
          </p:contentPart>
        </mc:Choice>
        <mc:Fallback xmlns="">
          <p:pic>
            <p:nvPicPr>
              <p:cNvPr id="23" name="Tinta 22">
                <a:extLst>
                  <a:ext uri="{FF2B5EF4-FFF2-40B4-BE49-F238E27FC236}">
                    <a16:creationId xmlns:a16="http://schemas.microsoft.com/office/drawing/2014/main" id="{C1FEFF49-5F7C-4697-A52D-D4F0DCD3FEE9}"/>
                  </a:ext>
                </a:extLst>
              </p:cNvPr>
              <p:cNvPicPr/>
              <p:nvPr/>
            </p:nvPicPr>
            <p:blipFill>
              <a:blip r:embed="rId14"/>
              <a:stretch>
                <a:fillRect/>
              </a:stretch>
            </p:blipFill>
            <p:spPr>
              <a:xfrm>
                <a:off x="7738445" y="2876159"/>
                <a:ext cx="41040" cy="34241"/>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Tinta 23">
                <a:extLst>
                  <a:ext uri="{FF2B5EF4-FFF2-40B4-BE49-F238E27FC236}">
                    <a16:creationId xmlns:a16="http://schemas.microsoft.com/office/drawing/2014/main" id="{D38D5F2D-38DD-4362-B8A2-10D2E4A3377D}"/>
                  </a:ext>
                </a:extLst>
              </p14:cNvPr>
              <p14:cNvContentPartPr/>
              <p14:nvPr/>
            </p14:nvContentPartPr>
            <p14:xfrm>
              <a:off x="6883085" y="1508364"/>
              <a:ext cx="267480" cy="168840"/>
            </p14:xfrm>
          </p:contentPart>
        </mc:Choice>
        <mc:Fallback xmlns="">
          <p:pic>
            <p:nvPicPr>
              <p:cNvPr id="24" name="Tinta 23">
                <a:extLst>
                  <a:ext uri="{FF2B5EF4-FFF2-40B4-BE49-F238E27FC236}">
                    <a16:creationId xmlns:a16="http://schemas.microsoft.com/office/drawing/2014/main" id="{D38D5F2D-38DD-4362-B8A2-10D2E4A3377D}"/>
                  </a:ext>
                </a:extLst>
              </p:cNvPr>
              <p:cNvPicPr/>
              <p:nvPr/>
            </p:nvPicPr>
            <p:blipFill>
              <a:blip r:embed="rId16"/>
              <a:stretch>
                <a:fillRect/>
              </a:stretch>
            </p:blipFill>
            <p:spPr>
              <a:xfrm>
                <a:off x="6874085" y="1499364"/>
                <a:ext cx="2851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5" name="Tinta 24">
                <a:extLst>
                  <a:ext uri="{FF2B5EF4-FFF2-40B4-BE49-F238E27FC236}">
                    <a16:creationId xmlns:a16="http://schemas.microsoft.com/office/drawing/2014/main" id="{83BD6F69-8F14-445F-A9B2-A404F81FE156}"/>
                  </a:ext>
                </a:extLst>
              </p14:cNvPr>
              <p14:cNvContentPartPr/>
              <p14:nvPr/>
            </p14:nvContentPartPr>
            <p14:xfrm>
              <a:off x="6206285" y="2761884"/>
              <a:ext cx="13680" cy="140760"/>
            </p14:xfrm>
          </p:contentPart>
        </mc:Choice>
        <mc:Fallback xmlns="">
          <p:pic>
            <p:nvPicPr>
              <p:cNvPr id="25" name="Tinta 24">
                <a:extLst>
                  <a:ext uri="{FF2B5EF4-FFF2-40B4-BE49-F238E27FC236}">
                    <a16:creationId xmlns:a16="http://schemas.microsoft.com/office/drawing/2014/main" id="{83BD6F69-8F14-445F-A9B2-A404F81FE156}"/>
                  </a:ext>
                </a:extLst>
              </p:cNvPr>
              <p:cNvPicPr/>
              <p:nvPr/>
            </p:nvPicPr>
            <p:blipFill>
              <a:blip r:embed="rId18"/>
              <a:stretch>
                <a:fillRect/>
              </a:stretch>
            </p:blipFill>
            <p:spPr>
              <a:xfrm>
                <a:off x="6197285" y="2752884"/>
                <a:ext cx="31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Tinta 25">
                <a:extLst>
                  <a:ext uri="{FF2B5EF4-FFF2-40B4-BE49-F238E27FC236}">
                    <a16:creationId xmlns:a16="http://schemas.microsoft.com/office/drawing/2014/main" id="{7663C965-1F21-4920-A1B0-778782B4F03F}"/>
                  </a:ext>
                </a:extLst>
              </p14:cNvPr>
              <p14:cNvContentPartPr/>
              <p14:nvPr/>
            </p14:nvContentPartPr>
            <p14:xfrm>
              <a:off x="6997170" y="1370522"/>
              <a:ext cx="318960" cy="284040"/>
            </p14:xfrm>
          </p:contentPart>
        </mc:Choice>
        <mc:Fallback xmlns="">
          <p:pic>
            <p:nvPicPr>
              <p:cNvPr id="26" name="Tinta 25">
                <a:extLst>
                  <a:ext uri="{FF2B5EF4-FFF2-40B4-BE49-F238E27FC236}">
                    <a16:creationId xmlns:a16="http://schemas.microsoft.com/office/drawing/2014/main" id="{7663C965-1F21-4920-A1B0-778782B4F03F}"/>
                  </a:ext>
                </a:extLst>
              </p:cNvPr>
              <p:cNvPicPr/>
              <p:nvPr/>
            </p:nvPicPr>
            <p:blipFill>
              <a:blip r:embed="rId20"/>
              <a:stretch>
                <a:fillRect/>
              </a:stretch>
            </p:blipFill>
            <p:spPr>
              <a:xfrm>
                <a:off x="6988160" y="1361522"/>
                <a:ext cx="3366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Tinta 27">
                <a:extLst>
                  <a:ext uri="{FF2B5EF4-FFF2-40B4-BE49-F238E27FC236}">
                    <a16:creationId xmlns:a16="http://schemas.microsoft.com/office/drawing/2014/main" id="{03421A92-EA17-47D6-820C-D7A848849807}"/>
                  </a:ext>
                </a:extLst>
              </p14:cNvPr>
              <p14:cNvContentPartPr/>
              <p14:nvPr/>
            </p14:nvContentPartPr>
            <p14:xfrm>
              <a:off x="6607685" y="1317924"/>
              <a:ext cx="197280" cy="213480"/>
            </p14:xfrm>
          </p:contentPart>
        </mc:Choice>
        <mc:Fallback xmlns="">
          <p:pic>
            <p:nvPicPr>
              <p:cNvPr id="28" name="Tinta 27">
                <a:extLst>
                  <a:ext uri="{FF2B5EF4-FFF2-40B4-BE49-F238E27FC236}">
                    <a16:creationId xmlns:a16="http://schemas.microsoft.com/office/drawing/2014/main" id="{03421A92-EA17-47D6-820C-D7A848849807}"/>
                  </a:ext>
                </a:extLst>
              </p:cNvPr>
              <p:cNvPicPr/>
              <p:nvPr/>
            </p:nvPicPr>
            <p:blipFill>
              <a:blip r:embed="rId22"/>
              <a:stretch>
                <a:fillRect/>
              </a:stretch>
            </p:blipFill>
            <p:spPr>
              <a:xfrm>
                <a:off x="6598685" y="1308924"/>
                <a:ext cx="2149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Tinta 28">
                <a:extLst>
                  <a:ext uri="{FF2B5EF4-FFF2-40B4-BE49-F238E27FC236}">
                    <a16:creationId xmlns:a16="http://schemas.microsoft.com/office/drawing/2014/main" id="{A29433C2-DE2C-4B66-8FEB-B88B96A95E5A}"/>
                  </a:ext>
                </a:extLst>
              </p14:cNvPr>
              <p14:cNvContentPartPr/>
              <p14:nvPr/>
            </p14:nvContentPartPr>
            <p14:xfrm>
              <a:off x="7107365" y="1824084"/>
              <a:ext cx="128880" cy="178560"/>
            </p14:xfrm>
          </p:contentPart>
        </mc:Choice>
        <mc:Fallback xmlns="">
          <p:pic>
            <p:nvPicPr>
              <p:cNvPr id="29" name="Tinta 28">
                <a:extLst>
                  <a:ext uri="{FF2B5EF4-FFF2-40B4-BE49-F238E27FC236}">
                    <a16:creationId xmlns:a16="http://schemas.microsoft.com/office/drawing/2014/main" id="{A29433C2-DE2C-4B66-8FEB-B88B96A95E5A}"/>
                  </a:ext>
                </a:extLst>
              </p:cNvPr>
              <p:cNvPicPr/>
              <p:nvPr/>
            </p:nvPicPr>
            <p:blipFill>
              <a:blip r:embed="rId24"/>
              <a:stretch>
                <a:fillRect/>
              </a:stretch>
            </p:blipFill>
            <p:spPr>
              <a:xfrm>
                <a:off x="7098340" y="1815084"/>
                <a:ext cx="146569"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0" name="Tinta 29">
                <a:extLst>
                  <a:ext uri="{FF2B5EF4-FFF2-40B4-BE49-F238E27FC236}">
                    <a16:creationId xmlns:a16="http://schemas.microsoft.com/office/drawing/2014/main" id="{DA6F4F0D-7DD6-4B00-B167-0194A25B8BB7}"/>
                  </a:ext>
                </a:extLst>
              </p14:cNvPr>
              <p14:cNvContentPartPr/>
              <p14:nvPr/>
            </p14:nvContentPartPr>
            <p14:xfrm>
              <a:off x="6905405" y="1834524"/>
              <a:ext cx="61560" cy="20880"/>
            </p14:xfrm>
          </p:contentPart>
        </mc:Choice>
        <mc:Fallback xmlns="">
          <p:pic>
            <p:nvPicPr>
              <p:cNvPr id="30" name="Tinta 29">
                <a:extLst>
                  <a:ext uri="{FF2B5EF4-FFF2-40B4-BE49-F238E27FC236}">
                    <a16:creationId xmlns:a16="http://schemas.microsoft.com/office/drawing/2014/main" id="{DA6F4F0D-7DD6-4B00-B167-0194A25B8BB7}"/>
                  </a:ext>
                </a:extLst>
              </p:cNvPr>
              <p:cNvPicPr/>
              <p:nvPr/>
            </p:nvPicPr>
            <p:blipFill>
              <a:blip r:embed="rId26"/>
              <a:stretch>
                <a:fillRect/>
              </a:stretch>
            </p:blipFill>
            <p:spPr>
              <a:xfrm>
                <a:off x="6896405" y="1825524"/>
                <a:ext cx="792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Tinta 31">
                <a:extLst>
                  <a:ext uri="{FF2B5EF4-FFF2-40B4-BE49-F238E27FC236}">
                    <a16:creationId xmlns:a16="http://schemas.microsoft.com/office/drawing/2014/main" id="{FD033446-0CB3-4E11-87BC-1F22BD4DE06B}"/>
                  </a:ext>
                </a:extLst>
              </p14:cNvPr>
              <p14:cNvContentPartPr/>
              <p14:nvPr/>
            </p14:nvContentPartPr>
            <p14:xfrm>
              <a:off x="6598971" y="1189224"/>
              <a:ext cx="866160" cy="807120"/>
            </p14:xfrm>
          </p:contentPart>
        </mc:Choice>
        <mc:Fallback xmlns="">
          <p:pic>
            <p:nvPicPr>
              <p:cNvPr id="32" name="Tinta 31">
                <a:extLst>
                  <a:ext uri="{FF2B5EF4-FFF2-40B4-BE49-F238E27FC236}">
                    <a16:creationId xmlns:a16="http://schemas.microsoft.com/office/drawing/2014/main" id="{FD033446-0CB3-4E11-87BC-1F22BD4DE06B}"/>
                  </a:ext>
                </a:extLst>
              </p:cNvPr>
              <p:cNvPicPr/>
              <p:nvPr/>
            </p:nvPicPr>
            <p:blipFill>
              <a:blip r:embed="rId28"/>
              <a:stretch>
                <a:fillRect/>
              </a:stretch>
            </p:blipFill>
            <p:spPr>
              <a:xfrm>
                <a:off x="6589967" y="1180220"/>
                <a:ext cx="883807" cy="82476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3" name="Tinta 32">
                <a:extLst>
                  <a:ext uri="{FF2B5EF4-FFF2-40B4-BE49-F238E27FC236}">
                    <a16:creationId xmlns:a16="http://schemas.microsoft.com/office/drawing/2014/main" id="{7FB35975-4021-4A95-BF5E-39699BD5B219}"/>
                  </a:ext>
                </a:extLst>
              </p14:cNvPr>
              <p14:cNvContentPartPr/>
              <p14:nvPr/>
            </p14:nvContentPartPr>
            <p14:xfrm>
              <a:off x="6356715" y="1484135"/>
              <a:ext cx="840960" cy="1446120"/>
            </p14:xfrm>
          </p:contentPart>
        </mc:Choice>
        <mc:Fallback xmlns="">
          <p:pic>
            <p:nvPicPr>
              <p:cNvPr id="33" name="Tinta 32">
                <a:extLst>
                  <a:ext uri="{FF2B5EF4-FFF2-40B4-BE49-F238E27FC236}">
                    <a16:creationId xmlns:a16="http://schemas.microsoft.com/office/drawing/2014/main" id="{7FB35975-4021-4A95-BF5E-39699BD5B219}"/>
                  </a:ext>
                </a:extLst>
              </p:cNvPr>
              <p:cNvPicPr/>
              <p:nvPr/>
            </p:nvPicPr>
            <p:blipFill>
              <a:blip r:embed="rId30"/>
              <a:stretch>
                <a:fillRect/>
              </a:stretch>
            </p:blipFill>
            <p:spPr>
              <a:xfrm>
                <a:off x="6347711" y="1475135"/>
                <a:ext cx="858608" cy="1463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 name="Tinta 33">
                <a:extLst>
                  <a:ext uri="{FF2B5EF4-FFF2-40B4-BE49-F238E27FC236}">
                    <a16:creationId xmlns:a16="http://schemas.microsoft.com/office/drawing/2014/main" id="{EA9AE6AC-1876-4E17-A5C3-4FE2433FEFC7}"/>
                  </a:ext>
                </a:extLst>
              </p14:cNvPr>
              <p14:cNvContentPartPr/>
              <p14:nvPr/>
            </p14:nvContentPartPr>
            <p14:xfrm>
              <a:off x="6344165" y="2504844"/>
              <a:ext cx="135000" cy="436320"/>
            </p14:xfrm>
          </p:contentPart>
        </mc:Choice>
        <mc:Fallback xmlns="">
          <p:pic>
            <p:nvPicPr>
              <p:cNvPr id="34" name="Tinta 33">
                <a:extLst>
                  <a:ext uri="{FF2B5EF4-FFF2-40B4-BE49-F238E27FC236}">
                    <a16:creationId xmlns:a16="http://schemas.microsoft.com/office/drawing/2014/main" id="{EA9AE6AC-1876-4E17-A5C3-4FE2433FEFC7}"/>
                  </a:ext>
                </a:extLst>
              </p:cNvPr>
              <p:cNvPicPr/>
              <p:nvPr/>
            </p:nvPicPr>
            <p:blipFill>
              <a:blip r:embed="rId32"/>
              <a:stretch>
                <a:fillRect/>
              </a:stretch>
            </p:blipFill>
            <p:spPr>
              <a:xfrm>
                <a:off x="6335165" y="2495851"/>
                <a:ext cx="152640" cy="453945"/>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6" name="Tinta 35">
                <a:extLst>
                  <a:ext uri="{FF2B5EF4-FFF2-40B4-BE49-F238E27FC236}">
                    <a16:creationId xmlns:a16="http://schemas.microsoft.com/office/drawing/2014/main" id="{8E8180DD-E493-4ACE-9ED5-E6A9F0311D0C}"/>
                  </a:ext>
                </a:extLst>
              </p14:cNvPr>
              <p14:cNvContentPartPr/>
              <p14:nvPr/>
            </p14:nvContentPartPr>
            <p14:xfrm>
              <a:off x="6483485" y="1884564"/>
              <a:ext cx="693000" cy="524880"/>
            </p14:xfrm>
          </p:contentPart>
        </mc:Choice>
        <mc:Fallback xmlns="">
          <p:pic>
            <p:nvPicPr>
              <p:cNvPr id="36" name="Tinta 35">
                <a:extLst>
                  <a:ext uri="{FF2B5EF4-FFF2-40B4-BE49-F238E27FC236}">
                    <a16:creationId xmlns:a16="http://schemas.microsoft.com/office/drawing/2014/main" id="{8E8180DD-E493-4ACE-9ED5-E6A9F0311D0C}"/>
                  </a:ext>
                </a:extLst>
              </p:cNvPr>
              <p:cNvPicPr/>
              <p:nvPr/>
            </p:nvPicPr>
            <p:blipFill>
              <a:blip r:embed="rId34"/>
              <a:stretch>
                <a:fillRect/>
              </a:stretch>
            </p:blipFill>
            <p:spPr>
              <a:xfrm>
                <a:off x="6474480" y="1875564"/>
                <a:ext cx="710649" cy="542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8" name="Tinta 67">
                <a:extLst>
                  <a:ext uri="{FF2B5EF4-FFF2-40B4-BE49-F238E27FC236}">
                    <a16:creationId xmlns:a16="http://schemas.microsoft.com/office/drawing/2014/main" id="{163452EA-34E4-4FC6-A371-289410E070B7}"/>
                  </a:ext>
                </a:extLst>
              </p14:cNvPr>
              <p14:cNvContentPartPr/>
              <p14:nvPr/>
            </p14:nvContentPartPr>
            <p14:xfrm>
              <a:off x="-577160" y="5929948"/>
              <a:ext cx="360" cy="360"/>
            </p14:xfrm>
          </p:contentPart>
        </mc:Choice>
        <mc:Fallback xmlns="">
          <p:pic>
            <p:nvPicPr>
              <p:cNvPr id="68" name="Tinta 67">
                <a:extLst>
                  <a:ext uri="{FF2B5EF4-FFF2-40B4-BE49-F238E27FC236}">
                    <a16:creationId xmlns:a16="http://schemas.microsoft.com/office/drawing/2014/main" id="{163452EA-34E4-4FC6-A371-289410E070B7}"/>
                  </a:ext>
                </a:extLst>
              </p:cNvPr>
              <p:cNvPicPr/>
              <p:nvPr/>
            </p:nvPicPr>
            <p:blipFill>
              <a:blip r:embed="rId36"/>
              <a:stretch>
                <a:fillRect/>
              </a:stretch>
            </p:blipFill>
            <p:spPr>
              <a:xfrm>
                <a:off x="-586160" y="5920948"/>
                <a:ext cx="18000" cy="18000"/>
              </a:xfrm>
              <a:prstGeom prst="rect">
                <a:avLst/>
              </a:prstGeom>
            </p:spPr>
          </p:pic>
        </mc:Fallback>
      </mc:AlternateContent>
      <p:pic>
        <p:nvPicPr>
          <p:cNvPr id="122" name="Picture 4" descr="Imagem relacionada">
            <a:extLst>
              <a:ext uri="{FF2B5EF4-FFF2-40B4-BE49-F238E27FC236}">
                <a16:creationId xmlns:a16="http://schemas.microsoft.com/office/drawing/2014/main" id="{97E29FF2-53BA-4609-B499-A1AA82CB55F8}"/>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026598" y="619663"/>
            <a:ext cx="3717199" cy="531028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8">
            <p14:nvContentPartPr>
              <p14:cNvPr id="9" name="Tinta 8">
                <a:extLst>
                  <a:ext uri="{FF2B5EF4-FFF2-40B4-BE49-F238E27FC236}">
                    <a16:creationId xmlns:a16="http://schemas.microsoft.com/office/drawing/2014/main" id="{380AD544-4F7C-42DA-8599-FD73BEE40A82}"/>
                  </a:ext>
                </a:extLst>
              </p14:cNvPr>
              <p14:cNvContentPartPr/>
              <p14:nvPr/>
            </p14:nvContentPartPr>
            <p14:xfrm>
              <a:off x="3727167" y="952922"/>
              <a:ext cx="920520" cy="835200"/>
            </p14:xfrm>
          </p:contentPart>
        </mc:Choice>
        <mc:Fallback xmlns="">
          <p:pic>
            <p:nvPicPr>
              <p:cNvPr id="9" name="Tinta 8">
                <a:extLst>
                  <a:ext uri="{FF2B5EF4-FFF2-40B4-BE49-F238E27FC236}">
                    <a16:creationId xmlns:a16="http://schemas.microsoft.com/office/drawing/2014/main" id="{380AD544-4F7C-42DA-8599-FD73BEE40A82}"/>
                  </a:ext>
                </a:extLst>
              </p:cNvPr>
              <p:cNvPicPr/>
              <p:nvPr/>
            </p:nvPicPr>
            <p:blipFill>
              <a:blip r:embed="rId39"/>
              <a:stretch>
                <a:fillRect/>
              </a:stretch>
            </p:blipFill>
            <p:spPr>
              <a:xfrm>
                <a:off x="3718524" y="943922"/>
                <a:ext cx="938167" cy="852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2" name="Tinta 41">
                <a:extLst>
                  <a:ext uri="{FF2B5EF4-FFF2-40B4-BE49-F238E27FC236}">
                    <a16:creationId xmlns:a16="http://schemas.microsoft.com/office/drawing/2014/main" id="{86E20967-E32B-43B0-8352-13DE473CB2B1}"/>
                  </a:ext>
                </a:extLst>
              </p14:cNvPr>
              <p14:cNvContentPartPr/>
              <p14:nvPr/>
            </p14:nvContentPartPr>
            <p14:xfrm>
              <a:off x="3633567" y="727562"/>
              <a:ext cx="866520" cy="970920"/>
            </p14:xfrm>
          </p:contentPart>
        </mc:Choice>
        <mc:Fallback xmlns="">
          <p:pic>
            <p:nvPicPr>
              <p:cNvPr id="42" name="Tinta 41">
                <a:extLst>
                  <a:ext uri="{FF2B5EF4-FFF2-40B4-BE49-F238E27FC236}">
                    <a16:creationId xmlns:a16="http://schemas.microsoft.com/office/drawing/2014/main" id="{86E20967-E32B-43B0-8352-13DE473CB2B1}"/>
                  </a:ext>
                </a:extLst>
              </p:cNvPr>
              <p:cNvPicPr/>
              <p:nvPr/>
            </p:nvPicPr>
            <p:blipFill>
              <a:blip r:embed="rId41"/>
              <a:stretch>
                <a:fillRect/>
              </a:stretch>
            </p:blipFill>
            <p:spPr>
              <a:xfrm>
                <a:off x="3624927" y="718562"/>
                <a:ext cx="884160" cy="988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8" name="Tinta 47">
                <a:extLst>
                  <a:ext uri="{FF2B5EF4-FFF2-40B4-BE49-F238E27FC236}">
                    <a16:creationId xmlns:a16="http://schemas.microsoft.com/office/drawing/2014/main" id="{45510A45-F92C-4687-865C-016F7248B1B4}"/>
                  </a:ext>
                </a:extLst>
              </p14:cNvPr>
              <p14:cNvContentPartPr/>
              <p14:nvPr/>
            </p14:nvContentPartPr>
            <p14:xfrm>
              <a:off x="4348887" y="889922"/>
              <a:ext cx="366120" cy="262080"/>
            </p14:xfrm>
          </p:contentPart>
        </mc:Choice>
        <mc:Fallback xmlns="">
          <p:pic>
            <p:nvPicPr>
              <p:cNvPr id="48" name="Tinta 47">
                <a:extLst>
                  <a:ext uri="{FF2B5EF4-FFF2-40B4-BE49-F238E27FC236}">
                    <a16:creationId xmlns:a16="http://schemas.microsoft.com/office/drawing/2014/main" id="{45510A45-F92C-4687-865C-016F7248B1B4}"/>
                  </a:ext>
                </a:extLst>
              </p:cNvPr>
              <p:cNvPicPr/>
              <p:nvPr/>
            </p:nvPicPr>
            <p:blipFill>
              <a:blip r:embed="rId43"/>
              <a:stretch>
                <a:fillRect/>
              </a:stretch>
            </p:blipFill>
            <p:spPr>
              <a:xfrm>
                <a:off x="4340247" y="881270"/>
                <a:ext cx="383760" cy="279744"/>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2" name="Tinta 51">
                <a:extLst>
                  <a:ext uri="{FF2B5EF4-FFF2-40B4-BE49-F238E27FC236}">
                    <a16:creationId xmlns:a16="http://schemas.microsoft.com/office/drawing/2014/main" id="{B341A03F-A156-4AD6-A2D4-4DB1AB84BC09}"/>
                  </a:ext>
                </a:extLst>
              </p14:cNvPr>
              <p14:cNvContentPartPr/>
              <p14:nvPr/>
            </p14:nvContentPartPr>
            <p14:xfrm>
              <a:off x="4464280" y="2351188"/>
              <a:ext cx="2406600" cy="2294280"/>
            </p14:xfrm>
          </p:contentPart>
        </mc:Choice>
        <mc:Fallback xmlns="">
          <p:pic>
            <p:nvPicPr>
              <p:cNvPr id="52" name="Tinta 51">
                <a:extLst>
                  <a:ext uri="{FF2B5EF4-FFF2-40B4-BE49-F238E27FC236}">
                    <a16:creationId xmlns:a16="http://schemas.microsoft.com/office/drawing/2014/main" id="{B341A03F-A156-4AD6-A2D4-4DB1AB84BC09}"/>
                  </a:ext>
                </a:extLst>
              </p:cNvPr>
              <p:cNvPicPr/>
              <p:nvPr/>
            </p:nvPicPr>
            <p:blipFill>
              <a:blip r:embed="rId45"/>
              <a:stretch>
                <a:fillRect/>
              </a:stretch>
            </p:blipFill>
            <p:spPr>
              <a:xfrm>
                <a:off x="4455640" y="2342188"/>
                <a:ext cx="2424240" cy="231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3" name="Tinta 52">
                <a:extLst>
                  <a:ext uri="{FF2B5EF4-FFF2-40B4-BE49-F238E27FC236}">
                    <a16:creationId xmlns:a16="http://schemas.microsoft.com/office/drawing/2014/main" id="{57D26503-3D8E-41E4-B9FE-C41DB3804FB5}"/>
                  </a:ext>
                </a:extLst>
              </p14:cNvPr>
              <p14:cNvContentPartPr/>
              <p14:nvPr/>
            </p14:nvContentPartPr>
            <p14:xfrm>
              <a:off x="4415680" y="2338948"/>
              <a:ext cx="1825200" cy="1973160"/>
            </p14:xfrm>
          </p:contentPart>
        </mc:Choice>
        <mc:Fallback xmlns="">
          <p:pic>
            <p:nvPicPr>
              <p:cNvPr id="53" name="Tinta 52">
                <a:extLst>
                  <a:ext uri="{FF2B5EF4-FFF2-40B4-BE49-F238E27FC236}">
                    <a16:creationId xmlns:a16="http://schemas.microsoft.com/office/drawing/2014/main" id="{57D26503-3D8E-41E4-B9FE-C41DB3804FB5}"/>
                  </a:ext>
                </a:extLst>
              </p:cNvPr>
              <p:cNvPicPr/>
              <p:nvPr/>
            </p:nvPicPr>
            <p:blipFill>
              <a:blip r:embed="rId47"/>
              <a:stretch>
                <a:fillRect/>
              </a:stretch>
            </p:blipFill>
            <p:spPr>
              <a:xfrm>
                <a:off x="4407040" y="2330308"/>
                <a:ext cx="1842840" cy="1990800"/>
              </a:xfrm>
              <a:prstGeom prst="rect">
                <a:avLst/>
              </a:prstGeom>
            </p:spPr>
          </p:pic>
        </mc:Fallback>
      </mc:AlternateContent>
      <p:sp>
        <p:nvSpPr>
          <p:cNvPr id="37" name="Retângulo 36">
            <a:extLst>
              <a:ext uri="{FF2B5EF4-FFF2-40B4-BE49-F238E27FC236}">
                <a16:creationId xmlns:a16="http://schemas.microsoft.com/office/drawing/2014/main" id="{6C438370-FC30-4AD9-B9B3-C833DBE16E95}"/>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39" name="Retângulo 38">
            <a:extLst>
              <a:ext uri="{FF2B5EF4-FFF2-40B4-BE49-F238E27FC236}">
                <a16:creationId xmlns:a16="http://schemas.microsoft.com/office/drawing/2014/main" id="{7FA1F200-B413-421F-BE89-3195C2541242}"/>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
        <p:nvSpPr>
          <p:cNvPr id="3" name="Elipse 2">
            <a:extLst>
              <a:ext uri="{FF2B5EF4-FFF2-40B4-BE49-F238E27FC236}">
                <a16:creationId xmlns:a16="http://schemas.microsoft.com/office/drawing/2014/main" id="{318687BA-96D7-4039-BB66-18CE3794E5F7}"/>
              </a:ext>
            </a:extLst>
          </p:cNvPr>
          <p:cNvSpPr/>
          <p:nvPr/>
        </p:nvSpPr>
        <p:spPr>
          <a:xfrm>
            <a:off x="7029220" y="3921821"/>
            <a:ext cx="233908" cy="22645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15ABFC06-1F06-4B0C-980A-F9D5C58A167C}"/>
              </a:ext>
            </a:extLst>
          </p:cNvPr>
          <p:cNvSpPr/>
          <p:nvPr/>
        </p:nvSpPr>
        <p:spPr>
          <a:xfrm>
            <a:off x="7121595" y="3876102"/>
            <a:ext cx="45719"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Elipse 42">
            <a:extLst>
              <a:ext uri="{FF2B5EF4-FFF2-40B4-BE49-F238E27FC236}">
                <a16:creationId xmlns:a16="http://schemas.microsoft.com/office/drawing/2014/main" id="{8EF5A3DF-27F4-4038-B9A5-8133B05A4CD2}"/>
              </a:ext>
            </a:extLst>
          </p:cNvPr>
          <p:cNvSpPr/>
          <p:nvPr/>
        </p:nvSpPr>
        <p:spPr>
          <a:xfrm>
            <a:off x="7373608" y="3695371"/>
            <a:ext cx="233908" cy="22645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F23DD5BE-28CE-4DE7-94C0-53B092CDFE84}"/>
              </a:ext>
            </a:extLst>
          </p:cNvPr>
          <p:cNvSpPr/>
          <p:nvPr/>
        </p:nvSpPr>
        <p:spPr>
          <a:xfrm>
            <a:off x="7465983" y="3649652"/>
            <a:ext cx="45719"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Elipse 46">
            <a:extLst>
              <a:ext uri="{FF2B5EF4-FFF2-40B4-BE49-F238E27FC236}">
                <a16:creationId xmlns:a16="http://schemas.microsoft.com/office/drawing/2014/main" id="{BEDD5FFE-4A14-4858-B616-7FBAC0D148D4}"/>
              </a:ext>
            </a:extLst>
          </p:cNvPr>
          <p:cNvSpPr/>
          <p:nvPr/>
        </p:nvSpPr>
        <p:spPr>
          <a:xfrm>
            <a:off x="7782852" y="3752432"/>
            <a:ext cx="233908" cy="22645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80431BA7-E7B9-4C2C-A69C-5E503291A8D7}"/>
              </a:ext>
            </a:extLst>
          </p:cNvPr>
          <p:cNvSpPr/>
          <p:nvPr/>
        </p:nvSpPr>
        <p:spPr>
          <a:xfrm>
            <a:off x="7875227" y="3706713"/>
            <a:ext cx="45719"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Elipse 49">
            <a:extLst>
              <a:ext uri="{FF2B5EF4-FFF2-40B4-BE49-F238E27FC236}">
                <a16:creationId xmlns:a16="http://schemas.microsoft.com/office/drawing/2014/main" id="{5E7D7775-B0D2-414C-B002-B23E06CF42B8}"/>
              </a:ext>
            </a:extLst>
          </p:cNvPr>
          <p:cNvSpPr/>
          <p:nvPr/>
        </p:nvSpPr>
        <p:spPr>
          <a:xfrm>
            <a:off x="8096579" y="3595489"/>
            <a:ext cx="233908" cy="22645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7DD9DA14-2E69-4DD9-9FE3-53C782FC929F}"/>
              </a:ext>
            </a:extLst>
          </p:cNvPr>
          <p:cNvSpPr/>
          <p:nvPr/>
        </p:nvSpPr>
        <p:spPr>
          <a:xfrm>
            <a:off x="8188954" y="3549770"/>
            <a:ext cx="45719"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Elipse 53">
            <a:extLst>
              <a:ext uri="{FF2B5EF4-FFF2-40B4-BE49-F238E27FC236}">
                <a16:creationId xmlns:a16="http://schemas.microsoft.com/office/drawing/2014/main" id="{3D61D758-1BE5-46F0-A63B-C6CFECDEB3C8}"/>
              </a:ext>
            </a:extLst>
          </p:cNvPr>
          <p:cNvSpPr/>
          <p:nvPr/>
        </p:nvSpPr>
        <p:spPr>
          <a:xfrm>
            <a:off x="6906187" y="4408674"/>
            <a:ext cx="233908" cy="226450"/>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C8F3BB4B-C83F-4228-A6A9-F4B29DA9ED08}"/>
              </a:ext>
            </a:extLst>
          </p:cNvPr>
          <p:cNvSpPr/>
          <p:nvPr/>
        </p:nvSpPr>
        <p:spPr>
          <a:xfrm>
            <a:off x="6998562" y="4362955"/>
            <a:ext cx="45719" cy="4571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604" name="Picture 4" descr="Resultado de imagem para laÃ§o vetor">
            <a:extLst>
              <a:ext uri="{FF2B5EF4-FFF2-40B4-BE49-F238E27FC236}">
                <a16:creationId xmlns:a16="http://schemas.microsoft.com/office/drawing/2014/main" id="{1587E233-670A-451E-BCF8-0132F719E4A8}"/>
              </a:ext>
            </a:extLst>
          </p:cNvPr>
          <p:cNvPicPr>
            <a:picLocks noChangeAspect="1" noChangeArrowheads="1"/>
          </p:cNvPicPr>
          <p:nvPr/>
        </p:nvPicPr>
        <p:blipFill>
          <a:blip r:embed="rId48">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rot="19581979">
            <a:off x="8324715" y="3711239"/>
            <a:ext cx="684155" cy="352089"/>
          </a:xfrm>
          <a:prstGeom prst="rect">
            <a:avLst/>
          </a:prstGeom>
          <a:noFill/>
          <a:extLst>
            <a:ext uri="{909E8E84-426E-40DD-AFC4-6F175D3DCCD1}">
              <a14:hiddenFill xmlns:a14="http://schemas.microsoft.com/office/drawing/2010/main">
                <a:solidFill>
                  <a:srgbClr val="FFFFFF"/>
                </a:solidFill>
              </a14:hiddenFill>
            </a:ext>
          </a:extLst>
        </p:spPr>
      </p:pic>
      <p:sp>
        <p:nvSpPr>
          <p:cNvPr id="56" name="CaixaDeTexto 55">
            <a:extLst>
              <a:ext uri="{FF2B5EF4-FFF2-40B4-BE49-F238E27FC236}">
                <a16:creationId xmlns:a16="http://schemas.microsoft.com/office/drawing/2014/main" id="{E5104FA8-B8FF-4725-B832-631C23133387}"/>
              </a:ext>
            </a:extLst>
          </p:cNvPr>
          <p:cNvSpPr txBox="1"/>
          <p:nvPr/>
        </p:nvSpPr>
        <p:spPr>
          <a:xfrm>
            <a:off x="3666041" y="1784075"/>
            <a:ext cx="930063" cy="369332"/>
          </a:xfrm>
          <a:prstGeom prst="rect">
            <a:avLst/>
          </a:prstGeom>
          <a:noFill/>
        </p:spPr>
        <p:txBody>
          <a:bodyPr wrap="none" rtlCol="0">
            <a:spAutoFit/>
          </a:bodyPr>
          <a:lstStyle/>
          <a:p>
            <a:r>
              <a:rPr lang="pt-BR" dirty="0"/>
              <a:t>¿Rama?</a:t>
            </a:r>
          </a:p>
        </p:txBody>
      </p:sp>
    </p:spTree>
    <p:extLst>
      <p:ext uri="{BB962C8B-B14F-4D97-AF65-F5344CB8AC3E}">
        <p14:creationId xmlns:p14="http://schemas.microsoft.com/office/powerpoint/2010/main" val="1672654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8"/>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0"/>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2"/>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14"/>
              <a:stretch>
                <a:fillRect/>
              </a:stretch>
            </p:blipFill>
            <p:spPr>
              <a:xfrm rot="671221">
                <a:off x="5319306" y="2431961"/>
                <a:ext cx="343037" cy="511758"/>
              </a:xfrm>
              <a:prstGeom prst="rect">
                <a:avLst/>
              </a:prstGeom>
            </p:spPr>
          </p:pic>
        </mc:Fallback>
      </mc:AlternateContent>
      <p:sp>
        <p:nvSpPr>
          <p:cNvPr id="19" name="Retângulo 18">
            <a:extLst>
              <a:ext uri="{FF2B5EF4-FFF2-40B4-BE49-F238E27FC236}">
                <a16:creationId xmlns:a16="http://schemas.microsoft.com/office/drawing/2014/main" id="{569379D3-E0EC-4189-96A6-A6001D590404}"/>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0" name="Retângulo 19">
            <a:extLst>
              <a:ext uri="{FF2B5EF4-FFF2-40B4-BE49-F238E27FC236}">
                <a16:creationId xmlns:a16="http://schemas.microsoft.com/office/drawing/2014/main" id="{47DD69C7-2772-4871-98CA-8FC73BCAC3CB}"/>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4771923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8"/>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0"/>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2"/>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14"/>
              <a:stretch>
                <a:fillRect/>
              </a:stretch>
            </p:blipFill>
            <p:spPr>
              <a:xfrm rot="671221">
                <a:off x="5319306" y="2431961"/>
                <a:ext cx="343037" cy="51175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Tinta 4">
                <a:extLst>
                  <a:ext uri="{FF2B5EF4-FFF2-40B4-BE49-F238E27FC236}">
                    <a16:creationId xmlns:a16="http://schemas.microsoft.com/office/drawing/2014/main" id="{C9BFF0EF-8EDB-40DA-ACDB-2F9E26CD9A55}"/>
                  </a:ext>
                </a:extLst>
              </p14:cNvPr>
              <p14:cNvContentPartPr/>
              <p14:nvPr/>
            </p14:nvContentPartPr>
            <p14:xfrm>
              <a:off x="6337000" y="2090188"/>
              <a:ext cx="1449000" cy="1184760"/>
            </p14:xfrm>
          </p:contentPart>
        </mc:Choice>
        <mc:Fallback xmlns="">
          <p:pic>
            <p:nvPicPr>
              <p:cNvPr id="5" name="Tinta 4">
                <a:extLst>
                  <a:ext uri="{FF2B5EF4-FFF2-40B4-BE49-F238E27FC236}">
                    <a16:creationId xmlns:a16="http://schemas.microsoft.com/office/drawing/2014/main" id="{C9BFF0EF-8EDB-40DA-ACDB-2F9E26CD9A55}"/>
                  </a:ext>
                </a:extLst>
              </p:cNvPr>
              <p:cNvPicPr/>
              <p:nvPr/>
            </p:nvPicPr>
            <p:blipFill>
              <a:blip r:embed="rId16"/>
              <a:stretch>
                <a:fillRect/>
              </a:stretch>
            </p:blipFill>
            <p:spPr>
              <a:xfrm>
                <a:off x="6328002" y="2081545"/>
                <a:ext cx="1466636" cy="1202405"/>
              </a:xfrm>
              <a:prstGeom prst="rect">
                <a:avLst/>
              </a:prstGeom>
            </p:spPr>
          </p:pic>
        </mc:Fallback>
      </mc:AlternateContent>
      <p:sp>
        <p:nvSpPr>
          <p:cNvPr id="23" name="Retângulo 22">
            <a:extLst>
              <a:ext uri="{FF2B5EF4-FFF2-40B4-BE49-F238E27FC236}">
                <a16:creationId xmlns:a16="http://schemas.microsoft.com/office/drawing/2014/main" id="{3E7537D5-21FF-4279-9B13-65B5433CC852}"/>
              </a:ext>
            </a:extLst>
          </p:cNvPr>
          <p:cNvSpPr/>
          <p:nvPr/>
        </p:nvSpPr>
        <p:spPr>
          <a:xfrm>
            <a:off x="7487085" y="2459036"/>
            <a:ext cx="883575" cy="369332"/>
          </a:xfrm>
          <a:prstGeom prst="rect">
            <a:avLst/>
          </a:prstGeom>
        </p:spPr>
        <p:txBody>
          <a:bodyPr wrap="none">
            <a:spAutoFit/>
          </a:bodyPr>
          <a:lstStyle/>
          <a:p>
            <a:r>
              <a:rPr lang="pt-BR" dirty="0" err="1"/>
              <a:t>Espinas</a:t>
            </a:r>
            <a:endParaRPr lang="pt-BR" dirty="0"/>
          </a:p>
        </p:txBody>
      </p:sp>
      <p:sp>
        <p:nvSpPr>
          <p:cNvPr id="21" name="Retângulo 20">
            <a:extLst>
              <a:ext uri="{FF2B5EF4-FFF2-40B4-BE49-F238E27FC236}">
                <a16:creationId xmlns:a16="http://schemas.microsoft.com/office/drawing/2014/main" id="{D58E9B57-094C-460B-A291-EC8CBD99D6F1}"/>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
        <p:nvSpPr>
          <p:cNvPr id="22" name="Retângulo 21">
            <a:extLst>
              <a:ext uri="{FF2B5EF4-FFF2-40B4-BE49-F238E27FC236}">
                <a16:creationId xmlns:a16="http://schemas.microsoft.com/office/drawing/2014/main" id="{C65E3417-3C64-4365-B6A3-469C72D50A1D}"/>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Tree>
    <p:extLst>
      <p:ext uri="{BB962C8B-B14F-4D97-AF65-F5344CB8AC3E}">
        <p14:creationId xmlns:p14="http://schemas.microsoft.com/office/powerpoint/2010/main" val="5689941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2" name="Tinta 21">
                <a:extLst>
                  <a:ext uri="{FF2B5EF4-FFF2-40B4-BE49-F238E27FC236}">
                    <a16:creationId xmlns:a16="http://schemas.microsoft.com/office/drawing/2014/main" id="{EF8B0B96-2086-4371-A402-E523F23FF719}"/>
                  </a:ext>
                </a:extLst>
              </p14:cNvPr>
              <p14:cNvContentPartPr/>
              <p14:nvPr/>
            </p14:nvContentPartPr>
            <p14:xfrm>
              <a:off x="6450218" y="2231782"/>
              <a:ext cx="344403" cy="391220"/>
            </p14:xfrm>
          </p:contentPart>
        </mc:Choice>
        <mc:Fallback xmlns="">
          <p:pic>
            <p:nvPicPr>
              <p:cNvPr id="22" name="Tinta 21">
                <a:extLst>
                  <a:ext uri="{FF2B5EF4-FFF2-40B4-BE49-F238E27FC236}">
                    <a16:creationId xmlns:a16="http://schemas.microsoft.com/office/drawing/2014/main" id="{EF8B0B96-2086-4371-A402-E523F23FF71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Tinta 22">
                <a:extLst>
                  <a:ext uri="{FF2B5EF4-FFF2-40B4-BE49-F238E27FC236}">
                    <a16:creationId xmlns:a16="http://schemas.microsoft.com/office/drawing/2014/main" id="{2A70A6D8-DCD1-4B88-AC1E-DBEAD6760361}"/>
                  </a:ext>
                </a:extLst>
              </p14:cNvPr>
              <p14:cNvContentPartPr/>
              <p14:nvPr/>
            </p14:nvContentPartPr>
            <p14:xfrm>
              <a:off x="6337000" y="2090188"/>
              <a:ext cx="1449000" cy="1184760"/>
            </p14:xfrm>
          </p:contentPart>
        </mc:Choice>
        <mc:Fallback xmlns="">
          <p:pic>
            <p:nvPicPr>
              <p:cNvPr id="23" name="Tinta 22">
                <a:extLst>
                  <a:ext uri="{FF2B5EF4-FFF2-40B4-BE49-F238E27FC236}">
                    <a16:creationId xmlns:a16="http://schemas.microsoft.com/office/drawing/2014/main" id="{2A70A6D8-DCD1-4B88-AC1E-DBEAD6760361}"/>
                  </a:ext>
                </a:extLst>
              </p:cNvPr>
              <p:cNvPicPr/>
              <p:nvPr/>
            </p:nvPicPr>
            <p:blipFill>
              <a:blip r:embed="rId23"/>
              <a:stretch>
                <a:fillRect/>
              </a:stretch>
            </p:blipFill>
            <p:spPr>
              <a:xfrm>
                <a:off x="6328002" y="2081545"/>
                <a:ext cx="1466636" cy="1202405"/>
              </a:xfrm>
              <a:prstGeom prst="rect">
                <a:avLst/>
              </a:prstGeom>
            </p:spPr>
          </p:pic>
        </mc:Fallback>
      </mc:AlternateContent>
      <p:sp>
        <p:nvSpPr>
          <p:cNvPr id="24" name="Retângulo 23">
            <a:extLst>
              <a:ext uri="{FF2B5EF4-FFF2-40B4-BE49-F238E27FC236}">
                <a16:creationId xmlns:a16="http://schemas.microsoft.com/office/drawing/2014/main" id="{7124040E-FCEC-42DB-A527-D0A03855C21D}"/>
              </a:ext>
            </a:extLst>
          </p:cNvPr>
          <p:cNvSpPr/>
          <p:nvPr/>
        </p:nvSpPr>
        <p:spPr>
          <a:xfrm>
            <a:off x="7487085" y="2459036"/>
            <a:ext cx="883575" cy="369332"/>
          </a:xfrm>
          <a:prstGeom prst="rect">
            <a:avLst/>
          </a:prstGeom>
        </p:spPr>
        <p:txBody>
          <a:bodyPr wrap="none">
            <a:spAutoFit/>
          </a:bodyPr>
          <a:lstStyle/>
          <a:p>
            <a:r>
              <a:rPr lang="pt-BR" dirty="0" err="1"/>
              <a:t>Espinas</a:t>
            </a:r>
            <a:endParaRPr lang="pt-BR" dirty="0"/>
          </a:p>
        </p:txBody>
      </p:sp>
      <p:sp>
        <p:nvSpPr>
          <p:cNvPr id="26" name="Retângulo 25">
            <a:extLst>
              <a:ext uri="{FF2B5EF4-FFF2-40B4-BE49-F238E27FC236}">
                <a16:creationId xmlns:a16="http://schemas.microsoft.com/office/drawing/2014/main" id="{4A80A3E6-8C6F-495F-A86E-A0522D3295E5}"/>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7" name="Retângulo 26">
            <a:extLst>
              <a:ext uri="{FF2B5EF4-FFF2-40B4-BE49-F238E27FC236}">
                <a16:creationId xmlns:a16="http://schemas.microsoft.com/office/drawing/2014/main" id="{F9F2C07C-169F-455C-80DC-22B6865D8E86}"/>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8560657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pic>
        <p:nvPicPr>
          <p:cNvPr id="15362" name="Picture 2" descr="Resultado de imagem para yorkshire peludo">
            <a:extLst>
              <a:ext uri="{FF2B5EF4-FFF2-40B4-BE49-F238E27FC236}">
                <a16:creationId xmlns:a16="http://schemas.microsoft.com/office/drawing/2014/main" id="{C6059CFD-334A-459D-B912-B88CE96286C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53985" y="3368279"/>
            <a:ext cx="3459157" cy="2297097"/>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F155EBE7-F597-4695-8386-7C1856EEBE6F}"/>
              </a:ext>
            </a:extLst>
          </p:cNvPr>
          <p:cNvSpPr txBox="1"/>
          <p:nvPr/>
        </p:nvSpPr>
        <p:spPr>
          <a:xfrm>
            <a:off x="7241659" y="3267608"/>
            <a:ext cx="1507016" cy="369332"/>
          </a:xfrm>
          <a:prstGeom prst="rect">
            <a:avLst/>
          </a:prstGeom>
          <a:noFill/>
        </p:spPr>
        <p:txBody>
          <a:bodyPr wrap="none" rtlCol="0">
            <a:spAutoFit/>
          </a:bodyPr>
          <a:lstStyle/>
          <a:p>
            <a:r>
              <a:rPr lang="pt-BR" dirty="0" err="1"/>
              <a:t>Oruga</a:t>
            </a:r>
            <a:r>
              <a:rPr lang="pt-BR" dirty="0"/>
              <a:t> </a:t>
            </a:r>
            <a:r>
              <a:rPr lang="pt-BR" dirty="0" err="1"/>
              <a:t>perrito</a:t>
            </a:r>
            <a:r>
              <a:rPr lang="pt-BR" dirty="0"/>
              <a:t> </a:t>
            </a:r>
          </a:p>
        </p:txBody>
      </p:sp>
      <p:sp>
        <p:nvSpPr>
          <p:cNvPr id="24" name="Retângulo 23">
            <a:extLst>
              <a:ext uri="{FF2B5EF4-FFF2-40B4-BE49-F238E27FC236}">
                <a16:creationId xmlns:a16="http://schemas.microsoft.com/office/drawing/2014/main" id="{A3D91F6E-96B5-436A-AEF2-388B9E9C545D}"/>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5" name="Retângulo 24">
            <a:extLst>
              <a:ext uri="{FF2B5EF4-FFF2-40B4-BE49-F238E27FC236}">
                <a16:creationId xmlns:a16="http://schemas.microsoft.com/office/drawing/2014/main" id="{015E9BF8-85FB-4939-BB09-6AA6447AAE8F}"/>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34261292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pic>
        <p:nvPicPr>
          <p:cNvPr id="15362" name="Picture 2" descr="Resultado de imagem para yorkshire peludo">
            <a:extLst>
              <a:ext uri="{FF2B5EF4-FFF2-40B4-BE49-F238E27FC236}">
                <a16:creationId xmlns:a16="http://schemas.microsoft.com/office/drawing/2014/main" id="{C6059CFD-334A-459D-B912-B88CE96286C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53985" y="3368279"/>
            <a:ext cx="3459157" cy="2297097"/>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23" name="Picture 12" descr="Imagem relacionada">
            <a:extLst>
              <a:ext uri="{FF2B5EF4-FFF2-40B4-BE49-F238E27FC236}">
                <a16:creationId xmlns:a16="http://schemas.microsoft.com/office/drawing/2014/main" id="{CB2C2A59-E7E8-4A76-BA91-497A1EDF5C76}"/>
              </a:ext>
            </a:extLst>
          </p:cNvPr>
          <p:cNvPicPr>
            <a:picLocks noChangeAspect="1" noChangeArrowheads="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l="20626" r="22416" b="32556"/>
          <a:stretch/>
        </p:blipFill>
        <p:spPr bwMode="auto">
          <a:xfrm>
            <a:off x="6826208" y="951532"/>
            <a:ext cx="2011024" cy="238123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1AF1D34C-DCE8-4846-839D-41E29729F387}"/>
              </a:ext>
            </a:extLst>
          </p:cNvPr>
          <p:cNvSpPr txBox="1"/>
          <p:nvPr/>
        </p:nvSpPr>
        <p:spPr>
          <a:xfrm>
            <a:off x="7241659" y="3267608"/>
            <a:ext cx="1507016" cy="369332"/>
          </a:xfrm>
          <a:prstGeom prst="rect">
            <a:avLst/>
          </a:prstGeom>
          <a:noFill/>
        </p:spPr>
        <p:txBody>
          <a:bodyPr wrap="none" rtlCol="0">
            <a:spAutoFit/>
          </a:bodyPr>
          <a:lstStyle/>
          <a:p>
            <a:r>
              <a:rPr lang="pt-BR" dirty="0" err="1"/>
              <a:t>Oruga</a:t>
            </a:r>
            <a:r>
              <a:rPr lang="pt-BR" dirty="0"/>
              <a:t> </a:t>
            </a:r>
            <a:r>
              <a:rPr lang="pt-BR" dirty="0" err="1"/>
              <a:t>perrito</a:t>
            </a:r>
            <a:r>
              <a:rPr lang="pt-BR" dirty="0"/>
              <a:t> </a:t>
            </a:r>
          </a:p>
        </p:txBody>
      </p:sp>
      <p:sp>
        <p:nvSpPr>
          <p:cNvPr id="25" name="Retângulo 24">
            <a:extLst>
              <a:ext uri="{FF2B5EF4-FFF2-40B4-BE49-F238E27FC236}">
                <a16:creationId xmlns:a16="http://schemas.microsoft.com/office/drawing/2014/main" id="{46335A4D-9059-4358-8642-C2FA368F1372}"/>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6" name="Retângulo 25">
            <a:extLst>
              <a:ext uri="{FF2B5EF4-FFF2-40B4-BE49-F238E27FC236}">
                <a16:creationId xmlns:a16="http://schemas.microsoft.com/office/drawing/2014/main" id="{BE96C3DE-EAEF-46E4-862E-E2536345150C}"/>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6083330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sp>
        <p:nvSpPr>
          <p:cNvPr id="3" name="Retângulo 2">
            <a:extLst>
              <a:ext uri="{FF2B5EF4-FFF2-40B4-BE49-F238E27FC236}">
                <a16:creationId xmlns:a16="http://schemas.microsoft.com/office/drawing/2014/main" id="{35E0C02C-95BB-4EC1-96D5-833CC3B9994E}"/>
              </a:ext>
            </a:extLst>
          </p:cNvPr>
          <p:cNvSpPr/>
          <p:nvPr/>
        </p:nvSpPr>
        <p:spPr>
          <a:xfrm>
            <a:off x="5544826" y="5704506"/>
            <a:ext cx="2144690" cy="369332"/>
          </a:xfrm>
          <a:prstGeom prst="rect">
            <a:avLst/>
          </a:prstGeom>
        </p:spPr>
        <p:txBody>
          <a:bodyPr wrap="none">
            <a:spAutoFit/>
          </a:bodyPr>
          <a:lstStyle/>
          <a:p>
            <a:r>
              <a:rPr lang="pt-BR" dirty="0" err="1"/>
              <a:t>Oruga</a:t>
            </a:r>
            <a:r>
              <a:rPr lang="pt-BR" dirty="0"/>
              <a:t> “</a:t>
            </a:r>
            <a:r>
              <a:rPr lang="pt-BR" dirty="0" err="1"/>
              <a:t>Wachiturros</a:t>
            </a:r>
            <a:r>
              <a:rPr lang="pt-BR" dirty="0"/>
              <a:t>”</a:t>
            </a:r>
          </a:p>
        </p:txBody>
      </p:sp>
      <p:pic>
        <p:nvPicPr>
          <p:cNvPr id="57346" name="Picture 2" descr="Imagem relacionada">
            <a:extLst>
              <a:ext uri="{FF2B5EF4-FFF2-40B4-BE49-F238E27FC236}">
                <a16:creationId xmlns:a16="http://schemas.microsoft.com/office/drawing/2014/main" id="{65C1FCBA-9C73-427D-A5DB-494C20DD0B8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995395" y="3157175"/>
            <a:ext cx="3992595" cy="2416745"/>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8" name="Picture 2" descr="Imagem relacionada">
            <a:extLst>
              <a:ext uri="{FF2B5EF4-FFF2-40B4-BE49-F238E27FC236}">
                <a16:creationId xmlns:a16="http://schemas.microsoft.com/office/drawing/2014/main" id="{FD3B5EE9-E275-4137-820E-2F940CC0AF37}"/>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32621" t="11562" r="53816" b="51704"/>
          <a:stretch/>
        </p:blipFill>
        <p:spPr bwMode="auto">
          <a:xfrm>
            <a:off x="7546293" y="665536"/>
            <a:ext cx="1236586" cy="2027423"/>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9" name="Picture 2" descr="Resultado de imagem para lagarta venenosa">
            <a:extLst>
              <a:ext uri="{FF2B5EF4-FFF2-40B4-BE49-F238E27FC236}">
                <a16:creationId xmlns:a16="http://schemas.microsoft.com/office/drawing/2014/main" id="{AA93FCA3-FEB2-4725-8888-CE609BA2BA5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71951" y="481483"/>
            <a:ext cx="1232602" cy="1232602"/>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5" name="Conector reto 4">
            <a:extLst>
              <a:ext uri="{FF2B5EF4-FFF2-40B4-BE49-F238E27FC236}">
                <a16:creationId xmlns:a16="http://schemas.microsoft.com/office/drawing/2014/main" id="{DA76D356-734A-4802-99EA-B32089EE640D}"/>
              </a:ext>
            </a:extLst>
          </p:cNvPr>
          <p:cNvCxnSpPr>
            <a:stCxn id="29" idx="3"/>
          </p:cNvCxnSpPr>
          <p:nvPr/>
        </p:nvCxnSpPr>
        <p:spPr>
          <a:xfrm>
            <a:off x="7404553" y="1097784"/>
            <a:ext cx="1417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743476E0-F449-4C7A-AF92-8C4B68473883}"/>
              </a:ext>
            </a:extLst>
          </p:cNvPr>
          <p:cNvCxnSpPr>
            <a:stCxn id="28" idx="2"/>
          </p:cNvCxnSpPr>
          <p:nvPr/>
        </p:nvCxnSpPr>
        <p:spPr>
          <a:xfrm>
            <a:off x="8164586" y="2692959"/>
            <a:ext cx="0" cy="4642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etângulo 29">
            <a:extLst>
              <a:ext uri="{FF2B5EF4-FFF2-40B4-BE49-F238E27FC236}">
                <a16:creationId xmlns:a16="http://schemas.microsoft.com/office/drawing/2014/main" id="{112FBC69-A00E-46AB-B2D2-A6C26222D4B1}"/>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31" name="Retângulo 30">
            <a:extLst>
              <a:ext uri="{FF2B5EF4-FFF2-40B4-BE49-F238E27FC236}">
                <a16:creationId xmlns:a16="http://schemas.microsoft.com/office/drawing/2014/main" id="{D5D8B4D7-9EC1-4F45-BE0F-F98BC6FC9CE6}"/>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mc:AlternateContent xmlns:mc="http://schemas.openxmlformats.org/markup-compatibility/2006" xmlns:p14="http://schemas.microsoft.com/office/powerpoint/2010/main">
        <mc:Choice Requires="p14">
          <p:contentPart p14:bwMode="auto" r:id="rId23">
            <p14:nvContentPartPr>
              <p14:cNvPr id="2" name="Tinta 1">
                <a:extLst>
                  <a:ext uri="{FF2B5EF4-FFF2-40B4-BE49-F238E27FC236}">
                    <a16:creationId xmlns:a16="http://schemas.microsoft.com/office/drawing/2014/main" id="{951C8401-2E09-429D-ABD2-28080BDC0AA0}"/>
                  </a:ext>
                </a:extLst>
              </p14:cNvPr>
              <p14:cNvContentPartPr/>
              <p14:nvPr/>
            </p14:nvContentPartPr>
            <p14:xfrm>
              <a:off x="5773650" y="432540"/>
              <a:ext cx="795600" cy="266400"/>
            </p14:xfrm>
          </p:contentPart>
        </mc:Choice>
        <mc:Fallback xmlns="">
          <p:pic>
            <p:nvPicPr>
              <p:cNvPr id="2" name="Tinta 1">
                <a:extLst>
                  <a:ext uri="{FF2B5EF4-FFF2-40B4-BE49-F238E27FC236}">
                    <a16:creationId xmlns:a16="http://schemas.microsoft.com/office/drawing/2014/main" id="{951C8401-2E09-429D-ABD2-28080BDC0AA0}"/>
                  </a:ext>
                </a:extLst>
              </p:cNvPr>
              <p:cNvPicPr/>
              <p:nvPr/>
            </p:nvPicPr>
            <p:blipFill>
              <a:blip r:embed="rId24"/>
              <a:stretch>
                <a:fillRect/>
              </a:stretch>
            </p:blipFill>
            <p:spPr>
              <a:xfrm>
                <a:off x="5765010" y="423540"/>
                <a:ext cx="81324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 name="Tinta 3">
                <a:extLst>
                  <a:ext uri="{FF2B5EF4-FFF2-40B4-BE49-F238E27FC236}">
                    <a16:creationId xmlns:a16="http://schemas.microsoft.com/office/drawing/2014/main" id="{0FE3CC95-5A6E-46AE-A8FD-67E15092A8A4}"/>
                  </a:ext>
                </a:extLst>
              </p14:cNvPr>
              <p14:cNvContentPartPr/>
              <p14:nvPr/>
            </p14:nvContentPartPr>
            <p14:xfrm>
              <a:off x="8529090" y="703260"/>
              <a:ext cx="680040" cy="245160"/>
            </p14:xfrm>
          </p:contentPart>
        </mc:Choice>
        <mc:Fallback xmlns="">
          <p:pic>
            <p:nvPicPr>
              <p:cNvPr id="4" name="Tinta 3">
                <a:extLst>
                  <a:ext uri="{FF2B5EF4-FFF2-40B4-BE49-F238E27FC236}">
                    <a16:creationId xmlns:a16="http://schemas.microsoft.com/office/drawing/2014/main" id="{0FE3CC95-5A6E-46AE-A8FD-67E15092A8A4}"/>
                  </a:ext>
                </a:extLst>
              </p:cNvPr>
              <p:cNvPicPr/>
              <p:nvPr/>
            </p:nvPicPr>
            <p:blipFill>
              <a:blip r:embed="rId26"/>
              <a:stretch>
                <a:fillRect/>
              </a:stretch>
            </p:blipFill>
            <p:spPr>
              <a:xfrm>
                <a:off x="8520450" y="694620"/>
                <a:ext cx="697680" cy="262800"/>
              </a:xfrm>
              <a:prstGeom prst="rect">
                <a:avLst/>
              </a:prstGeom>
            </p:spPr>
          </p:pic>
        </mc:Fallback>
      </mc:AlternateContent>
    </p:spTree>
    <p:extLst>
      <p:ext uri="{BB962C8B-B14F-4D97-AF65-F5344CB8AC3E}">
        <p14:creationId xmlns:p14="http://schemas.microsoft.com/office/powerpoint/2010/main" val="3264026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pic>
        <p:nvPicPr>
          <p:cNvPr id="16388" name="Picture 4" descr="Resultado de imagem para famÃ­lia adams">
            <a:extLst>
              <a:ext uri="{FF2B5EF4-FFF2-40B4-BE49-F238E27FC236}">
                <a16:creationId xmlns:a16="http://schemas.microsoft.com/office/drawing/2014/main" id="{C0F529FE-48CE-429B-A64E-88508F1C8C5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640347" y="805720"/>
            <a:ext cx="1460626" cy="21843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3" name="Conector reto 2">
            <a:extLst>
              <a:ext uri="{FF2B5EF4-FFF2-40B4-BE49-F238E27FC236}">
                <a16:creationId xmlns:a16="http://schemas.microsoft.com/office/drawing/2014/main" id="{58C88FD4-A8EB-4689-B813-DE26CFA49323}"/>
              </a:ext>
            </a:extLst>
          </p:cNvPr>
          <p:cNvCxnSpPr>
            <a:cxnSpLocks/>
          </p:cNvCxnSpPr>
          <p:nvPr/>
        </p:nvCxnSpPr>
        <p:spPr>
          <a:xfrm>
            <a:off x="8335148" y="4061384"/>
            <a:ext cx="53371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Conector reto 4">
            <a:extLst>
              <a:ext uri="{FF2B5EF4-FFF2-40B4-BE49-F238E27FC236}">
                <a16:creationId xmlns:a16="http://schemas.microsoft.com/office/drawing/2014/main" id="{009FF912-E5C2-44BE-A91A-94B9DFD39C14}"/>
              </a:ext>
            </a:extLst>
          </p:cNvPr>
          <p:cNvCxnSpPr/>
          <p:nvPr/>
        </p:nvCxnSpPr>
        <p:spPr>
          <a:xfrm>
            <a:off x="8859915" y="2998898"/>
            <a:ext cx="0" cy="106248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386" name="Picture 2" descr="Resultado de imagem para Cousin Itt">
            <a:extLst>
              <a:ext uri="{FF2B5EF4-FFF2-40B4-BE49-F238E27FC236}">
                <a16:creationId xmlns:a16="http://schemas.microsoft.com/office/drawing/2014/main" id="{89C3A9F3-5B1E-43F1-9E4C-3C9B6A13419D}"/>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4053" y="3333765"/>
            <a:ext cx="3048000" cy="2286000"/>
          </a:xfrm>
          <a:prstGeom prst="rect">
            <a:avLst/>
          </a:prstGeom>
          <a:solidFill>
            <a:schemeClr val="accent5"/>
          </a:solidFill>
          <a:ln w="38100">
            <a:solidFill>
              <a:schemeClr val="accent1"/>
            </a:solidFill>
          </a:ln>
        </p:spPr>
      </p:pic>
      <p:sp>
        <p:nvSpPr>
          <p:cNvPr id="30" name="CaixaDeTexto 29">
            <a:extLst>
              <a:ext uri="{FF2B5EF4-FFF2-40B4-BE49-F238E27FC236}">
                <a16:creationId xmlns:a16="http://schemas.microsoft.com/office/drawing/2014/main" id="{5F2F1BE6-124A-4274-9124-A300B3414CD7}"/>
              </a:ext>
            </a:extLst>
          </p:cNvPr>
          <p:cNvSpPr txBox="1"/>
          <p:nvPr/>
        </p:nvSpPr>
        <p:spPr>
          <a:xfrm>
            <a:off x="6058360" y="5632584"/>
            <a:ext cx="1775038" cy="369332"/>
          </a:xfrm>
          <a:prstGeom prst="rect">
            <a:avLst/>
          </a:prstGeom>
          <a:noFill/>
        </p:spPr>
        <p:txBody>
          <a:bodyPr wrap="none" rtlCol="0">
            <a:spAutoFit/>
          </a:bodyPr>
          <a:lstStyle/>
          <a:p>
            <a:r>
              <a:rPr lang="pt-BR" dirty="0" err="1"/>
              <a:t>Oruga</a:t>
            </a:r>
            <a:r>
              <a:rPr lang="pt-BR" dirty="0"/>
              <a:t> “tio cosa” </a:t>
            </a:r>
          </a:p>
        </p:txBody>
      </p:sp>
      <p:sp>
        <p:nvSpPr>
          <p:cNvPr id="27" name="Retângulo 26">
            <a:extLst>
              <a:ext uri="{FF2B5EF4-FFF2-40B4-BE49-F238E27FC236}">
                <a16:creationId xmlns:a16="http://schemas.microsoft.com/office/drawing/2014/main" id="{25591B89-83B7-4ACF-8A03-3541F2CE72F0}"/>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8" name="Retângulo 27">
            <a:extLst>
              <a:ext uri="{FF2B5EF4-FFF2-40B4-BE49-F238E27FC236}">
                <a16:creationId xmlns:a16="http://schemas.microsoft.com/office/drawing/2014/main" id="{8B8EA596-24D9-4B31-AB91-667AADF1B8DC}"/>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156454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pic>
        <p:nvPicPr>
          <p:cNvPr id="18434" name="Picture 2" descr="Resultado de imagem para chewbacca">
            <a:extLst>
              <a:ext uri="{FF2B5EF4-FFF2-40B4-BE49-F238E27FC236}">
                <a16:creationId xmlns:a16="http://schemas.microsoft.com/office/drawing/2014/main" id="{81CE36D9-0ADB-4B28-ACD1-EFA2CB5B992A}"/>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3051" r="19509"/>
          <a:stretch/>
        </p:blipFill>
        <p:spPr bwMode="auto">
          <a:xfrm>
            <a:off x="5230866" y="3450600"/>
            <a:ext cx="3150709" cy="262835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18436" name="Picture 4" descr="Resultado de imagem para star wars">
            <a:extLst>
              <a:ext uri="{FF2B5EF4-FFF2-40B4-BE49-F238E27FC236}">
                <a16:creationId xmlns:a16="http://schemas.microsoft.com/office/drawing/2014/main" id="{F37FADF2-C840-47DE-8535-2E6A057AF02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15089" y="2276869"/>
            <a:ext cx="2420597" cy="146088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8" name="CaixaDeTexto 27">
            <a:extLst>
              <a:ext uri="{FF2B5EF4-FFF2-40B4-BE49-F238E27FC236}">
                <a16:creationId xmlns:a16="http://schemas.microsoft.com/office/drawing/2014/main" id="{FDF7E874-7296-49F6-9FF6-DAD20434C965}"/>
              </a:ext>
            </a:extLst>
          </p:cNvPr>
          <p:cNvSpPr txBox="1"/>
          <p:nvPr/>
        </p:nvSpPr>
        <p:spPr>
          <a:xfrm>
            <a:off x="5955238" y="6065114"/>
            <a:ext cx="2113720" cy="369332"/>
          </a:xfrm>
          <a:prstGeom prst="rect">
            <a:avLst/>
          </a:prstGeom>
          <a:noFill/>
        </p:spPr>
        <p:txBody>
          <a:bodyPr wrap="none" rtlCol="0">
            <a:spAutoFit/>
          </a:bodyPr>
          <a:lstStyle/>
          <a:p>
            <a:r>
              <a:rPr lang="pt-BR" dirty="0" err="1"/>
              <a:t>Oruga</a:t>
            </a:r>
            <a:r>
              <a:rPr lang="pt-BR" dirty="0"/>
              <a:t> “Chewbacca” </a:t>
            </a:r>
          </a:p>
        </p:txBody>
      </p:sp>
      <p:sp>
        <p:nvSpPr>
          <p:cNvPr id="25" name="Retângulo 24">
            <a:extLst>
              <a:ext uri="{FF2B5EF4-FFF2-40B4-BE49-F238E27FC236}">
                <a16:creationId xmlns:a16="http://schemas.microsoft.com/office/drawing/2014/main" id="{F8E92ACA-9176-4E95-ACCF-1DA7D168B999}"/>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6" name="Retângulo 25">
            <a:extLst>
              <a:ext uri="{FF2B5EF4-FFF2-40B4-BE49-F238E27FC236}">
                <a16:creationId xmlns:a16="http://schemas.microsoft.com/office/drawing/2014/main" id="{F26854F2-FF75-4AEE-B090-E359F6C9D5B4}"/>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255565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aventureiro">
            <a:extLst>
              <a:ext uri="{FF2B5EF4-FFF2-40B4-BE49-F238E27FC236}">
                <a16:creationId xmlns:a16="http://schemas.microsoft.com/office/drawing/2014/main" id="{3A8BC5EB-1CD9-4AA1-B0E6-01751048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9" y="1143000"/>
            <a:ext cx="6096000" cy="4572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213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4" name="Picture 4" descr="Resultado de imagem para lagarta desenho">
            <a:extLst>
              <a:ext uri="{FF2B5EF4-FFF2-40B4-BE49-F238E27FC236}">
                <a16:creationId xmlns:a16="http://schemas.microsoft.com/office/drawing/2014/main" id="{BF50BF27-1044-4991-BDFE-86D7C5B7EAF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53385" y="2457671"/>
            <a:ext cx="1713600" cy="1594835"/>
          </a:xfrm>
          <a:prstGeom prst="ellipse">
            <a:avLst/>
          </a:prstGeom>
          <a:solidFill>
            <a:schemeClr val="accent2">
              <a:lumMod val="60000"/>
              <a:lumOff val="40000"/>
            </a:schemeClr>
          </a:solidFill>
          <a:ln w="38100">
            <a:solidFill>
              <a:schemeClr val="accent1"/>
            </a:solidFill>
          </a:ln>
        </p:spPr>
      </p:pic>
      <p:sp>
        <p:nvSpPr>
          <p:cNvPr id="45" name="Chave Esquerda 44">
            <a:extLst>
              <a:ext uri="{FF2B5EF4-FFF2-40B4-BE49-F238E27FC236}">
                <a16:creationId xmlns:a16="http://schemas.microsoft.com/office/drawing/2014/main" id="{34649B44-B2AB-4F06-96A8-94D12C40DE55}"/>
              </a:ext>
            </a:extLst>
          </p:cNvPr>
          <p:cNvSpPr/>
          <p:nvPr/>
        </p:nvSpPr>
        <p:spPr>
          <a:xfrm flipH="1">
            <a:off x="9663807" y="1395217"/>
            <a:ext cx="266330" cy="3719744"/>
          </a:xfrm>
          <a:prstGeom prst="leftBrace">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4"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4" cstate="print"/>
          <a:srcRect l="24710" t="30666" r="44197" b="35724"/>
          <a:stretch/>
        </p:blipFill>
        <p:spPr>
          <a:xfrm>
            <a:off x="2901046" y="1515511"/>
            <a:ext cx="1047588" cy="846454"/>
          </a:xfrm>
          <a:prstGeom prst="rect">
            <a:avLst/>
          </a:prstGeom>
          <a:ln w="38100">
            <a:solidFill>
              <a:srgbClr val="FF0000"/>
            </a:solidFill>
          </a:ln>
        </p:spPr>
      </p:pic>
      <mc:AlternateContent xmlns:mc="http://schemas.openxmlformats.org/markup-compatibility/2006" xmlns:p14="http://schemas.microsoft.com/office/powerpoint/2010/main">
        <mc:Choice Requires="p14">
          <p:contentPart p14:bwMode="auto" r:id="rId5">
            <p14:nvContentPartPr>
              <p14:cNvPr id="2058" name="Tinta 2057">
                <a:extLst>
                  <a:ext uri="{FF2B5EF4-FFF2-40B4-BE49-F238E27FC236}">
                    <a16:creationId xmlns:a16="http://schemas.microsoft.com/office/drawing/2014/main" id="{69FC3796-9316-4148-A0C9-CDD5FE8078CF}"/>
                  </a:ext>
                </a:extLst>
              </p14:cNvPr>
              <p14:cNvContentPartPr/>
              <p14:nvPr/>
            </p14:nvContentPartPr>
            <p14:xfrm>
              <a:off x="4918784" y="1779062"/>
              <a:ext cx="2072909" cy="1357218"/>
            </p14:xfrm>
          </p:contentPart>
        </mc:Choice>
        <mc:Fallback xmlns="">
          <p:pic>
            <p:nvPicPr>
              <p:cNvPr id="2058" name="Tinta 2057">
                <a:extLst>
                  <a:ext uri="{FF2B5EF4-FFF2-40B4-BE49-F238E27FC236}">
                    <a16:creationId xmlns:a16="http://schemas.microsoft.com/office/drawing/2014/main" id="{69FC3796-9316-4148-A0C9-CDD5FE8078CF}"/>
                  </a:ext>
                </a:extLst>
              </p:cNvPr>
              <p:cNvPicPr/>
              <p:nvPr/>
            </p:nvPicPr>
            <p:blipFill>
              <a:blip r:embed="rId6"/>
              <a:stretch>
                <a:fillRect/>
              </a:stretch>
            </p:blipFill>
            <p:spPr>
              <a:xfrm>
                <a:off x="4909785" y="1770062"/>
                <a:ext cx="2090546" cy="137485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9" name="Tinta 2058">
                <a:extLst>
                  <a:ext uri="{FF2B5EF4-FFF2-40B4-BE49-F238E27FC236}">
                    <a16:creationId xmlns:a16="http://schemas.microsoft.com/office/drawing/2014/main" id="{BBB71D3C-A60D-461E-B551-0F33E7BBC3E4}"/>
                  </a:ext>
                </a:extLst>
              </p14:cNvPr>
              <p14:cNvContentPartPr/>
              <p14:nvPr/>
            </p14:nvContentPartPr>
            <p14:xfrm>
              <a:off x="6450218" y="2361965"/>
              <a:ext cx="277655" cy="284608"/>
            </p14:xfrm>
          </p:contentPart>
        </mc:Choice>
        <mc:Fallback xmlns="">
          <p:pic>
            <p:nvPicPr>
              <p:cNvPr id="2059" name="Tinta 2058">
                <a:extLst>
                  <a:ext uri="{FF2B5EF4-FFF2-40B4-BE49-F238E27FC236}">
                    <a16:creationId xmlns:a16="http://schemas.microsoft.com/office/drawing/2014/main" id="{BBB71D3C-A60D-461E-B551-0F33E7BBC3E4}"/>
                  </a:ext>
                </a:extLst>
              </p:cNvPr>
              <p:cNvPicPr/>
              <p:nvPr/>
            </p:nvPicPr>
            <p:blipFill>
              <a:blip r:embed="rId8"/>
              <a:stretch>
                <a:fillRect/>
              </a:stretch>
            </p:blipFill>
            <p:spPr>
              <a:xfrm>
                <a:off x="6441215" y="2353319"/>
                <a:ext cx="295301" cy="30226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66" name="Tinta 2065">
                <a:extLst>
                  <a:ext uri="{FF2B5EF4-FFF2-40B4-BE49-F238E27FC236}">
                    <a16:creationId xmlns:a16="http://schemas.microsoft.com/office/drawing/2014/main" id="{F52FDC7B-A673-4DDA-8488-EFC5822AC931}"/>
                  </a:ext>
                </a:extLst>
              </p14:cNvPr>
              <p14:cNvContentPartPr/>
              <p14:nvPr/>
            </p14:nvContentPartPr>
            <p14:xfrm>
              <a:off x="5332424" y="2434981"/>
              <a:ext cx="45719" cy="98365"/>
            </p14:xfrm>
          </p:contentPart>
        </mc:Choice>
        <mc:Fallback xmlns="">
          <p:pic>
            <p:nvPicPr>
              <p:cNvPr id="2066" name="Tinta 2065">
                <a:extLst>
                  <a:ext uri="{FF2B5EF4-FFF2-40B4-BE49-F238E27FC236}">
                    <a16:creationId xmlns:a16="http://schemas.microsoft.com/office/drawing/2014/main" id="{F52FDC7B-A673-4DDA-8488-EFC5822AC931}"/>
                  </a:ext>
                </a:extLst>
              </p:cNvPr>
              <p:cNvPicPr/>
              <p:nvPr/>
            </p:nvPicPr>
            <p:blipFill>
              <a:blip r:embed="rId10"/>
              <a:stretch>
                <a:fillRect/>
              </a:stretch>
            </p:blipFill>
            <p:spPr>
              <a:xfrm>
                <a:off x="5323132" y="2426237"/>
                <a:ext cx="63932" cy="11621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67" name="Tinta 2066">
                <a:extLst>
                  <a:ext uri="{FF2B5EF4-FFF2-40B4-BE49-F238E27FC236}">
                    <a16:creationId xmlns:a16="http://schemas.microsoft.com/office/drawing/2014/main" id="{65DDC74D-2AF2-4BB5-A673-10B5FB0C8890}"/>
                  </a:ext>
                </a:extLst>
              </p14:cNvPr>
              <p14:cNvContentPartPr/>
              <p14:nvPr/>
            </p14:nvContentPartPr>
            <p14:xfrm>
              <a:off x="5428248" y="2571572"/>
              <a:ext cx="233156" cy="256796"/>
            </p14:xfrm>
          </p:contentPart>
        </mc:Choice>
        <mc:Fallback xmlns="">
          <p:pic>
            <p:nvPicPr>
              <p:cNvPr id="2067" name="Tinta 2066">
                <a:extLst>
                  <a:ext uri="{FF2B5EF4-FFF2-40B4-BE49-F238E27FC236}">
                    <a16:creationId xmlns:a16="http://schemas.microsoft.com/office/drawing/2014/main" id="{65DDC74D-2AF2-4BB5-A673-10B5FB0C8890}"/>
                  </a:ext>
                </a:extLst>
              </p:cNvPr>
              <p:cNvPicPr/>
              <p:nvPr/>
            </p:nvPicPr>
            <p:blipFill>
              <a:blip r:embed="rId12"/>
              <a:stretch>
                <a:fillRect/>
              </a:stretch>
            </p:blipFill>
            <p:spPr>
              <a:xfrm>
                <a:off x="5419253" y="2562928"/>
                <a:ext cx="250787" cy="27444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72" name="Tinta 2071">
                <a:extLst>
                  <a:ext uri="{FF2B5EF4-FFF2-40B4-BE49-F238E27FC236}">
                    <a16:creationId xmlns:a16="http://schemas.microsoft.com/office/drawing/2014/main" id="{F13DAA7E-75E4-4AD5-A574-63D5389F2945}"/>
                  </a:ext>
                </a:extLst>
              </p14:cNvPr>
              <p14:cNvContentPartPr/>
              <p14:nvPr/>
            </p14:nvContentPartPr>
            <p14:xfrm>
              <a:off x="5940576" y="2231782"/>
              <a:ext cx="268848" cy="298050"/>
            </p14:xfrm>
          </p:contentPart>
        </mc:Choice>
        <mc:Fallback xmlns="">
          <p:pic>
            <p:nvPicPr>
              <p:cNvPr id="2072" name="Tinta 2071">
                <a:extLst>
                  <a:ext uri="{FF2B5EF4-FFF2-40B4-BE49-F238E27FC236}">
                    <a16:creationId xmlns:a16="http://schemas.microsoft.com/office/drawing/2014/main" id="{F13DAA7E-75E4-4AD5-A574-63D5389F2945}"/>
                  </a:ext>
                </a:extLst>
              </p:cNvPr>
              <p:cNvPicPr/>
              <p:nvPr/>
            </p:nvPicPr>
            <p:blipFill>
              <a:blip r:embed="rId14"/>
              <a:stretch>
                <a:fillRect/>
              </a:stretch>
            </p:blipFill>
            <p:spPr>
              <a:xfrm>
                <a:off x="5931938" y="2222772"/>
                <a:ext cx="286483" cy="31571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3" name="Tinta 2072">
                <a:extLst>
                  <a:ext uri="{FF2B5EF4-FFF2-40B4-BE49-F238E27FC236}">
                    <a16:creationId xmlns:a16="http://schemas.microsoft.com/office/drawing/2014/main" id="{9C7167FB-CE3B-4363-B842-555E75D0E749}"/>
                  </a:ext>
                </a:extLst>
              </p14:cNvPr>
              <p14:cNvContentPartPr/>
              <p14:nvPr/>
            </p14:nvContentPartPr>
            <p14:xfrm>
              <a:off x="6450218" y="2231782"/>
              <a:ext cx="344403" cy="391220"/>
            </p14:xfrm>
          </p:contentPart>
        </mc:Choice>
        <mc:Fallback xmlns="">
          <p:pic>
            <p:nvPicPr>
              <p:cNvPr id="2073" name="Tinta 2072">
                <a:extLst>
                  <a:ext uri="{FF2B5EF4-FFF2-40B4-BE49-F238E27FC236}">
                    <a16:creationId xmlns:a16="http://schemas.microsoft.com/office/drawing/2014/main" id="{9C7167FB-CE3B-4363-B842-555E75D0E749}"/>
                  </a:ext>
                </a:extLst>
              </p:cNvPr>
              <p:cNvPicPr/>
              <p:nvPr/>
            </p:nvPicPr>
            <p:blipFill>
              <a:blip r:embed="rId16"/>
              <a:stretch>
                <a:fillRect/>
              </a:stretch>
            </p:blipFill>
            <p:spPr>
              <a:xfrm>
                <a:off x="6441212" y="2222776"/>
                <a:ext cx="362055" cy="4088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74" name="Tinta 2073">
                <a:extLst>
                  <a:ext uri="{FF2B5EF4-FFF2-40B4-BE49-F238E27FC236}">
                    <a16:creationId xmlns:a16="http://schemas.microsoft.com/office/drawing/2014/main" id="{7927B7F6-A72A-45AB-9972-E6D1411266A4}"/>
                  </a:ext>
                </a:extLst>
              </p14:cNvPr>
              <p14:cNvContentPartPr/>
              <p14:nvPr/>
            </p14:nvContentPartPr>
            <p14:xfrm rot="664712">
              <a:off x="5896372" y="2074805"/>
              <a:ext cx="383804" cy="442672"/>
            </p14:xfrm>
          </p:contentPart>
        </mc:Choice>
        <mc:Fallback xmlns="">
          <p:pic>
            <p:nvPicPr>
              <p:cNvPr id="2074" name="Tinta 2073">
                <a:extLst>
                  <a:ext uri="{FF2B5EF4-FFF2-40B4-BE49-F238E27FC236}">
                    <a16:creationId xmlns:a16="http://schemas.microsoft.com/office/drawing/2014/main" id="{7927B7F6-A72A-45AB-9972-E6D1411266A4}"/>
                  </a:ext>
                </a:extLst>
              </p:cNvPr>
              <p:cNvPicPr/>
              <p:nvPr/>
            </p:nvPicPr>
            <p:blipFill>
              <a:blip r:embed="rId18"/>
              <a:stretch>
                <a:fillRect/>
              </a:stretch>
            </p:blipFill>
            <p:spPr>
              <a:xfrm rot="664712">
                <a:off x="5887371" y="2065808"/>
                <a:ext cx="401446" cy="46030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75" name="Tinta 2074">
                <a:extLst>
                  <a:ext uri="{FF2B5EF4-FFF2-40B4-BE49-F238E27FC236}">
                    <a16:creationId xmlns:a16="http://schemas.microsoft.com/office/drawing/2014/main" id="{25CC0509-B4E6-40F1-B9B8-DA2A3A13436D}"/>
                  </a:ext>
                </a:extLst>
              </p14:cNvPr>
              <p14:cNvContentPartPr/>
              <p14:nvPr/>
            </p14:nvContentPartPr>
            <p14:xfrm rot="671221">
              <a:off x="5328305" y="2440958"/>
              <a:ext cx="325399" cy="494124"/>
            </p14:xfrm>
          </p:contentPart>
        </mc:Choice>
        <mc:Fallback xmlns="">
          <p:pic>
            <p:nvPicPr>
              <p:cNvPr id="2075" name="Tinta 2074">
                <a:extLst>
                  <a:ext uri="{FF2B5EF4-FFF2-40B4-BE49-F238E27FC236}">
                    <a16:creationId xmlns:a16="http://schemas.microsoft.com/office/drawing/2014/main" id="{25CC0509-B4E6-40F1-B9B8-DA2A3A13436D}"/>
                  </a:ext>
                </a:extLst>
              </p:cNvPr>
              <p:cNvPicPr/>
              <p:nvPr/>
            </p:nvPicPr>
            <p:blipFill>
              <a:blip r:embed="rId20"/>
              <a:stretch>
                <a:fillRect/>
              </a:stretch>
            </p:blipFill>
            <p:spPr>
              <a:xfrm rot="671221">
                <a:off x="5319306" y="2431961"/>
                <a:ext cx="343037" cy="511758"/>
              </a:xfrm>
              <a:prstGeom prst="rect">
                <a:avLst/>
              </a:prstGeom>
            </p:spPr>
          </p:pic>
        </mc:Fallback>
      </mc:AlternateContent>
      <p:sp>
        <p:nvSpPr>
          <p:cNvPr id="28" name="CaixaDeTexto 27">
            <a:extLst>
              <a:ext uri="{FF2B5EF4-FFF2-40B4-BE49-F238E27FC236}">
                <a16:creationId xmlns:a16="http://schemas.microsoft.com/office/drawing/2014/main" id="{FDF7E874-7296-49F6-9FF6-DAD20434C965}"/>
              </a:ext>
            </a:extLst>
          </p:cNvPr>
          <p:cNvSpPr txBox="1"/>
          <p:nvPr/>
        </p:nvSpPr>
        <p:spPr>
          <a:xfrm>
            <a:off x="5940576" y="5755894"/>
            <a:ext cx="1539139" cy="369332"/>
          </a:xfrm>
          <a:prstGeom prst="rect">
            <a:avLst/>
          </a:prstGeom>
          <a:noFill/>
        </p:spPr>
        <p:txBody>
          <a:bodyPr wrap="none" rtlCol="0">
            <a:spAutoFit/>
          </a:bodyPr>
          <a:lstStyle/>
          <a:p>
            <a:r>
              <a:rPr lang="pt-BR" dirty="0" err="1"/>
              <a:t>Oruga</a:t>
            </a:r>
            <a:r>
              <a:rPr lang="pt-BR" dirty="0"/>
              <a:t> “Goku” </a:t>
            </a:r>
          </a:p>
        </p:txBody>
      </p:sp>
      <p:pic>
        <p:nvPicPr>
          <p:cNvPr id="25" name="Picture 2" descr="Resultado de imagem para lagarta venenosa">
            <a:extLst>
              <a:ext uri="{FF2B5EF4-FFF2-40B4-BE49-F238E27FC236}">
                <a16:creationId xmlns:a16="http://schemas.microsoft.com/office/drawing/2014/main" id="{B5B0ED7E-FAD7-4DC6-B2B9-A0BA576D045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56103" y="3368547"/>
            <a:ext cx="2300235" cy="2300235"/>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Resultado de imagem para super sayajin cabelo vermelho">
            <a:extLst>
              <a:ext uri="{FF2B5EF4-FFF2-40B4-BE49-F238E27FC236}">
                <a16:creationId xmlns:a16="http://schemas.microsoft.com/office/drawing/2014/main" id="{16D6CC52-E2D7-4972-B082-BE942236D5D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043244" y="1802159"/>
            <a:ext cx="2523831" cy="2961954"/>
          </a:xfrm>
          <a:prstGeom prst="rect">
            <a:avLst/>
          </a:prstGeom>
          <a:noFill/>
          <a:extLst>
            <a:ext uri="{909E8E84-426E-40DD-AFC4-6F175D3DCCD1}">
              <a14:hiddenFill xmlns:a14="http://schemas.microsoft.com/office/drawing/2010/main">
                <a:solidFill>
                  <a:srgbClr val="FFFFFF"/>
                </a:solidFill>
              </a14:hiddenFill>
            </a:ext>
          </a:extLst>
        </p:spPr>
      </p:pic>
      <p:sp>
        <p:nvSpPr>
          <p:cNvPr id="27" name="Retângulo 26">
            <a:extLst>
              <a:ext uri="{FF2B5EF4-FFF2-40B4-BE49-F238E27FC236}">
                <a16:creationId xmlns:a16="http://schemas.microsoft.com/office/drawing/2014/main" id="{4A69A080-1D7A-4AA1-8896-A643B03A6138}"/>
              </a:ext>
            </a:extLst>
          </p:cNvPr>
          <p:cNvSpPr/>
          <p:nvPr/>
        </p:nvSpPr>
        <p:spPr>
          <a:xfrm>
            <a:off x="10468567" y="4223328"/>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29" name="Retângulo 28">
            <a:extLst>
              <a:ext uri="{FF2B5EF4-FFF2-40B4-BE49-F238E27FC236}">
                <a16:creationId xmlns:a16="http://schemas.microsoft.com/office/drawing/2014/main" id="{6989C6F5-210C-4CFC-853D-A3623E0D78FA}"/>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1921624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tângulo 37">
            <a:extLst>
              <a:ext uri="{FF2B5EF4-FFF2-40B4-BE49-F238E27FC236}">
                <a16:creationId xmlns:a16="http://schemas.microsoft.com/office/drawing/2014/main" id="{6D2FF874-365E-491A-97BD-62C092AA3CFA}"/>
              </a:ext>
            </a:extLst>
          </p:cNvPr>
          <p:cNvSpPr/>
          <p:nvPr/>
        </p:nvSpPr>
        <p:spPr>
          <a:xfrm>
            <a:off x="92110" y="170822"/>
            <a:ext cx="12007780" cy="6410848"/>
          </a:xfrm>
          <a:prstGeom prst="rect">
            <a:avLst/>
          </a:prstGeom>
          <a:solidFill>
            <a:schemeClr val="accent2">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58" name="Conector reto 57">
            <a:extLst>
              <a:ext uri="{FF2B5EF4-FFF2-40B4-BE49-F238E27FC236}">
                <a16:creationId xmlns:a16="http://schemas.microsoft.com/office/drawing/2014/main" id="{C468258A-C4B0-40AB-9728-AD8D591374A9}"/>
              </a:ext>
            </a:extLst>
          </p:cNvPr>
          <p:cNvCxnSpPr/>
          <p:nvPr/>
        </p:nvCxnSpPr>
        <p:spPr>
          <a:xfrm flipV="1">
            <a:off x="1085222" y="0"/>
            <a:ext cx="0" cy="170822"/>
          </a:xfrm>
          <a:prstGeom prst="line">
            <a:avLst/>
          </a:prstGeom>
          <a:ln w="38100">
            <a:solidFill>
              <a:srgbClr val="4472C4"/>
            </a:solidFill>
          </a:ln>
        </p:spPr>
        <p:style>
          <a:lnRef idx="1">
            <a:schemeClr val="accent1"/>
          </a:lnRef>
          <a:fillRef idx="0">
            <a:schemeClr val="accent1"/>
          </a:fillRef>
          <a:effectRef idx="0">
            <a:schemeClr val="accent1"/>
          </a:effectRef>
          <a:fontRef idx="minor">
            <a:schemeClr val="tx1"/>
          </a:fontRef>
        </p:style>
      </p:cxnSp>
      <p:cxnSp>
        <p:nvCxnSpPr>
          <p:cNvPr id="60" name="Conector reto 59">
            <a:extLst>
              <a:ext uri="{FF2B5EF4-FFF2-40B4-BE49-F238E27FC236}">
                <a16:creationId xmlns:a16="http://schemas.microsoft.com/office/drawing/2014/main" id="{7309686F-159D-4491-989F-C640BC712A7B}"/>
              </a:ext>
            </a:extLst>
          </p:cNvPr>
          <p:cNvCxnSpPr/>
          <p:nvPr/>
        </p:nvCxnSpPr>
        <p:spPr>
          <a:xfrm>
            <a:off x="9930137" y="6581670"/>
            <a:ext cx="0" cy="27633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Retângulo 133">
            <a:extLst>
              <a:ext uri="{FF2B5EF4-FFF2-40B4-BE49-F238E27FC236}">
                <a16:creationId xmlns:a16="http://schemas.microsoft.com/office/drawing/2014/main" id="{764C5AA2-A12D-42C0-A25C-C10C39160E2C}"/>
              </a:ext>
            </a:extLst>
          </p:cNvPr>
          <p:cNvSpPr/>
          <p:nvPr/>
        </p:nvSpPr>
        <p:spPr>
          <a:xfrm>
            <a:off x="2772962" y="1119232"/>
            <a:ext cx="1345240" cy="369332"/>
          </a:xfrm>
          <a:prstGeom prst="rect">
            <a:avLst/>
          </a:prstGeom>
        </p:spPr>
        <p:txBody>
          <a:bodyPr wrap="none">
            <a:spAutoFit/>
          </a:bodyPr>
          <a:lstStyle/>
          <a:p>
            <a:r>
              <a:rPr lang="pt-BR" dirty="0"/>
              <a:t>“Cabeludas”</a:t>
            </a:r>
          </a:p>
        </p:txBody>
      </p:sp>
      <p:cxnSp>
        <p:nvCxnSpPr>
          <p:cNvPr id="2060" name="Conector reto 2059">
            <a:extLst>
              <a:ext uri="{FF2B5EF4-FFF2-40B4-BE49-F238E27FC236}">
                <a16:creationId xmlns:a16="http://schemas.microsoft.com/office/drawing/2014/main" id="{A35F0B87-14B5-40E7-8441-517873FE7CA0}"/>
              </a:ext>
            </a:extLst>
          </p:cNvPr>
          <p:cNvCxnSpPr>
            <a:cxnSpLocks/>
          </p:cNvCxnSpPr>
          <p:nvPr/>
        </p:nvCxnSpPr>
        <p:spPr>
          <a:xfrm flipV="1">
            <a:off x="2246670" y="1941712"/>
            <a:ext cx="0" cy="9156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62" name="Conector reto 2061">
            <a:extLst>
              <a:ext uri="{FF2B5EF4-FFF2-40B4-BE49-F238E27FC236}">
                <a16:creationId xmlns:a16="http://schemas.microsoft.com/office/drawing/2014/main" id="{3A55D177-4389-47AC-9811-1874DBA1BDCC}"/>
              </a:ext>
            </a:extLst>
          </p:cNvPr>
          <p:cNvCxnSpPr>
            <a:cxnSpLocks/>
            <a:stCxn id="80" idx="1"/>
          </p:cNvCxnSpPr>
          <p:nvPr/>
        </p:nvCxnSpPr>
        <p:spPr>
          <a:xfrm flipH="1">
            <a:off x="2246670" y="1938738"/>
            <a:ext cx="654376"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79" name="14 Imagen" descr="IMG_6925.JPG">
            <a:extLst>
              <a:ext uri="{FF2B5EF4-FFF2-40B4-BE49-F238E27FC236}">
                <a16:creationId xmlns:a16="http://schemas.microsoft.com/office/drawing/2014/main" id="{5BAF90E3-7459-402B-B0B8-0891B2937A0B}"/>
              </a:ext>
            </a:extLst>
          </p:cNvPr>
          <p:cNvPicPr>
            <a:picLocks noChangeAspect="1"/>
          </p:cNvPicPr>
          <p:nvPr/>
        </p:nvPicPr>
        <p:blipFill>
          <a:blip r:embed="rId3" cstate="print"/>
          <a:stretch>
            <a:fillRect/>
          </a:stretch>
        </p:blipFill>
        <p:spPr>
          <a:xfrm>
            <a:off x="1416308" y="2828368"/>
            <a:ext cx="3358901" cy="2518510"/>
          </a:xfrm>
          <a:prstGeom prst="rect">
            <a:avLst/>
          </a:prstGeom>
          <a:ln w="38100">
            <a:solidFill>
              <a:schemeClr val="accent1"/>
            </a:solidFill>
          </a:ln>
        </p:spPr>
      </p:pic>
      <p:pic>
        <p:nvPicPr>
          <p:cNvPr id="80" name="14 Imagen" descr="IMG_6925.JPG">
            <a:extLst>
              <a:ext uri="{FF2B5EF4-FFF2-40B4-BE49-F238E27FC236}">
                <a16:creationId xmlns:a16="http://schemas.microsoft.com/office/drawing/2014/main" id="{4D194C79-1B73-45F5-8358-4ACCBEC0B28E}"/>
              </a:ext>
            </a:extLst>
          </p:cNvPr>
          <p:cNvPicPr>
            <a:picLocks noChangeAspect="1"/>
          </p:cNvPicPr>
          <p:nvPr/>
        </p:nvPicPr>
        <p:blipFill rotWithShape="1">
          <a:blip r:embed="rId3" cstate="print"/>
          <a:srcRect l="24710" t="30666" r="44197" b="35724"/>
          <a:stretch/>
        </p:blipFill>
        <p:spPr>
          <a:xfrm>
            <a:off x="2901046" y="1515511"/>
            <a:ext cx="1047588" cy="846454"/>
          </a:xfrm>
          <a:prstGeom prst="rect">
            <a:avLst/>
          </a:prstGeom>
          <a:ln w="38100">
            <a:solidFill>
              <a:srgbClr val="FF0000"/>
            </a:solidFill>
          </a:ln>
        </p:spPr>
      </p:pic>
      <p:pic>
        <p:nvPicPr>
          <p:cNvPr id="3" name="Imagem 2" descr="Uma imagem contendo interior, comida, parede, mesa&#10;&#10;Descrição gerada automaticamente">
            <a:extLst>
              <a:ext uri="{FF2B5EF4-FFF2-40B4-BE49-F238E27FC236}">
                <a16:creationId xmlns:a16="http://schemas.microsoft.com/office/drawing/2014/main" id="{3D565AAC-E3AE-4D05-9E83-9F446B024A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1898" y="708622"/>
            <a:ext cx="4001436" cy="5335248"/>
          </a:xfrm>
          <a:prstGeom prst="rect">
            <a:avLst/>
          </a:prstGeom>
          <a:ln>
            <a:noFill/>
          </a:ln>
          <a:effectLst>
            <a:softEdge rad="112500"/>
          </a:effectLst>
        </p:spPr>
      </p:pic>
      <p:pic>
        <p:nvPicPr>
          <p:cNvPr id="55298" name="Picture 2" descr="Resultado de imagem para cabeleireira">
            <a:extLst>
              <a:ext uri="{FF2B5EF4-FFF2-40B4-BE49-F238E27FC236}">
                <a16:creationId xmlns:a16="http://schemas.microsoft.com/office/drawing/2014/main" id="{83D40EB1-0D54-4DD9-8582-B711CCB85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9112" y="4312055"/>
            <a:ext cx="3679371" cy="2069646"/>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74FF3C2E-5550-4CAE-995D-E9AA4EAFF9CA}"/>
              </a:ext>
            </a:extLst>
          </p:cNvPr>
          <p:cNvSpPr txBox="1"/>
          <p:nvPr/>
        </p:nvSpPr>
        <p:spPr>
          <a:xfrm>
            <a:off x="9471543" y="4300934"/>
            <a:ext cx="2046940" cy="338554"/>
          </a:xfrm>
          <a:prstGeom prst="rect">
            <a:avLst/>
          </a:prstGeom>
          <a:noFill/>
        </p:spPr>
        <p:txBody>
          <a:bodyPr wrap="square" rtlCol="0">
            <a:spAutoFit/>
          </a:bodyPr>
          <a:lstStyle/>
          <a:p>
            <a:pPr algn="r"/>
            <a:r>
              <a:rPr lang="es-AR" sz="1600" dirty="0" err="1"/>
              <a:t>Peluqueira</a:t>
            </a:r>
            <a:r>
              <a:rPr lang="es-AR" sz="1600" dirty="0"/>
              <a:t> de orugas</a:t>
            </a:r>
          </a:p>
        </p:txBody>
      </p:sp>
      <p:sp>
        <p:nvSpPr>
          <p:cNvPr id="14" name="Retângulo 13">
            <a:extLst>
              <a:ext uri="{FF2B5EF4-FFF2-40B4-BE49-F238E27FC236}">
                <a16:creationId xmlns:a16="http://schemas.microsoft.com/office/drawing/2014/main" id="{84BDC45D-E49B-4C41-954E-3E7C57563E7E}"/>
              </a:ext>
            </a:extLst>
          </p:cNvPr>
          <p:cNvSpPr/>
          <p:nvPr/>
        </p:nvSpPr>
        <p:spPr>
          <a:xfrm>
            <a:off x="10390023" y="3429000"/>
            <a:ext cx="1283236" cy="646331"/>
          </a:xfrm>
          <a:prstGeom prst="rect">
            <a:avLst/>
          </a:prstGeom>
        </p:spPr>
        <p:txBody>
          <a:bodyPr wrap="none">
            <a:spAutoFit/>
          </a:bodyPr>
          <a:lstStyle/>
          <a:p>
            <a:pPr algn="ctr"/>
            <a:r>
              <a:rPr lang="pt-BR" b="1" dirty="0" err="1"/>
              <a:t>Erucismo</a:t>
            </a:r>
            <a:endParaRPr lang="pt-BR" b="1" dirty="0"/>
          </a:p>
          <a:p>
            <a:pPr algn="ctr"/>
            <a:r>
              <a:rPr lang="pt-BR" dirty="0"/>
              <a:t>Acc. </a:t>
            </a:r>
            <a:r>
              <a:rPr lang="pt-BR" dirty="0" err="1"/>
              <a:t>Orugas</a:t>
            </a:r>
            <a:endParaRPr lang="pt-BR" dirty="0"/>
          </a:p>
        </p:txBody>
      </p:sp>
      <p:sp>
        <p:nvSpPr>
          <p:cNvPr id="15" name="Retângulo 14">
            <a:extLst>
              <a:ext uri="{FF2B5EF4-FFF2-40B4-BE49-F238E27FC236}">
                <a16:creationId xmlns:a16="http://schemas.microsoft.com/office/drawing/2014/main" id="{58177323-9DFC-41E5-9E42-67BE68E7A237}"/>
              </a:ext>
            </a:extLst>
          </p:cNvPr>
          <p:cNvSpPr/>
          <p:nvPr/>
        </p:nvSpPr>
        <p:spPr>
          <a:xfrm>
            <a:off x="7616755" y="276330"/>
            <a:ext cx="4350230" cy="400110"/>
          </a:xfrm>
          <a:prstGeom prst="rect">
            <a:avLst/>
          </a:prstGeom>
        </p:spPr>
        <p:txBody>
          <a:bodyPr wrap="none">
            <a:spAutoFit/>
          </a:bodyPr>
          <a:lstStyle/>
          <a:p>
            <a:r>
              <a:rPr lang="pt-BR" sz="2000" b="1" dirty="0"/>
              <a:t>Características de </a:t>
            </a:r>
            <a:r>
              <a:rPr lang="pt-BR" sz="2000" b="1" dirty="0" err="1"/>
              <a:t>las</a:t>
            </a:r>
            <a:r>
              <a:rPr lang="pt-BR" sz="2000" b="1" dirty="0"/>
              <a:t> </a:t>
            </a:r>
            <a:r>
              <a:rPr lang="pt-BR" sz="2000" b="1" dirty="0" err="1"/>
              <a:t>orugas</a:t>
            </a:r>
            <a:r>
              <a:rPr lang="pt-BR" sz="2000" b="1" dirty="0"/>
              <a:t> venenosas</a:t>
            </a:r>
          </a:p>
        </p:txBody>
      </p:sp>
    </p:spTree>
    <p:extLst>
      <p:ext uri="{BB962C8B-B14F-4D97-AF65-F5344CB8AC3E}">
        <p14:creationId xmlns:p14="http://schemas.microsoft.com/office/powerpoint/2010/main" val="4249691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1BED79FB-A174-4B99-B5E6-9B2AACD1CD09}"/>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2423D115-B207-498C-B12E-70BAD348F537}"/>
              </a:ext>
            </a:extLst>
          </p:cNvPr>
          <p:cNvSpPr/>
          <p:nvPr/>
        </p:nvSpPr>
        <p:spPr>
          <a:xfrm>
            <a:off x="1164167" y="442523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9" name="Retângulo 68">
            <a:extLst>
              <a:ext uri="{FF2B5EF4-FFF2-40B4-BE49-F238E27FC236}">
                <a16:creationId xmlns:a16="http://schemas.microsoft.com/office/drawing/2014/main" id="{8841985F-279C-48F2-BA1D-890FFC0BC70F}"/>
              </a:ext>
            </a:extLst>
          </p:cNvPr>
          <p:cNvSpPr/>
          <p:nvPr/>
        </p:nvSpPr>
        <p:spPr>
          <a:xfrm>
            <a:off x="55518" y="169695"/>
            <a:ext cx="3068982"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endParaRPr lang="pt-BR" sz="2400" b="1" dirty="0"/>
          </a:p>
        </p:txBody>
      </p:sp>
      <p:cxnSp>
        <p:nvCxnSpPr>
          <p:cNvPr id="72" name="Conector de Seta Reta 71">
            <a:extLst>
              <a:ext uri="{FF2B5EF4-FFF2-40B4-BE49-F238E27FC236}">
                <a16:creationId xmlns:a16="http://schemas.microsoft.com/office/drawing/2014/main" id="{4661CD84-B41D-4844-9105-AF7CFE4A8A14}"/>
              </a:ext>
            </a:extLst>
          </p:cNvPr>
          <p:cNvCxnSpPr>
            <a:stCxn id="6150" idx="0"/>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11347" y="2765740"/>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6" name="Conector reto 45">
            <a:extLst>
              <a:ext uri="{FF2B5EF4-FFF2-40B4-BE49-F238E27FC236}">
                <a16:creationId xmlns:a16="http://schemas.microsoft.com/office/drawing/2014/main" id="{7F00870A-EEB1-4E44-81C9-B70D402ED59C}"/>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DDF5D562-FEB9-4C95-AA57-A052507A472F}"/>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8756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1BED79FB-A174-4B99-B5E6-9B2AACD1CD09}"/>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2423D115-B207-498C-B12E-70BAD348F537}"/>
              </a:ext>
            </a:extLst>
          </p:cNvPr>
          <p:cNvSpPr/>
          <p:nvPr/>
        </p:nvSpPr>
        <p:spPr>
          <a:xfrm>
            <a:off x="1164167" y="442523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8438" name="Picture 6" descr="Resultado de imagem para dor na mÃ£o">
            <a:extLst>
              <a:ext uri="{FF2B5EF4-FFF2-40B4-BE49-F238E27FC236}">
                <a16:creationId xmlns:a16="http://schemas.microsoft.com/office/drawing/2014/main" id="{5116D457-1ED1-416C-A4C9-57E463E02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0813" y="449394"/>
            <a:ext cx="2191258" cy="140866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6" name="Retângulo 25">
            <a:extLst>
              <a:ext uri="{FF2B5EF4-FFF2-40B4-BE49-F238E27FC236}">
                <a16:creationId xmlns:a16="http://schemas.microsoft.com/office/drawing/2014/main" id="{BAD79413-7B4C-4B43-A750-2AEE88088456}"/>
              </a:ext>
            </a:extLst>
          </p:cNvPr>
          <p:cNvSpPr/>
          <p:nvPr/>
        </p:nvSpPr>
        <p:spPr>
          <a:xfrm>
            <a:off x="4207469" y="419622"/>
            <a:ext cx="1743401" cy="369332"/>
          </a:xfrm>
          <a:prstGeom prst="rect">
            <a:avLst/>
          </a:prstGeom>
        </p:spPr>
        <p:txBody>
          <a:bodyPr wrap="square">
            <a:spAutoFit/>
          </a:bodyPr>
          <a:lstStyle/>
          <a:p>
            <a:r>
              <a:rPr lang="pt-BR" b="1" dirty="0" err="1"/>
              <a:t>Dolor</a:t>
            </a:r>
            <a:r>
              <a:rPr lang="pt-BR" b="1" dirty="0"/>
              <a:t> local </a:t>
            </a:r>
          </a:p>
        </p:txBody>
      </p:sp>
      <p:pic>
        <p:nvPicPr>
          <p:cNvPr id="41" name="Picture 2" descr="Resultado de imagem para fogo emoticon vector">
            <a:extLst>
              <a:ext uri="{FF2B5EF4-FFF2-40B4-BE49-F238E27FC236}">
                <a16:creationId xmlns:a16="http://schemas.microsoft.com/office/drawing/2014/main" id="{871FD11E-20FD-4BCB-B996-DAF164CF0F40}"/>
              </a:ext>
            </a:extLst>
          </p:cNvPr>
          <p:cNvPicPr>
            <a:picLocks noChangeAspect="1" noChangeArrowheads="1"/>
          </p:cNvPicPr>
          <p:nvPr/>
        </p:nvPicPr>
        <p:blipFill rotWithShape="1">
          <a:blip r:embed="rId4">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4651525" y="690173"/>
            <a:ext cx="467442" cy="5623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42" name="Picture 10" descr="Imagem relacionada">
            <a:extLst>
              <a:ext uri="{FF2B5EF4-FFF2-40B4-BE49-F238E27FC236}">
                <a16:creationId xmlns:a16="http://schemas.microsoft.com/office/drawing/2014/main" id="{6E752CFB-B9B6-4ADB-B80E-6EED69928B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303" r="10498"/>
          <a:stretch/>
        </p:blipFill>
        <p:spPr bwMode="auto">
          <a:xfrm>
            <a:off x="3157089" y="2434558"/>
            <a:ext cx="2615296" cy="198266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1" name="Conector de Seta Reta 60">
            <a:extLst>
              <a:ext uri="{FF2B5EF4-FFF2-40B4-BE49-F238E27FC236}">
                <a16:creationId xmlns:a16="http://schemas.microsoft.com/office/drawing/2014/main" id="{8F4F6011-656D-4D2E-8637-C8579E6895B3}"/>
              </a:ext>
            </a:extLst>
          </p:cNvPr>
          <p:cNvCxnSpPr/>
          <p:nvPr/>
        </p:nvCxnSpPr>
        <p:spPr>
          <a:xfrm flipH="1" flipV="1">
            <a:off x="3606602" y="2587801"/>
            <a:ext cx="296554" cy="1676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tângulo 61">
            <a:extLst>
              <a:ext uri="{FF2B5EF4-FFF2-40B4-BE49-F238E27FC236}">
                <a16:creationId xmlns:a16="http://schemas.microsoft.com/office/drawing/2014/main" id="{D20056E8-87A4-49F1-AC1C-E7D69C15D567}"/>
              </a:ext>
            </a:extLst>
          </p:cNvPr>
          <p:cNvSpPr/>
          <p:nvPr/>
        </p:nvSpPr>
        <p:spPr>
          <a:xfrm rot="16200000">
            <a:off x="2549387" y="3145375"/>
            <a:ext cx="1584152" cy="369332"/>
          </a:xfrm>
          <a:prstGeom prst="rect">
            <a:avLst/>
          </a:prstGeom>
        </p:spPr>
        <p:txBody>
          <a:bodyPr wrap="none">
            <a:spAutoFit/>
          </a:bodyPr>
          <a:lstStyle/>
          <a:p>
            <a:r>
              <a:rPr lang="pt-BR" dirty="0" err="1"/>
              <a:t>dolor</a:t>
            </a:r>
            <a:r>
              <a:rPr lang="pt-BR" dirty="0"/>
              <a:t> irradiado</a:t>
            </a:r>
          </a:p>
        </p:txBody>
      </p:sp>
      <p:cxnSp>
        <p:nvCxnSpPr>
          <p:cNvPr id="18437" name="Conector de Seta Reta 18436">
            <a:extLst>
              <a:ext uri="{FF2B5EF4-FFF2-40B4-BE49-F238E27FC236}">
                <a16:creationId xmlns:a16="http://schemas.microsoft.com/office/drawing/2014/main" id="{F2D5ACCC-DB31-4CB0-AE24-0D1C22F39F38}"/>
              </a:ext>
            </a:extLst>
          </p:cNvPr>
          <p:cNvCxnSpPr>
            <a:stCxn id="18438" idx="2"/>
          </p:cNvCxnSpPr>
          <p:nvPr/>
        </p:nvCxnSpPr>
        <p:spPr>
          <a:xfrm>
            <a:off x="4456442" y="1858060"/>
            <a:ext cx="8295" cy="501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451" name="Conector de Seta Reta 18450">
            <a:extLst>
              <a:ext uri="{FF2B5EF4-FFF2-40B4-BE49-F238E27FC236}">
                <a16:creationId xmlns:a16="http://schemas.microsoft.com/office/drawing/2014/main" id="{293C255B-CC21-4853-BEDA-09F38E3BF47F}"/>
              </a:ext>
            </a:extLst>
          </p:cNvPr>
          <p:cNvCxnSpPr/>
          <p:nvPr/>
        </p:nvCxnSpPr>
        <p:spPr>
          <a:xfrm>
            <a:off x="2346724" y="1166624"/>
            <a:ext cx="7636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8" name="CaixaDeTexto 67">
            <a:extLst>
              <a:ext uri="{FF2B5EF4-FFF2-40B4-BE49-F238E27FC236}">
                <a16:creationId xmlns:a16="http://schemas.microsoft.com/office/drawing/2014/main" id="{CEB0F72B-77F3-4C25-A58A-7D2FFBD2E37F}"/>
              </a:ext>
            </a:extLst>
          </p:cNvPr>
          <p:cNvSpPr txBox="1"/>
          <p:nvPr/>
        </p:nvSpPr>
        <p:spPr>
          <a:xfrm>
            <a:off x="3304916" y="53599"/>
            <a:ext cx="301686" cy="369332"/>
          </a:xfrm>
          <a:prstGeom prst="rect">
            <a:avLst/>
          </a:prstGeom>
          <a:noFill/>
        </p:spPr>
        <p:txBody>
          <a:bodyPr wrap="none" rtlCol="0">
            <a:spAutoFit/>
          </a:bodyPr>
          <a:lstStyle/>
          <a:p>
            <a:r>
              <a:rPr lang="pt-BR" dirty="0"/>
              <a:t>1</a:t>
            </a:r>
          </a:p>
        </p:txBody>
      </p:sp>
      <p:sp>
        <p:nvSpPr>
          <p:cNvPr id="112" name="CaixaDeTexto 111">
            <a:extLst>
              <a:ext uri="{FF2B5EF4-FFF2-40B4-BE49-F238E27FC236}">
                <a16:creationId xmlns:a16="http://schemas.microsoft.com/office/drawing/2014/main" id="{0E6EE2B9-6F5A-4990-9B7C-FCEAD9F4CD30}"/>
              </a:ext>
            </a:extLst>
          </p:cNvPr>
          <p:cNvSpPr txBox="1"/>
          <p:nvPr/>
        </p:nvSpPr>
        <p:spPr>
          <a:xfrm>
            <a:off x="3141322" y="2058196"/>
            <a:ext cx="301686" cy="369332"/>
          </a:xfrm>
          <a:prstGeom prst="rect">
            <a:avLst/>
          </a:prstGeom>
          <a:noFill/>
        </p:spPr>
        <p:txBody>
          <a:bodyPr wrap="none" rtlCol="0">
            <a:spAutoFit/>
          </a:bodyPr>
          <a:lstStyle/>
          <a:p>
            <a:r>
              <a:rPr lang="pt-BR" dirty="0"/>
              <a:t>2</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068982"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endParaRPr lang="pt-BR" sz="2400" b="1" dirty="0"/>
          </a:p>
        </p:txBody>
      </p:sp>
      <p:cxnSp>
        <p:nvCxnSpPr>
          <p:cNvPr id="72" name="Conector de Seta Reta 71">
            <a:extLst>
              <a:ext uri="{FF2B5EF4-FFF2-40B4-BE49-F238E27FC236}">
                <a16:creationId xmlns:a16="http://schemas.microsoft.com/office/drawing/2014/main" id="{4661CD84-B41D-4844-9105-AF7CFE4A8A14}"/>
              </a:ext>
            </a:extLst>
          </p:cNvPr>
          <p:cNvCxnSpPr>
            <a:stCxn id="6150" idx="0"/>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11347" y="2765740"/>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6" name="Conector reto 45">
            <a:extLst>
              <a:ext uri="{FF2B5EF4-FFF2-40B4-BE49-F238E27FC236}">
                <a16:creationId xmlns:a16="http://schemas.microsoft.com/office/drawing/2014/main" id="{7F00870A-EEB1-4E44-81C9-B70D402ED59C}"/>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DDF5D562-FEB9-4C95-AA57-A052507A472F}"/>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0551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ângulo 47">
            <a:extLst>
              <a:ext uri="{FF2B5EF4-FFF2-40B4-BE49-F238E27FC236}">
                <a16:creationId xmlns:a16="http://schemas.microsoft.com/office/drawing/2014/main" id="{05587990-03B4-4CD1-9181-393F4447BCF9}"/>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2423D115-B207-498C-B12E-70BAD348F537}"/>
              </a:ext>
            </a:extLst>
          </p:cNvPr>
          <p:cNvSpPr/>
          <p:nvPr/>
        </p:nvSpPr>
        <p:spPr>
          <a:xfrm>
            <a:off x="1164167" y="442523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grpSp>
        <p:nvGrpSpPr>
          <p:cNvPr id="18433" name="Agrupar 18432">
            <a:extLst>
              <a:ext uri="{FF2B5EF4-FFF2-40B4-BE49-F238E27FC236}">
                <a16:creationId xmlns:a16="http://schemas.microsoft.com/office/drawing/2014/main" id="{1522D050-AB9E-4D1F-A31D-08D7810AD600}"/>
              </a:ext>
            </a:extLst>
          </p:cNvPr>
          <p:cNvGrpSpPr/>
          <p:nvPr/>
        </p:nvGrpSpPr>
        <p:grpSpPr>
          <a:xfrm>
            <a:off x="9184732" y="355359"/>
            <a:ext cx="2505122" cy="1541104"/>
            <a:chOff x="5459517" y="472638"/>
            <a:chExt cx="2068700" cy="1226206"/>
          </a:xfrm>
        </p:grpSpPr>
        <p:pic>
          <p:nvPicPr>
            <p:cNvPr id="18434" name="Picture 2" descr="Imagem relacionada">
              <a:extLst>
                <a:ext uri="{FF2B5EF4-FFF2-40B4-BE49-F238E27FC236}">
                  <a16:creationId xmlns:a16="http://schemas.microsoft.com/office/drawing/2014/main" id="{D5838B46-3072-47E5-B07A-5D603321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517" y="492263"/>
              <a:ext cx="1875515" cy="120658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5" name="Retângulo 24">
              <a:extLst>
                <a:ext uri="{FF2B5EF4-FFF2-40B4-BE49-F238E27FC236}">
                  <a16:creationId xmlns:a16="http://schemas.microsoft.com/office/drawing/2014/main" id="{02D36AA6-A524-4C71-9DE4-902922DB42CF}"/>
                </a:ext>
              </a:extLst>
            </p:cNvPr>
            <p:cNvSpPr/>
            <p:nvPr/>
          </p:nvSpPr>
          <p:spPr>
            <a:xfrm>
              <a:off x="6599373" y="472638"/>
              <a:ext cx="928844" cy="369332"/>
            </a:xfrm>
            <a:prstGeom prst="rect">
              <a:avLst/>
            </a:prstGeom>
          </p:spPr>
          <p:txBody>
            <a:bodyPr wrap="none">
              <a:spAutoFit/>
            </a:bodyPr>
            <a:lstStyle/>
            <a:p>
              <a:r>
                <a:rPr lang="pt-BR" b="1" dirty="0"/>
                <a:t>Eritema</a:t>
              </a:r>
            </a:p>
          </p:txBody>
        </p:sp>
      </p:grpSp>
      <p:pic>
        <p:nvPicPr>
          <p:cNvPr id="18438" name="Picture 6" descr="Resultado de imagem para dor na mÃ£o">
            <a:extLst>
              <a:ext uri="{FF2B5EF4-FFF2-40B4-BE49-F238E27FC236}">
                <a16:creationId xmlns:a16="http://schemas.microsoft.com/office/drawing/2014/main" id="{5116D457-1ED1-416C-A4C9-57E463E02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813" y="449394"/>
            <a:ext cx="2191258" cy="140866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6" name="Retângulo 25">
            <a:extLst>
              <a:ext uri="{FF2B5EF4-FFF2-40B4-BE49-F238E27FC236}">
                <a16:creationId xmlns:a16="http://schemas.microsoft.com/office/drawing/2014/main" id="{BAD79413-7B4C-4B43-A750-2AEE88088456}"/>
              </a:ext>
            </a:extLst>
          </p:cNvPr>
          <p:cNvSpPr/>
          <p:nvPr/>
        </p:nvSpPr>
        <p:spPr>
          <a:xfrm>
            <a:off x="4207469" y="419622"/>
            <a:ext cx="1743401" cy="369332"/>
          </a:xfrm>
          <a:prstGeom prst="rect">
            <a:avLst/>
          </a:prstGeom>
        </p:spPr>
        <p:txBody>
          <a:bodyPr wrap="square">
            <a:spAutoFit/>
          </a:bodyPr>
          <a:lstStyle/>
          <a:p>
            <a:r>
              <a:rPr lang="pt-BR" b="1" dirty="0" err="1"/>
              <a:t>Dolor</a:t>
            </a:r>
            <a:r>
              <a:rPr lang="pt-BR" b="1" dirty="0"/>
              <a:t> local </a:t>
            </a:r>
          </a:p>
        </p:txBody>
      </p:sp>
      <p:pic>
        <p:nvPicPr>
          <p:cNvPr id="41" name="Picture 2" descr="Resultado de imagem para fogo emoticon vector">
            <a:extLst>
              <a:ext uri="{FF2B5EF4-FFF2-40B4-BE49-F238E27FC236}">
                <a16:creationId xmlns:a16="http://schemas.microsoft.com/office/drawing/2014/main" id="{871FD11E-20FD-4BCB-B996-DAF164CF0F40}"/>
              </a:ext>
            </a:extLst>
          </p:cNvPr>
          <p:cNvPicPr>
            <a:picLocks noChangeAspect="1" noChangeArrowheads="1"/>
          </p:cNvPicPr>
          <p:nvPr/>
        </p:nvPicPr>
        <p:blipFill rotWithShape="1">
          <a:blip r:embed="rId5">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4651525" y="690173"/>
            <a:ext cx="467442" cy="5623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42" name="Picture 10" descr="Imagem relacionada">
            <a:extLst>
              <a:ext uri="{FF2B5EF4-FFF2-40B4-BE49-F238E27FC236}">
                <a16:creationId xmlns:a16="http://schemas.microsoft.com/office/drawing/2014/main" id="{6E752CFB-B9B6-4ADB-B80E-6EED69928BC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303" r="10498"/>
          <a:stretch/>
        </p:blipFill>
        <p:spPr bwMode="auto">
          <a:xfrm>
            <a:off x="3157089" y="2434558"/>
            <a:ext cx="2615296" cy="198266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1" name="Conector de Seta Reta 60">
            <a:extLst>
              <a:ext uri="{FF2B5EF4-FFF2-40B4-BE49-F238E27FC236}">
                <a16:creationId xmlns:a16="http://schemas.microsoft.com/office/drawing/2014/main" id="{8F4F6011-656D-4D2E-8637-C8579E6895B3}"/>
              </a:ext>
            </a:extLst>
          </p:cNvPr>
          <p:cNvCxnSpPr/>
          <p:nvPr/>
        </p:nvCxnSpPr>
        <p:spPr>
          <a:xfrm flipH="1" flipV="1">
            <a:off x="3606602" y="2587801"/>
            <a:ext cx="296554" cy="1676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tângulo 61">
            <a:extLst>
              <a:ext uri="{FF2B5EF4-FFF2-40B4-BE49-F238E27FC236}">
                <a16:creationId xmlns:a16="http://schemas.microsoft.com/office/drawing/2014/main" id="{D20056E8-87A4-49F1-AC1C-E7D69C15D567}"/>
              </a:ext>
            </a:extLst>
          </p:cNvPr>
          <p:cNvSpPr/>
          <p:nvPr/>
        </p:nvSpPr>
        <p:spPr>
          <a:xfrm rot="16200000">
            <a:off x="2549387" y="3145375"/>
            <a:ext cx="1584152" cy="369332"/>
          </a:xfrm>
          <a:prstGeom prst="rect">
            <a:avLst/>
          </a:prstGeom>
        </p:spPr>
        <p:txBody>
          <a:bodyPr wrap="none">
            <a:spAutoFit/>
          </a:bodyPr>
          <a:lstStyle/>
          <a:p>
            <a:r>
              <a:rPr lang="pt-BR" dirty="0" err="1"/>
              <a:t>dolor</a:t>
            </a:r>
            <a:r>
              <a:rPr lang="pt-BR" dirty="0"/>
              <a:t> irradiado</a:t>
            </a:r>
          </a:p>
        </p:txBody>
      </p:sp>
      <p:pic>
        <p:nvPicPr>
          <p:cNvPr id="18446" name="Picture 14" descr="Resultado de imagem para bolhas nas mÃ£os">
            <a:extLst>
              <a:ext uri="{FF2B5EF4-FFF2-40B4-BE49-F238E27FC236}">
                <a16:creationId xmlns:a16="http://schemas.microsoft.com/office/drawing/2014/main" id="{05E98DF9-8F24-4237-A9A6-1ABAF5C0C0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35" t="18100" r="20674" b="16079"/>
          <a:stretch/>
        </p:blipFill>
        <p:spPr bwMode="auto">
          <a:xfrm>
            <a:off x="9278827" y="1799724"/>
            <a:ext cx="1569464" cy="1746352"/>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3" name="Retângulo 62">
            <a:extLst>
              <a:ext uri="{FF2B5EF4-FFF2-40B4-BE49-F238E27FC236}">
                <a16:creationId xmlns:a16="http://schemas.microsoft.com/office/drawing/2014/main" id="{4C0852E5-0262-442F-AA5E-7781B45BE7E5}"/>
              </a:ext>
            </a:extLst>
          </p:cNvPr>
          <p:cNvSpPr/>
          <p:nvPr/>
        </p:nvSpPr>
        <p:spPr>
          <a:xfrm>
            <a:off x="9835611" y="3185294"/>
            <a:ext cx="1051891" cy="369332"/>
          </a:xfrm>
          <a:prstGeom prst="rect">
            <a:avLst/>
          </a:prstGeom>
        </p:spPr>
        <p:txBody>
          <a:bodyPr wrap="none">
            <a:spAutoFit/>
          </a:bodyPr>
          <a:lstStyle/>
          <a:p>
            <a:r>
              <a:rPr lang="pt-BR" dirty="0" err="1"/>
              <a:t>Ampollas</a:t>
            </a:r>
            <a:endParaRPr lang="pt-BR" dirty="0"/>
          </a:p>
        </p:txBody>
      </p:sp>
      <p:cxnSp>
        <p:nvCxnSpPr>
          <p:cNvPr id="18437" name="Conector de Seta Reta 18436">
            <a:extLst>
              <a:ext uri="{FF2B5EF4-FFF2-40B4-BE49-F238E27FC236}">
                <a16:creationId xmlns:a16="http://schemas.microsoft.com/office/drawing/2014/main" id="{F2D5ACCC-DB31-4CB0-AE24-0D1C22F39F38}"/>
              </a:ext>
            </a:extLst>
          </p:cNvPr>
          <p:cNvCxnSpPr>
            <a:stCxn id="18438" idx="2"/>
          </p:cNvCxnSpPr>
          <p:nvPr/>
        </p:nvCxnSpPr>
        <p:spPr>
          <a:xfrm>
            <a:off x="4456442" y="1858060"/>
            <a:ext cx="8295" cy="501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451" name="Conector de Seta Reta 18450">
            <a:extLst>
              <a:ext uri="{FF2B5EF4-FFF2-40B4-BE49-F238E27FC236}">
                <a16:creationId xmlns:a16="http://schemas.microsoft.com/office/drawing/2014/main" id="{293C255B-CC21-4853-BEDA-09F38E3BF47F}"/>
              </a:ext>
            </a:extLst>
          </p:cNvPr>
          <p:cNvCxnSpPr/>
          <p:nvPr/>
        </p:nvCxnSpPr>
        <p:spPr>
          <a:xfrm>
            <a:off x="2346724" y="1166624"/>
            <a:ext cx="7636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452" name="Picture 20" descr="Resultado de imagem para prurido mÃ£os">
            <a:extLst>
              <a:ext uri="{FF2B5EF4-FFF2-40B4-BE49-F238E27FC236}">
                <a16:creationId xmlns:a16="http://schemas.microsoft.com/office/drawing/2014/main" id="{8F59CF75-B12A-4CCC-A1CD-EC3D3C9483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4618" y="355359"/>
            <a:ext cx="2743200" cy="157162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8453" name="Retângulo 18452">
            <a:extLst>
              <a:ext uri="{FF2B5EF4-FFF2-40B4-BE49-F238E27FC236}">
                <a16:creationId xmlns:a16="http://schemas.microsoft.com/office/drawing/2014/main" id="{0C3A5DBB-95A4-4F0A-9B3B-2DB59713A993}"/>
              </a:ext>
            </a:extLst>
          </p:cNvPr>
          <p:cNvSpPr/>
          <p:nvPr/>
        </p:nvSpPr>
        <p:spPr>
          <a:xfrm>
            <a:off x="6349636" y="252302"/>
            <a:ext cx="927562" cy="400110"/>
          </a:xfrm>
          <a:prstGeom prst="rect">
            <a:avLst/>
          </a:prstGeom>
        </p:spPr>
        <p:txBody>
          <a:bodyPr wrap="none">
            <a:spAutoFit/>
          </a:bodyPr>
          <a:lstStyle/>
          <a:p>
            <a:r>
              <a:rPr lang="pt-BR" sz="2000" b="1" dirty="0" err="1">
                <a:solidFill>
                  <a:schemeClr val="bg1"/>
                </a:solidFill>
              </a:rPr>
              <a:t>Prurito</a:t>
            </a:r>
            <a:endParaRPr lang="pt-BR" sz="2000" b="1" dirty="0">
              <a:solidFill>
                <a:schemeClr val="bg1"/>
              </a:solidFill>
            </a:endParaRPr>
          </a:p>
        </p:txBody>
      </p:sp>
      <p:cxnSp>
        <p:nvCxnSpPr>
          <p:cNvPr id="18455" name="Conector de Seta Reta 18454">
            <a:extLst>
              <a:ext uri="{FF2B5EF4-FFF2-40B4-BE49-F238E27FC236}">
                <a16:creationId xmlns:a16="http://schemas.microsoft.com/office/drawing/2014/main" id="{6457BAD8-EFBB-4F0F-B83D-E72F942AAD9D}"/>
              </a:ext>
            </a:extLst>
          </p:cNvPr>
          <p:cNvCxnSpPr>
            <a:stCxn id="18438" idx="3"/>
          </p:cNvCxnSpPr>
          <p:nvPr/>
        </p:nvCxnSpPr>
        <p:spPr>
          <a:xfrm>
            <a:off x="5552071" y="1153727"/>
            <a:ext cx="7415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8444" name="Picture 12" descr="Resultado de imagem para eritema mÃ£o">
            <a:extLst>
              <a:ext uri="{FF2B5EF4-FFF2-40B4-BE49-F238E27FC236}">
                <a16:creationId xmlns:a16="http://schemas.microsoft.com/office/drawing/2014/main" id="{AFD46E11-11D9-4079-9788-ECF451795AC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91606" y="1890286"/>
            <a:ext cx="2764178" cy="169796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08" name="CaixaDeTexto 107">
            <a:extLst>
              <a:ext uri="{FF2B5EF4-FFF2-40B4-BE49-F238E27FC236}">
                <a16:creationId xmlns:a16="http://schemas.microsoft.com/office/drawing/2014/main" id="{1A318E53-7E70-4A3E-A220-2C009525BBC4}"/>
              </a:ext>
            </a:extLst>
          </p:cNvPr>
          <p:cNvSpPr txBox="1"/>
          <p:nvPr/>
        </p:nvSpPr>
        <p:spPr>
          <a:xfrm>
            <a:off x="9775490" y="5330111"/>
            <a:ext cx="699230" cy="369332"/>
          </a:xfrm>
          <a:prstGeom prst="rect">
            <a:avLst/>
          </a:prstGeom>
          <a:noFill/>
        </p:spPr>
        <p:txBody>
          <a:bodyPr wrap="none" rtlCol="0">
            <a:spAutoFit/>
          </a:bodyPr>
          <a:lstStyle/>
          <a:p>
            <a:r>
              <a:rPr lang="pt-BR" dirty="0">
                <a:solidFill>
                  <a:schemeClr val="bg1"/>
                </a:solidFill>
              </a:rPr>
              <a:t>~31%</a:t>
            </a: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8" name="CaixaDeTexto 67">
            <a:extLst>
              <a:ext uri="{FF2B5EF4-FFF2-40B4-BE49-F238E27FC236}">
                <a16:creationId xmlns:a16="http://schemas.microsoft.com/office/drawing/2014/main" id="{CEB0F72B-77F3-4C25-A58A-7D2FFBD2E37F}"/>
              </a:ext>
            </a:extLst>
          </p:cNvPr>
          <p:cNvSpPr txBox="1"/>
          <p:nvPr/>
        </p:nvSpPr>
        <p:spPr>
          <a:xfrm>
            <a:off x="3304916" y="53599"/>
            <a:ext cx="301686" cy="369332"/>
          </a:xfrm>
          <a:prstGeom prst="rect">
            <a:avLst/>
          </a:prstGeom>
          <a:noFill/>
        </p:spPr>
        <p:txBody>
          <a:bodyPr wrap="none" rtlCol="0">
            <a:spAutoFit/>
          </a:bodyPr>
          <a:lstStyle/>
          <a:p>
            <a:r>
              <a:rPr lang="pt-BR" dirty="0"/>
              <a:t>1</a:t>
            </a:r>
          </a:p>
        </p:txBody>
      </p:sp>
      <p:sp>
        <p:nvSpPr>
          <p:cNvPr id="112" name="CaixaDeTexto 111">
            <a:extLst>
              <a:ext uri="{FF2B5EF4-FFF2-40B4-BE49-F238E27FC236}">
                <a16:creationId xmlns:a16="http://schemas.microsoft.com/office/drawing/2014/main" id="{0E6EE2B9-6F5A-4990-9B7C-FCEAD9F4CD30}"/>
              </a:ext>
            </a:extLst>
          </p:cNvPr>
          <p:cNvSpPr txBox="1"/>
          <p:nvPr/>
        </p:nvSpPr>
        <p:spPr>
          <a:xfrm>
            <a:off x="3141322" y="2058196"/>
            <a:ext cx="301686" cy="369332"/>
          </a:xfrm>
          <a:prstGeom prst="rect">
            <a:avLst/>
          </a:prstGeom>
          <a:noFill/>
        </p:spPr>
        <p:txBody>
          <a:bodyPr wrap="none" rtlCol="0">
            <a:spAutoFit/>
          </a:bodyPr>
          <a:lstStyle/>
          <a:p>
            <a:r>
              <a:rPr lang="pt-BR" dirty="0"/>
              <a:t>2</a:t>
            </a:r>
          </a:p>
        </p:txBody>
      </p:sp>
      <p:sp>
        <p:nvSpPr>
          <p:cNvPr id="113" name="CaixaDeTexto 112">
            <a:extLst>
              <a:ext uri="{FF2B5EF4-FFF2-40B4-BE49-F238E27FC236}">
                <a16:creationId xmlns:a16="http://schemas.microsoft.com/office/drawing/2014/main" id="{4AFE3131-A85C-493F-AB3D-ABD49FD14B60}"/>
              </a:ext>
            </a:extLst>
          </p:cNvPr>
          <p:cNvSpPr txBox="1"/>
          <p:nvPr/>
        </p:nvSpPr>
        <p:spPr>
          <a:xfrm>
            <a:off x="6394720" y="-14971"/>
            <a:ext cx="301686" cy="369332"/>
          </a:xfrm>
          <a:prstGeom prst="rect">
            <a:avLst/>
          </a:prstGeom>
          <a:noFill/>
        </p:spPr>
        <p:txBody>
          <a:bodyPr wrap="none" rtlCol="0">
            <a:spAutoFit/>
          </a:bodyPr>
          <a:lstStyle/>
          <a:p>
            <a:r>
              <a:rPr lang="pt-BR" dirty="0"/>
              <a:t>3</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068982"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endParaRPr lang="pt-BR" sz="2400" b="1" dirty="0"/>
          </a:p>
        </p:txBody>
      </p:sp>
      <p:cxnSp>
        <p:nvCxnSpPr>
          <p:cNvPr id="72" name="Conector de Seta Reta 71">
            <a:extLst>
              <a:ext uri="{FF2B5EF4-FFF2-40B4-BE49-F238E27FC236}">
                <a16:creationId xmlns:a16="http://schemas.microsoft.com/office/drawing/2014/main" id="{4661CD84-B41D-4844-9105-AF7CFE4A8A14}"/>
              </a:ext>
            </a:extLst>
          </p:cNvPr>
          <p:cNvCxnSpPr>
            <a:stCxn id="6150" idx="0"/>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11347" y="2765740"/>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22E3190F-7154-4494-B636-CD9B055A4624}"/>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69A47836-9435-495C-B6CA-4B5A8A0321A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464DD800-A6B5-4930-AD58-01FCFED82264}"/>
              </a:ext>
            </a:extLst>
          </p:cNvPr>
          <p:cNvSpPr/>
          <p:nvPr/>
        </p:nvSpPr>
        <p:spPr>
          <a:xfrm>
            <a:off x="8470025" y="1833550"/>
            <a:ext cx="1344331" cy="513033"/>
          </a:xfrm>
          <a:prstGeom prst="rect">
            <a:avLst/>
          </a:prstGeom>
        </p:spPr>
        <p:txBody>
          <a:bodyPr wrap="none">
            <a:spAutoFit/>
          </a:bodyPr>
          <a:lstStyle/>
          <a:p>
            <a:r>
              <a:rPr lang="pt-BR" b="1" dirty="0"/>
              <a:t>Edema</a:t>
            </a:r>
          </a:p>
        </p:txBody>
      </p:sp>
    </p:spTree>
    <p:extLst>
      <p:ext uri="{BB962C8B-B14F-4D97-AF65-F5344CB8AC3E}">
        <p14:creationId xmlns:p14="http://schemas.microsoft.com/office/powerpoint/2010/main" val="6651963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ângulo 46">
            <a:extLst>
              <a:ext uri="{FF2B5EF4-FFF2-40B4-BE49-F238E27FC236}">
                <a16:creationId xmlns:a16="http://schemas.microsoft.com/office/drawing/2014/main" id="{0695F541-D113-43AC-B9A1-8475B0F3B650}"/>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2423D115-B207-498C-B12E-70BAD348F537}"/>
              </a:ext>
            </a:extLst>
          </p:cNvPr>
          <p:cNvSpPr/>
          <p:nvPr/>
        </p:nvSpPr>
        <p:spPr>
          <a:xfrm>
            <a:off x="1164167" y="442523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grpSp>
        <p:nvGrpSpPr>
          <p:cNvPr id="18433" name="Agrupar 18432">
            <a:extLst>
              <a:ext uri="{FF2B5EF4-FFF2-40B4-BE49-F238E27FC236}">
                <a16:creationId xmlns:a16="http://schemas.microsoft.com/office/drawing/2014/main" id="{1522D050-AB9E-4D1F-A31D-08D7810AD600}"/>
              </a:ext>
            </a:extLst>
          </p:cNvPr>
          <p:cNvGrpSpPr/>
          <p:nvPr/>
        </p:nvGrpSpPr>
        <p:grpSpPr>
          <a:xfrm>
            <a:off x="9184732" y="355359"/>
            <a:ext cx="2505122" cy="1541104"/>
            <a:chOff x="5459517" y="472638"/>
            <a:chExt cx="2068700" cy="1226206"/>
          </a:xfrm>
        </p:grpSpPr>
        <p:pic>
          <p:nvPicPr>
            <p:cNvPr id="18434" name="Picture 2" descr="Imagem relacionada">
              <a:extLst>
                <a:ext uri="{FF2B5EF4-FFF2-40B4-BE49-F238E27FC236}">
                  <a16:creationId xmlns:a16="http://schemas.microsoft.com/office/drawing/2014/main" id="{D5838B46-3072-47E5-B07A-5D603321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517" y="492263"/>
              <a:ext cx="1875515" cy="120658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5" name="Retângulo 24">
              <a:extLst>
                <a:ext uri="{FF2B5EF4-FFF2-40B4-BE49-F238E27FC236}">
                  <a16:creationId xmlns:a16="http://schemas.microsoft.com/office/drawing/2014/main" id="{02D36AA6-A524-4C71-9DE4-902922DB42CF}"/>
                </a:ext>
              </a:extLst>
            </p:cNvPr>
            <p:cNvSpPr/>
            <p:nvPr/>
          </p:nvSpPr>
          <p:spPr>
            <a:xfrm>
              <a:off x="6599373" y="472638"/>
              <a:ext cx="928844" cy="369332"/>
            </a:xfrm>
            <a:prstGeom prst="rect">
              <a:avLst/>
            </a:prstGeom>
          </p:spPr>
          <p:txBody>
            <a:bodyPr wrap="none">
              <a:spAutoFit/>
            </a:bodyPr>
            <a:lstStyle/>
            <a:p>
              <a:r>
                <a:rPr lang="pt-BR" b="1" dirty="0"/>
                <a:t>Eritema</a:t>
              </a:r>
            </a:p>
          </p:txBody>
        </p:sp>
      </p:grpSp>
      <p:pic>
        <p:nvPicPr>
          <p:cNvPr id="18438" name="Picture 6" descr="Resultado de imagem para dor na mÃ£o">
            <a:extLst>
              <a:ext uri="{FF2B5EF4-FFF2-40B4-BE49-F238E27FC236}">
                <a16:creationId xmlns:a16="http://schemas.microsoft.com/office/drawing/2014/main" id="{5116D457-1ED1-416C-A4C9-57E463E02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813" y="449394"/>
            <a:ext cx="2191258" cy="140866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6" name="Retângulo 25">
            <a:extLst>
              <a:ext uri="{FF2B5EF4-FFF2-40B4-BE49-F238E27FC236}">
                <a16:creationId xmlns:a16="http://schemas.microsoft.com/office/drawing/2014/main" id="{BAD79413-7B4C-4B43-A750-2AEE88088456}"/>
              </a:ext>
            </a:extLst>
          </p:cNvPr>
          <p:cNvSpPr/>
          <p:nvPr/>
        </p:nvSpPr>
        <p:spPr>
          <a:xfrm>
            <a:off x="4207469" y="419622"/>
            <a:ext cx="1743401" cy="369332"/>
          </a:xfrm>
          <a:prstGeom prst="rect">
            <a:avLst/>
          </a:prstGeom>
        </p:spPr>
        <p:txBody>
          <a:bodyPr wrap="square">
            <a:spAutoFit/>
          </a:bodyPr>
          <a:lstStyle/>
          <a:p>
            <a:r>
              <a:rPr lang="pt-BR" b="1" dirty="0" err="1"/>
              <a:t>Dolor</a:t>
            </a:r>
            <a:r>
              <a:rPr lang="pt-BR" b="1" dirty="0"/>
              <a:t> local </a:t>
            </a:r>
          </a:p>
        </p:txBody>
      </p:sp>
      <p:pic>
        <p:nvPicPr>
          <p:cNvPr id="18440" name="Picture 8" descr="Resultado de imagem para enfartamento ganglionar">
            <a:extLst>
              <a:ext uri="{FF2B5EF4-FFF2-40B4-BE49-F238E27FC236}">
                <a16:creationId xmlns:a16="http://schemas.microsoft.com/office/drawing/2014/main" id="{45AF0EF2-3E5B-49E4-8F16-C1D21824F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688"/>
          <a:stretch/>
        </p:blipFill>
        <p:spPr bwMode="auto">
          <a:xfrm>
            <a:off x="6713822" y="4163544"/>
            <a:ext cx="3840111" cy="156196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7" name="Retângulo 26">
            <a:extLst>
              <a:ext uri="{FF2B5EF4-FFF2-40B4-BE49-F238E27FC236}">
                <a16:creationId xmlns:a16="http://schemas.microsoft.com/office/drawing/2014/main" id="{27E7DDB0-2135-45E1-AFD9-3541FA1C8F11}"/>
              </a:ext>
            </a:extLst>
          </p:cNvPr>
          <p:cNvSpPr/>
          <p:nvPr/>
        </p:nvSpPr>
        <p:spPr>
          <a:xfrm>
            <a:off x="6774855" y="5357178"/>
            <a:ext cx="2408813" cy="369332"/>
          </a:xfrm>
          <a:prstGeom prst="rect">
            <a:avLst/>
          </a:prstGeom>
        </p:spPr>
        <p:txBody>
          <a:bodyPr wrap="square">
            <a:spAutoFit/>
          </a:bodyPr>
          <a:lstStyle/>
          <a:p>
            <a:r>
              <a:rPr lang="pt-BR" b="1" dirty="0"/>
              <a:t>Adenopatia regional</a:t>
            </a:r>
          </a:p>
        </p:txBody>
      </p:sp>
      <p:pic>
        <p:nvPicPr>
          <p:cNvPr id="41" name="Picture 2" descr="Resultado de imagem para fogo emoticon vector">
            <a:extLst>
              <a:ext uri="{FF2B5EF4-FFF2-40B4-BE49-F238E27FC236}">
                <a16:creationId xmlns:a16="http://schemas.microsoft.com/office/drawing/2014/main" id="{871FD11E-20FD-4BCB-B996-DAF164CF0F40}"/>
              </a:ext>
            </a:extLst>
          </p:cNvPr>
          <p:cNvPicPr>
            <a:picLocks noChangeAspect="1" noChangeArrowheads="1"/>
          </p:cNvPicPr>
          <p:nvPr/>
        </p:nvPicPr>
        <p:blipFill rotWithShape="1">
          <a:blip r:embed="rId6">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4651525" y="690173"/>
            <a:ext cx="467442" cy="5623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42" name="Picture 10" descr="Imagem relacionada">
            <a:extLst>
              <a:ext uri="{FF2B5EF4-FFF2-40B4-BE49-F238E27FC236}">
                <a16:creationId xmlns:a16="http://schemas.microsoft.com/office/drawing/2014/main" id="{6E752CFB-B9B6-4ADB-B80E-6EED69928B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303" r="10498"/>
          <a:stretch/>
        </p:blipFill>
        <p:spPr bwMode="auto">
          <a:xfrm>
            <a:off x="3157089" y="2434558"/>
            <a:ext cx="2615296" cy="198266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1" name="Conector de Seta Reta 60">
            <a:extLst>
              <a:ext uri="{FF2B5EF4-FFF2-40B4-BE49-F238E27FC236}">
                <a16:creationId xmlns:a16="http://schemas.microsoft.com/office/drawing/2014/main" id="{8F4F6011-656D-4D2E-8637-C8579E6895B3}"/>
              </a:ext>
            </a:extLst>
          </p:cNvPr>
          <p:cNvCxnSpPr/>
          <p:nvPr/>
        </p:nvCxnSpPr>
        <p:spPr>
          <a:xfrm flipH="1" flipV="1">
            <a:off x="3606602" y="2587801"/>
            <a:ext cx="296554" cy="1676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tângulo 61">
            <a:extLst>
              <a:ext uri="{FF2B5EF4-FFF2-40B4-BE49-F238E27FC236}">
                <a16:creationId xmlns:a16="http://schemas.microsoft.com/office/drawing/2014/main" id="{D20056E8-87A4-49F1-AC1C-E7D69C15D567}"/>
              </a:ext>
            </a:extLst>
          </p:cNvPr>
          <p:cNvSpPr/>
          <p:nvPr/>
        </p:nvSpPr>
        <p:spPr>
          <a:xfrm rot="16200000">
            <a:off x="2549387" y="3145375"/>
            <a:ext cx="1584152" cy="369332"/>
          </a:xfrm>
          <a:prstGeom prst="rect">
            <a:avLst/>
          </a:prstGeom>
        </p:spPr>
        <p:txBody>
          <a:bodyPr wrap="none">
            <a:spAutoFit/>
          </a:bodyPr>
          <a:lstStyle/>
          <a:p>
            <a:r>
              <a:rPr lang="pt-BR" dirty="0" err="1"/>
              <a:t>dolor</a:t>
            </a:r>
            <a:r>
              <a:rPr lang="pt-BR" dirty="0"/>
              <a:t> irradiado</a:t>
            </a:r>
          </a:p>
        </p:txBody>
      </p:sp>
      <p:pic>
        <p:nvPicPr>
          <p:cNvPr id="18446" name="Picture 14" descr="Resultado de imagem para bolhas nas mÃ£os">
            <a:extLst>
              <a:ext uri="{FF2B5EF4-FFF2-40B4-BE49-F238E27FC236}">
                <a16:creationId xmlns:a16="http://schemas.microsoft.com/office/drawing/2014/main" id="{05E98DF9-8F24-4237-A9A6-1ABAF5C0C0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735" t="18100" r="20674" b="16079"/>
          <a:stretch/>
        </p:blipFill>
        <p:spPr bwMode="auto">
          <a:xfrm>
            <a:off x="9278827" y="1799724"/>
            <a:ext cx="1569464" cy="1746352"/>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3" name="Retângulo 62">
            <a:extLst>
              <a:ext uri="{FF2B5EF4-FFF2-40B4-BE49-F238E27FC236}">
                <a16:creationId xmlns:a16="http://schemas.microsoft.com/office/drawing/2014/main" id="{4C0852E5-0262-442F-AA5E-7781B45BE7E5}"/>
              </a:ext>
            </a:extLst>
          </p:cNvPr>
          <p:cNvSpPr/>
          <p:nvPr/>
        </p:nvSpPr>
        <p:spPr>
          <a:xfrm>
            <a:off x="9835611" y="3185294"/>
            <a:ext cx="1051891" cy="369332"/>
          </a:xfrm>
          <a:prstGeom prst="rect">
            <a:avLst/>
          </a:prstGeom>
        </p:spPr>
        <p:txBody>
          <a:bodyPr wrap="none">
            <a:spAutoFit/>
          </a:bodyPr>
          <a:lstStyle/>
          <a:p>
            <a:r>
              <a:rPr lang="pt-BR" dirty="0" err="1"/>
              <a:t>Ampollas</a:t>
            </a:r>
            <a:endParaRPr lang="pt-BR" dirty="0"/>
          </a:p>
        </p:txBody>
      </p:sp>
      <p:cxnSp>
        <p:nvCxnSpPr>
          <p:cNvPr id="18437" name="Conector de Seta Reta 18436">
            <a:extLst>
              <a:ext uri="{FF2B5EF4-FFF2-40B4-BE49-F238E27FC236}">
                <a16:creationId xmlns:a16="http://schemas.microsoft.com/office/drawing/2014/main" id="{F2D5ACCC-DB31-4CB0-AE24-0D1C22F39F38}"/>
              </a:ext>
            </a:extLst>
          </p:cNvPr>
          <p:cNvCxnSpPr>
            <a:stCxn id="18438" idx="2"/>
          </p:cNvCxnSpPr>
          <p:nvPr/>
        </p:nvCxnSpPr>
        <p:spPr>
          <a:xfrm>
            <a:off x="4456442" y="1858060"/>
            <a:ext cx="8295" cy="501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451" name="Conector de Seta Reta 18450">
            <a:extLst>
              <a:ext uri="{FF2B5EF4-FFF2-40B4-BE49-F238E27FC236}">
                <a16:creationId xmlns:a16="http://schemas.microsoft.com/office/drawing/2014/main" id="{293C255B-CC21-4853-BEDA-09F38E3BF47F}"/>
              </a:ext>
            </a:extLst>
          </p:cNvPr>
          <p:cNvCxnSpPr/>
          <p:nvPr/>
        </p:nvCxnSpPr>
        <p:spPr>
          <a:xfrm>
            <a:off x="2346724" y="1166624"/>
            <a:ext cx="7636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452" name="Picture 20" descr="Resultado de imagem para prurido mÃ£os">
            <a:extLst>
              <a:ext uri="{FF2B5EF4-FFF2-40B4-BE49-F238E27FC236}">
                <a16:creationId xmlns:a16="http://schemas.microsoft.com/office/drawing/2014/main" id="{8F59CF75-B12A-4CCC-A1CD-EC3D3C9483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4618" y="355359"/>
            <a:ext cx="2743200" cy="157162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8453" name="Retângulo 18452">
            <a:extLst>
              <a:ext uri="{FF2B5EF4-FFF2-40B4-BE49-F238E27FC236}">
                <a16:creationId xmlns:a16="http://schemas.microsoft.com/office/drawing/2014/main" id="{0C3A5DBB-95A4-4F0A-9B3B-2DB59713A993}"/>
              </a:ext>
            </a:extLst>
          </p:cNvPr>
          <p:cNvSpPr/>
          <p:nvPr/>
        </p:nvSpPr>
        <p:spPr>
          <a:xfrm>
            <a:off x="6349636" y="252302"/>
            <a:ext cx="927562" cy="400110"/>
          </a:xfrm>
          <a:prstGeom prst="rect">
            <a:avLst/>
          </a:prstGeom>
        </p:spPr>
        <p:txBody>
          <a:bodyPr wrap="none">
            <a:spAutoFit/>
          </a:bodyPr>
          <a:lstStyle/>
          <a:p>
            <a:r>
              <a:rPr lang="pt-BR" sz="2000" b="1" dirty="0" err="1">
                <a:solidFill>
                  <a:schemeClr val="bg1"/>
                </a:solidFill>
              </a:rPr>
              <a:t>Prurito</a:t>
            </a:r>
            <a:endParaRPr lang="pt-BR" sz="2000" b="1" dirty="0">
              <a:solidFill>
                <a:schemeClr val="bg1"/>
              </a:solidFill>
            </a:endParaRPr>
          </a:p>
        </p:txBody>
      </p:sp>
      <p:cxnSp>
        <p:nvCxnSpPr>
          <p:cNvPr id="18455" name="Conector de Seta Reta 18454">
            <a:extLst>
              <a:ext uri="{FF2B5EF4-FFF2-40B4-BE49-F238E27FC236}">
                <a16:creationId xmlns:a16="http://schemas.microsoft.com/office/drawing/2014/main" id="{6457BAD8-EFBB-4F0F-B83D-E72F942AAD9D}"/>
              </a:ext>
            </a:extLst>
          </p:cNvPr>
          <p:cNvCxnSpPr>
            <a:stCxn id="18438" idx="3"/>
          </p:cNvCxnSpPr>
          <p:nvPr/>
        </p:nvCxnSpPr>
        <p:spPr>
          <a:xfrm>
            <a:off x="5552071" y="1153727"/>
            <a:ext cx="7415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432" name="Agrupar 18431">
            <a:extLst>
              <a:ext uri="{FF2B5EF4-FFF2-40B4-BE49-F238E27FC236}">
                <a16:creationId xmlns:a16="http://schemas.microsoft.com/office/drawing/2014/main" id="{6CA09C40-6012-4BC3-841A-AF275D89C356}"/>
              </a:ext>
            </a:extLst>
          </p:cNvPr>
          <p:cNvGrpSpPr/>
          <p:nvPr/>
        </p:nvGrpSpPr>
        <p:grpSpPr>
          <a:xfrm>
            <a:off x="6514651" y="1833550"/>
            <a:ext cx="3299705" cy="1722479"/>
            <a:chOff x="7602795" y="435633"/>
            <a:chExt cx="2026646" cy="1240012"/>
          </a:xfrm>
        </p:grpSpPr>
        <p:pic>
          <p:nvPicPr>
            <p:cNvPr id="18444" name="Picture 12" descr="Resultado de imagem para eritema mÃ£o">
              <a:extLst>
                <a:ext uri="{FF2B5EF4-FFF2-40B4-BE49-F238E27FC236}">
                  <a16:creationId xmlns:a16="http://schemas.microsoft.com/office/drawing/2014/main" id="{AFD46E11-11D9-4079-9788-ECF451795A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2795" y="453278"/>
              <a:ext cx="1697731" cy="1222367"/>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A3DD526B-09DB-4516-ADA3-3623B71DE444}"/>
                </a:ext>
              </a:extLst>
            </p:cNvPr>
            <p:cNvSpPr/>
            <p:nvPr/>
          </p:nvSpPr>
          <p:spPr>
            <a:xfrm>
              <a:off x="8803766" y="435633"/>
              <a:ext cx="825675" cy="369332"/>
            </a:xfrm>
            <a:prstGeom prst="rect">
              <a:avLst/>
            </a:prstGeom>
          </p:spPr>
          <p:txBody>
            <a:bodyPr wrap="none">
              <a:spAutoFit/>
            </a:bodyPr>
            <a:lstStyle/>
            <a:p>
              <a:r>
                <a:rPr lang="pt-BR" b="1" dirty="0"/>
                <a:t>Edema</a:t>
              </a:r>
            </a:p>
          </p:txBody>
        </p:sp>
      </p:grpSp>
      <p:cxnSp>
        <p:nvCxnSpPr>
          <p:cNvPr id="18461" name="Conector de Seta Reta 18460">
            <a:extLst>
              <a:ext uri="{FF2B5EF4-FFF2-40B4-BE49-F238E27FC236}">
                <a16:creationId xmlns:a16="http://schemas.microsoft.com/office/drawing/2014/main" id="{D80650B5-7D98-4941-8415-8B5D454461E7}"/>
              </a:ext>
            </a:extLst>
          </p:cNvPr>
          <p:cNvCxnSpPr>
            <a:stCxn id="18444" idx="2"/>
          </p:cNvCxnSpPr>
          <p:nvPr/>
        </p:nvCxnSpPr>
        <p:spPr>
          <a:xfrm flipH="1">
            <a:off x="7890903" y="3556027"/>
            <a:ext cx="5835" cy="533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8" name="CaixaDeTexto 67">
            <a:extLst>
              <a:ext uri="{FF2B5EF4-FFF2-40B4-BE49-F238E27FC236}">
                <a16:creationId xmlns:a16="http://schemas.microsoft.com/office/drawing/2014/main" id="{CEB0F72B-77F3-4C25-A58A-7D2FFBD2E37F}"/>
              </a:ext>
            </a:extLst>
          </p:cNvPr>
          <p:cNvSpPr txBox="1"/>
          <p:nvPr/>
        </p:nvSpPr>
        <p:spPr>
          <a:xfrm>
            <a:off x="3304916" y="53599"/>
            <a:ext cx="301686" cy="369332"/>
          </a:xfrm>
          <a:prstGeom prst="rect">
            <a:avLst/>
          </a:prstGeom>
          <a:noFill/>
        </p:spPr>
        <p:txBody>
          <a:bodyPr wrap="none" rtlCol="0">
            <a:spAutoFit/>
          </a:bodyPr>
          <a:lstStyle/>
          <a:p>
            <a:r>
              <a:rPr lang="pt-BR" dirty="0"/>
              <a:t>1</a:t>
            </a:r>
          </a:p>
        </p:txBody>
      </p:sp>
      <p:sp>
        <p:nvSpPr>
          <p:cNvPr id="112" name="CaixaDeTexto 111">
            <a:extLst>
              <a:ext uri="{FF2B5EF4-FFF2-40B4-BE49-F238E27FC236}">
                <a16:creationId xmlns:a16="http://schemas.microsoft.com/office/drawing/2014/main" id="{0E6EE2B9-6F5A-4990-9B7C-FCEAD9F4CD30}"/>
              </a:ext>
            </a:extLst>
          </p:cNvPr>
          <p:cNvSpPr txBox="1"/>
          <p:nvPr/>
        </p:nvSpPr>
        <p:spPr>
          <a:xfrm>
            <a:off x="3141322" y="2058196"/>
            <a:ext cx="301686" cy="369332"/>
          </a:xfrm>
          <a:prstGeom prst="rect">
            <a:avLst/>
          </a:prstGeom>
          <a:noFill/>
        </p:spPr>
        <p:txBody>
          <a:bodyPr wrap="none" rtlCol="0">
            <a:spAutoFit/>
          </a:bodyPr>
          <a:lstStyle/>
          <a:p>
            <a:r>
              <a:rPr lang="pt-BR" dirty="0"/>
              <a:t>2</a:t>
            </a:r>
          </a:p>
        </p:txBody>
      </p:sp>
      <p:sp>
        <p:nvSpPr>
          <p:cNvPr id="113" name="CaixaDeTexto 112">
            <a:extLst>
              <a:ext uri="{FF2B5EF4-FFF2-40B4-BE49-F238E27FC236}">
                <a16:creationId xmlns:a16="http://schemas.microsoft.com/office/drawing/2014/main" id="{4AFE3131-A85C-493F-AB3D-ABD49FD14B60}"/>
              </a:ext>
            </a:extLst>
          </p:cNvPr>
          <p:cNvSpPr txBox="1"/>
          <p:nvPr/>
        </p:nvSpPr>
        <p:spPr>
          <a:xfrm>
            <a:off x="6394720" y="-14971"/>
            <a:ext cx="301686" cy="369332"/>
          </a:xfrm>
          <a:prstGeom prst="rect">
            <a:avLst/>
          </a:prstGeom>
          <a:noFill/>
        </p:spPr>
        <p:txBody>
          <a:bodyPr wrap="none" rtlCol="0">
            <a:spAutoFit/>
          </a:bodyPr>
          <a:lstStyle/>
          <a:p>
            <a:r>
              <a:rPr lang="pt-BR" dirty="0"/>
              <a:t>3</a:t>
            </a:r>
          </a:p>
        </p:txBody>
      </p:sp>
      <p:sp>
        <p:nvSpPr>
          <p:cNvPr id="114" name="CaixaDeTexto 113">
            <a:extLst>
              <a:ext uri="{FF2B5EF4-FFF2-40B4-BE49-F238E27FC236}">
                <a16:creationId xmlns:a16="http://schemas.microsoft.com/office/drawing/2014/main" id="{1262A87F-4D13-4530-B78D-AF52F5FD16D3}"/>
              </a:ext>
            </a:extLst>
          </p:cNvPr>
          <p:cNvSpPr txBox="1"/>
          <p:nvPr/>
        </p:nvSpPr>
        <p:spPr>
          <a:xfrm>
            <a:off x="6669279" y="3799929"/>
            <a:ext cx="301686" cy="369332"/>
          </a:xfrm>
          <a:prstGeom prst="rect">
            <a:avLst/>
          </a:prstGeom>
          <a:noFill/>
        </p:spPr>
        <p:txBody>
          <a:bodyPr wrap="none" rtlCol="0">
            <a:spAutoFit/>
          </a:bodyPr>
          <a:lstStyle/>
          <a:p>
            <a:r>
              <a:rPr lang="pt-BR" dirty="0"/>
              <a:t>4</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068982"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endParaRPr lang="pt-BR" sz="2400" b="1" dirty="0"/>
          </a:p>
        </p:txBody>
      </p:sp>
      <p:cxnSp>
        <p:nvCxnSpPr>
          <p:cNvPr id="72" name="Conector de Seta Reta 71">
            <a:extLst>
              <a:ext uri="{FF2B5EF4-FFF2-40B4-BE49-F238E27FC236}">
                <a16:creationId xmlns:a16="http://schemas.microsoft.com/office/drawing/2014/main" id="{4661CD84-B41D-4844-9105-AF7CFE4A8A14}"/>
              </a:ext>
            </a:extLst>
          </p:cNvPr>
          <p:cNvCxnSpPr>
            <a:stCxn id="6150" idx="0"/>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11347" y="2765740"/>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6" name="Conector reto 45">
            <a:extLst>
              <a:ext uri="{FF2B5EF4-FFF2-40B4-BE49-F238E27FC236}">
                <a16:creationId xmlns:a16="http://schemas.microsoft.com/office/drawing/2014/main" id="{7361A7CD-1C54-489F-9D02-E48DF7934B48}"/>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Conector reto 47">
            <a:extLst>
              <a:ext uri="{FF2B5EF4-FFF2-40B4-BE49-F238E27FC236}">
                <a16:creationId xmlns:a16="http://schemas.microsoft.com/office/drawing/2014/main" id="{197D4EAB-3FD5-4E94-A10C-6569E7C0B276}"/>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4411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tângulo 27">
            <a:extLst>
              <a:ext uri="{FF2B5EF4-FFF2-40B4-BE49-F238E27FC236}">
                <a16:creationId xmlns:a16="http://schemas.microsoft.com/office/drawing/2014/main" id="{2423D115-B207-498C-B12E-70BAD348F537}"/>
              </a:ext>
            </a:extLst>
          </p:cNvPr>
          <p:cNvSpPr/>
          <p:nvPr/>
        </p:nvSpPr>
        <p:spPr>
          <a:xfrm>
            <a:off x="1164167" y="4425235"/>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grpSp>
        <p:nvGrpSpPr>
          <p:cNvPr id="18433" name="Agrupar 18432">
            <a:extLst>
              <a:ext uri="{FF2B5EF4-FFF2-40B4-BE49-F238E27FC236}">
                <a16:creationId xmlns:a16="http://schemas.microsoft.com/office/drawing/2014/main" id="{1522D050-AB9E-4D1F-A31D-08D7810AD600}"/>
              </a:ext>
            </a:extLst>
          </p:cNvPr>
          <p:cNvGrpSpPr/>
          <p:nvPr/>
        </p:nvGrpSpPr>
        <p:grpSpPr>
          <a:xfrm>
            <a:off x="9184732" y="355359"/>
            <a:ext cx="2505122" cy="1541104"/>
            <a:chOff x="5459517" y="472638"/>
            <a:chExt cx="2068700" cy="1226206"/>
          </a:xfrm>
        </p:grpSpPr>
        <p:pic>
          <p:nvPicPr>
            <p:cNvPr id="18434" name="Picture 2" descr="Imagem relacionada">
              <a:extLst>
                <a:ext uri="{FF2B5EF4-FFF2-40B4-BE49-F238E27FC236}">
                  <a16:creationId xmlns:a16="http://schemas.microsoft.com/office/drawing/2014/main" id="{D5838B46-3072-47E5-B07A-5D6033215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9517" y="492263"/>
              <a:ext cx="1875515" cy="120658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5" name="Retângulo 24">
              <a:extLst>
                <a:ext uri="{FF2B5EF4-FFF2-40B4-BE49-F238E27FC236}">
                  <a16:creationId xmlns:a16="http://schemas.microsoft.com/office/drawing/2014/main" id="{02D36AA6-A524-4C71-9DE4-902922DB42CF}"/>
                </a:ext>
              </a:extLst>
            </p:cNvPr>
            <p:cNvSpPr/>
            <p:nvPr/>
          </p:nvSpPr>
          <p:spPr>
            <a:xfrm>
              <a:off x="6599373" y="472638"/>
              <a:ext cx="928844" cy="369332"/>
            </a:xfrm>
            <a:prstGeom prst="rect">
              <a:avLst/>
            </a:prstGeom>
          </p:spPr>
          <p:txBody>
            <a:bodyPr wrap="none">
              <a:spAutoFit/>
            </a:bodyPr>
            <a:lstStyle/>
            <a:p>
              <a:r>
                <a:rPr lang="pt-BR" b="1" dirty="0"/>
                <a:t>Eritema</a:t>
              </a:r>
            </a:p>
          </p:txBody>
        </p:sp>
      </p:grpSp>
      <p:pic>
        <p:nvPicPr>
          <p:cNvPr id="18438" name="Picture 6" descr="Resultado de imagem para dor na mÃ£o">
            <a:extLst>
              <a:ext uri="{FF2B5EF4-FFF2-40B4-BE49-F238E27FC236}">
                <a16:creationId xmlns:a16="http://schemas.microsoft.com/office/drawing/2014/main" id="{5116D457-1ED1-416C-A4C9-57E463E021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813" y="449394"/>
            <a:ext cx="2191258" cy="1408666"/>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6" name="Retângulo 25">
            <a:extLst>
              <a:ext uri="{FF2B5EF4-FFF2-40B4-BE49-F238E27FC236}">
                <a16:creationId xmlns:a16="http://schemas.microsoft.com/office/drawing/2014/main" id="{BAD79413-7B4C-4B43-A750-2AEE88088456}"/>
              </a:ext>
            </a:extLst>
          </p:cNvPr>
          <p:cNvSpPr/>
          <p:nvPr/>
        </p:nvSpPr>
        <p:spPr>
          <a:xfrm>
            <a:off x="4207469" y="419622"/>
            <a:ext cx="1743401" cy="369332"/>
          </a:xfrm>
          <a:prstGeom prst="rect">
            <a:avLst/>
          </a:prstGeom>
        </p:spPr>
        <p:txBody>
          <a:bodyPr wrap="square">
            <a:spAutoFit/>
          </a:bodyPr>
          <a:lstStyle/>
          <a:p>
            <a:r>
              <a:rPr lang="pt-BR" b="1" dirty="0" err="1"/>
              <a:t>Dolor</a:t>
            </a:r>
            <a:r>
              <a:rPr lang="pt-BR" b="1" dirty="0"/>
              <a:t> local </a:t>
            </a:r>
          </a:p>
        </p:txBody>
      </p:sp>
      <p:pic>
        <p:nvPicPr>
          <p:cNvPr id="18440" name="Picture 8" descr="Resultado de imagem para enfartamento ganglionar">
            <a:extLst>
              <a:ext uri="{FF2B5EF4-FFF2-40B4-BE49-F238E27FC236}">
                <a16:creationId xmlns:a16="http://schemas.microsoft.com/office/drawing/2014/main" id="{45AF0EF2-3E5B-49E4-8F16-C1D21824FAC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7688"/>
          <a:stretch/>
        </p:blipFill>
        <p:spPr bwMode="auto">
          <a:xfrm>
            <a:off x="6713822" y="4163544"/>
            <a:ext cx="3840111" cy="156196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7" name="Retângulo 26">
            <a:extLst>
              <a:ext uri="{FF2B5EF4-FFF2-40B4-BE49-F238E27FC236}">
                <a16:creationId xmlns:a16="http://schemas.microsoft.com/office/drawing/2014/main" id="{27E7DDB0-2135-45E1-AFD9-3541FA1C8F11}"/>
              </a:ext>
            </a:extLst>
          </p:cNvPr>
          <p:cNvSpPr/>
          <p:nvPr/>
        </p:nvSpPr>
        <p:spPr>
          <a:xfrm>
            <a:off x="6774855" y="5357178"/>
            <a:ext cx="2408813" cy="369332"/>
          </a:xfrm>
          <a:prstGeom prst="rect">
            <a:avLst/>
          </a:prstGeom>
        </p:spPr>
        <p:txBody>
          <a:bodyPr wrap="square">
            <a:spAutoFit/>
          </a:bodyPr>
          <a:lstStyle/>
          <a:p>
            <a:r>
              <a:rPr lang="pt-BR" b="1" dirty="0"/>
              <a:t>Adenopatia regional</a:t>
            </a:r>
          </a:p>
        </p:txBody>
      </p:sp>
      <p:pic>
        <p:nvPicPr>
          <p:cNvPr id="41" name="Picture 2" descr="Resultado de imagem para fogo emoticon vector">
            <a:extLst>
              <a:ext uri="{FF2B5EF4-FFF2-40B4-BE49-F238E27FC236}">
                <a16:creationId xmlns:a16="http://schemas.microsoft.com/office/drawing/2014/main" id="{871FD11E-20FD-4BCB-B996-DAF164CF0F40}"/>
              </a:ext>
            </a:extLst>
          </p:cNvPr>
          <p:cNvPicPr>
            <a:picLocks noChangeAspect="1" noChangeArrowheads="1"/>
          </p:cNvPicPr>
          <p:nvPr/>
        </p:nvPicPr>
        <p:blipFill rotWithShape="1">
          <a:blip r:embed="rId6">
            <a:clrChange>
              <a:clrFrom>
                <a:srgbClr val="91CCEC"/>
              </a:clrFrom>
              <a:clrTo>
                <a:srgbClr val="91CCEC">
                  <a:alpha val="0"/>
                </a:srgbClr>
              </a:clrTo>
            </a:clrChange>
            <a:extLst>
              <a:ext uri="{28A0092B-C50C-407E-A947-70E740481C1C}">
                <a14:useLocalDpi xmlns:a14="http://schemas.microsoft.com/office/drawing/2010/main" val="0"/>
              </a:ext>
            </a:extLst>
          </a:blip>
          <a:srcRect l="37857" t="23334" r="38393" b="23333"/>
          <a:stretch/>
        </p:blipFill>
        <p:spPr bwMode="auto">
          <a:xfrm>
            <a:off x="4651525" y="690173"/>
            <a:ext cx="467442" cy="56233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442" name="Picture 10" descr="Imagem relacionada">
            <a:extLst>
              <a:ext uri="{FF2B5EF4-FFF2-40B4-BE49-F238E27FC236}">
                <a16:creationId xmlns:a16="http://schemas.microsoft.com/office/drawing/2014/main" id="{6E752CFB-B9B6-4ADB-B80E-6EED69928B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303" r="10498"/>
          <a:stretch/>
        </p:blipFill>
        <p:spPr bwMode="auto">
          <a:xfrm>
            <a:off x="3157089" y="2434558"/>
            <a:ext cx="2615296" cy="198266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cxnSp>
        <p:nvCxnSpPr>
          <p:cNvPr id="61" name="Conector de Seta Reta 60">
            <a:extLst>
              <a:ext uri="{FF2B5EF4-FFF2-40B4-BE49-F238E27FC236}">
                <a16:creationId xmlns:a16="http://schemas.microsoft.com/office/drawing/2014/main" id="{8F4F6011-656D-4D2E-8637-C8579E6895B3}"/>
              </a:ext>
            </a:extLst>
          </p:cNvPr>
          <p:cNvCxnSpPr/>
          <p:nvPr/>
        </p:nvCxnSpPr>
        <p:spPr>
          <a:xfrm flipH="1" flipV="1">
            <a:off x="3606602" y="2587801"/>
            <a:ext cx="296554" cy="1676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2" name="Retângulo 61">
            <a:extLst>
              <a:ext uri="{FF2B5EF4-FFF2-40B4-BE49-F238E27FC236}">
                <a16:creationId xmlns:a16="http://schemas.microsoft.com/office/drawing/2014/main" id="{D20056E8-87A4-49F1-AC1C-E7D69C15D567}"/>
              </a:ext>
            </a:extLst>
          </p:cNvPr>
          <p:cNvSpPr/>
          <p:nvPr/>
        </p:nvSpPr>
        <p:spPr>
          <a:xfrm rot="16200000">
            <a:off x="2549387" y="3145375"/>
            <a:ext cx="1584152" cy="369332"/>
          </a:xfrm>
          <a:prstGeom prst="rect">
            <a:avLst/>
          </a:prstGeom>
        </p:spPr>
        <p:txBody>
          <a:bodyPr wrap="none">
            <a:spAutoFit/>
          </a:bodyPr>
          <a:lstStyle/>
          <a:p>
            <a:r>
              <a:rPr lang="pt-BR" dirty="0" err="1"/>
              <a:t>dolor</a:t>
            </a:r>
            <a:r>
              <a:rPr lang="pt-BR" dirty="0"/>
              <a:t> irradiado</a:t>
            </a:r>
          </a:p>
        </p:txBody>
      </p:sp>
      <p:pic>
        <p:nvPicPr>
          <p:cNvPr id="18446" name="Picture 14" descr="Resultado de imagem para bolhas nas mÃ£os">
            <a:extLst>
              <a:ext uri="{FF2B5EF4-FFF2-40B4-BE49-F238E27FC236}">
                <a16:creationId xmlns:a16="http://schemas.microsoft.com/office/drawing/2014/main" id="{05E98DF9-8F24-4237-A9A6-1ABAF5C0C0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9735" t="18100" r="20674" b="16079"/>
          <a:stretch/>
        </p:blipFill>
        <p:spPr bwMode="auto">
          <a:xfrm>
            <a:off x="9278827" y="1833550"/>
            <a:ext cx="1569464" cy="1746352"/>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3" name="Retângulo 62">
            <a:extLst>
              <a:ext uri="{FF2B5EF4-FFF2-40B4-BE49-F238E27FC236}">
                <a16:creationId xmlns:a16="http://schemas.microsoft.com/office/drawing/2014/main" id="{4C0852E5-0262-442F-AA5E-7781B45BE7E5}"/>
              </a:ext>
            </a:extLst>
          </p:cNvPr>
          <p:cNvSpPr/>
          <p:nvPr/>
        </p:nvSpPr>
        <p:spPr>
          <a:xfrm>
            <a:off x="9882892" y="3251997"/>
            <a:ext cx="1051891" cy="369332"/>
          </a:xfrm>
          <a:prstGeom prst="rect">
            <a:avLst/>
          </a:prstGeom>
        </p:spPr>
        <p:txBody>
          <a:bodyPr wrap="none">
            <a:spAutoFit/>
          </a:bodyPr>
          <a:lstStyle/>
          <a:p>
            <a:r>
              <a:rPr lang="pt-BR" dirty="0" err="1"/>
              <a:t>Ampollas</a:t>
            </a:r>
            <a:endParaRPr lang="pt-BR" dirty="0"/>
          </a:p>
        </p:txBody>
      </p:sp>
      <p:pic>
        <p:nvPicPr>
          <p:cNvPr id="18450" name="Picture 18" descr="Resultado de imagem para necrosis in the hands">
            <a:extLst>
              <a:ext uri="{FF2B5EF4-FFF2-40B4-BE49-F238E27FC236}">
                <a16:creationId xmlns:a16="http://schemas.microsoft.com/office/drawing/2014/main" id="{D007AE4C-71E7-4B06-9352-CEF12F37A4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8794" y="4946315"/>
            <a:ext cx="2615296" cy="1558393"/>
          </a:xfrm>
          <a:prstGeom prst="rect">
            <a:avLst/>
          </a:prstGeom>
          <a:noFill/>
          <a:ln w="38100">
            <a:solidFill>
              <a:srgbClr val="C00000"/>
            </a:solidFill>
          </a:ln>
          <a:extLst>
            <a:ext uri="{909E8E84-426E-40DD-AFC4-6F175D3DCCD1}">
              <a14:hiddenFill xmlns:a14="http://schemas.microsoft.com/office/drawing/2010/main">
                <a:solidFill>
                  <a:srgbClr val="FFFFFF"/>
                </a:solidFill>
              </a14:hiddenFill>
            </a:ext>
          </a:extLst>
        </p:spPr>
      </p:pic>
      <p:cxnSp>
        <p:nvCxnSpPr>
          <p:cNvPr id="18437" name="Conector de Seta Reta 18436">
            <a:extLst>
              <a:ext uri="{FF2B5EF4-FFF2-40B4-BE49-F238E27FC236}">
                <a16:creationId xmlns:a16="http://schemas.microsoft.com/office/drawing/2014/main" id="{F2D5ACCC-DB31-4CB0-AE24-0D1C22F39F38}"/>
              </a:ext>
            </a:extLst>
          </p:cNvPr>
          <p:cNvCxnSpPr>
            <a:stCxn id="18438" idx="2"/>
          </p:cNvCxnSpPr>
          <p:nvPr/>
        </p:nvCxnSpPr>
        <p:spPr>
          <a:xfrm>
            <a:off x="4456442" y="1858060"/>
            <a:ext cx="8295" cy="501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451" name="Conector de Seta Reta 18450">
            <a:extLst>
              <a:ext uri="{FF2B5EF4-FFF2-40B4-BE49-F238E27FC236}">
                <a16:creationId xmlns:a16="http://schemas.microsoft.com/office/drawing/2014/main" id="{293C255B-CC21-4853-BEDA-09F38E3BF47F}"/>
              </a:ext>
            </a:extLst>
          </p:cNvPr>
          <p:cNvCxnSpPr/>
          <p:nvPr/>
        </p:nvCxnSpPr>
        <p:spPr>
          <a:xfrm>
            <a:off x="2346724" y="1166624"/>
            <a:ext cx="7636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452" name="Picture 20" descr="Resultado de imagem para prurido mÃ£os">
            <a:extLst>
              <a:ext uri="{FF2B5EF4-FFF2-40B4-BE49-F238E27FC236}">
                <a16:creationId xmlns:a16="http://schemas.microsoft.com/office/drawing/2014/main" id="{8F59CF75-B12A-4CCC-A1CD-EC3D3C9483A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4618" y="355359"/>
            <a:ext cx="2743200" cy="157162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8453" name="Retângulo 18452">
            <a:extLst>
              <a:ext uri="{FF2B5EF4-FFF2-40B4-BE49-F238E27FC236}">
                <a16:creationId xmlns:a16="http://schemas.microsoft.com/office/drawing/2014/main" id="{0C3A5DBB-95A4-4F0A-9B3B-2DB59713A993}"/>
              </a:ext>
            </a:extLst>
          </p:cNvPr>
          <p:cNvSpPr/>
          <p:nvPr/>
        </p:nvSpPr>
        <p:spPr>
          <a:xfrm>
            <a:off x="6349636" y="252302"/>
            <a:ext cx="927562" cy="400110"/>
          </a:xfrm>
          <a:prstGeom prst="rect">
            <a:avLst/>
          </a:prstGeom>
        </p:spPr>
        <p:txBody>
          <a:bodyPr wrap="none">
            <a:spAutoFit/>
          </a:bodyPr>
          <a:lstStyle/>
          <a:p>
            <a:r>
              <a:rPr lang="pt-BR" sz="2000" b="1" dirty="0" err="1">
                <a:solidFill>
                  <a:schemeClr val="bg1"/>
                </a:solidFill>
              </a:rPr>
              <a:t>Prurito</a:t>
            </a:r>
            <a:endParaRPr lang="pt-BR" sz="2000" b="1" dirty="0">
              <a:solidFill>
                <a:schemeClr val="bg1"/>
              </a:solidFill>
            </a:endParaRPr>
          </a:p>
        </p:txBody>
      </p:sp>
      <p:cxnSp>
        <p:nvCxnSpPr>
          <p:cNvPr id="18455" name="Conector de Seta Reta 18454">
            <a:extLst>
              <a:ext uri="{FF2B5EF4-FFF2-40B4-BE49-F238E27FC236}">
                <a16:creationId xmlns:a16="http://schemas.microsoft.com/office/drawing/2014/main" id="{6457BAD8-EFBB-4F0F-B83D-E72F942AAD9D}"/>
              </a:ext>
            </a:extLst>
          </p:cNvPr>
          <p:cNvCxnSpPr>
            <a:stCxn id="18438" idx="3"/>
          </p:cNvCxnSpPr>
          <p:nvPr/>
        </p:nvCxnSpPr>
        <p:spPr>
          <a:xfrm>
            <a:off x="5552071" y="1153727"/>
            <a:ext cx="7415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432" name="Agrupar 18431">
            <a:extLst>
              <a:ext uri="{FF2B5EF4-FFF2-40B4-BE49-F238E27FC236}">
                <a16:creationId xmlns:a16="http://schemas.microsoft.com/office/drawing/2014/main" id="{6CA09C40-6012-4BC3-841A-AF275D89C356}"/>
              </a:ext>
            </a:extLst>
          </p:cNvPr>
          <p:cNvGrpSpPr/>
          <p:nvPr/>
        </p:nvGrpSpPr>
        <p:grpSpPr>
          <a:xfrm>
            <a:off x="6491606" y="1833550"/>
            <a:ext cx="3322748" cy="1754704"/>
            <a:chOff x="7588642" y="435633"/>
            <a:chExt cx="2040799" cy="1263211"/>
          </a:xfrm>
        </p:grpSpPr>
        <p:pic>
          <p:nvPicPr>
            <p:cNvPr id="18444" name="Picture 12" descr="Resultado de imagem para eritema mÃ£o">
              <a:extLst>
                <a:ext uri="{FF2B5EF4-FFF2-40B4-BE49-F238E27FC236}">
                  <a16:creationId xmlns:a16="http://schemas.microsoft.com/office/drawing/2014/main" id="{AFD46E11-11D9-4079-9788-ECF451795A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88642" y="476477"/>
              <a:ext cx="1697731" cy="1222367"/>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4" name="Retângulo 33">
              <a:extLst>
                <a:ext uri="{FF2B5EF4-FFF2-40B4-BE49-F238E27FC236}">
                  <a16:creationId xmlns:a16="http://schemas.microsoft.com/office/drawing/2014/main" id="{A3DD526B-09DB-4516-ADA3-3623B71DE444}"/>
                </a:ext>
              </a:extLst>
            </p:cNvPr>
            <p:cNvSpPr/>
            <p:nvPr/>
          </p:nvSpPr>
          <p:spPr>
            <a:xfrm>
              <a:off x="8803766" y="435633"/>
              <a:ext cx="825675" cy="369332"/>
            </a:xfrm>
            <a:prstGeom prst="rect">
              <a:avLst/>
            </a:prstGeom>
          </p:spPr>
          <p:txBody>
            <a:bodyPr wrap="none">
              <a:spAutoFit/>
            </a:bodyPr>
            <a:lstStyle/>
            <a:p>
              <a:r>
                <a:rPr lang="pt-BR" b="1" dirty="0"/>
                <a:t>Edema</a:t>
              </a:r>
            </a:p>
          </p:txBody>
        </p:sp>
      </p:grpSp>
      <p:cxnSp>
        <p:nvCxnSpPr>
          <p:cNvPr id="18461" name="Conector de Seta Reta 18460">
            <a:extLst>
              <a:ext uri="{FF2B5EF4-FFF2-40B4-BE49-F238E27FC236}">
                <a16:creationId xmlns:a16="http://schemas.microsoft.com/office/drawing/2014/main" id="{D80650B5-7D98-4941-8415-8B5D454461E7}"/>
              </a:ext>
            </a:extLst>
          </p:cNvPr>
          <p:cNvCxnSpPr>
            <a:stCxn id="18444" idx="2"/>
          </p:cNvCxnSpPr>
          <p:nvPr/>
        </p:nvCxnSpPr>
        <p:spPr>
          <a:xfrm flipH="1">
            <a:off x="7867860" y="3588253"/>
            <a:ext cx="5835" cy="5338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462" name="Picture 22" descr="Resultado de imagem para emoticon exclamaÃ§Ã£o">
            <a:extLst>
              <a:ext uri="{FF2B5EF4-FFF2-40B4-BE49-F238E27FC236}">
                <a16:creationId xmlns:a16="http://schemas.microsoft.com/office/drawing/2014/main" id="{82F2DC9D-1AE5-4F70-AFE3-9CB177AA1BC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5459921" y="5199778"/>
            <a:ext cx="1128765" cy="1128765"/>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Conector reto 63">
            <a:extLst>
              <a:ext uri="{FF2B5EF4-FFF2-40B4-BE49-F238E27FC236}">
                <a16:creationId xmlns:a16="http://schemas.microsoft.com/office/drawing/2014/main" id="{C82DE575-30DA-4B88-B558-1A6E79DB9CB2}"/>
              </a:ext>
            </a:extLst>
          </p:cNvPr>
          <p:cNvCxnSpPr>
            <a:stCxn id="18440" idx="2"/>
          </p:cNvCxnSpPr>
          <p:nvPr/>
        </p:nvCxnSpPr>
        <p:spPr>
          <a:xfrm flipH="1">
            <a:off x="8633877" y="5725512"/>
            <a:ext cx="1" cy="44417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Conector de Seta Reta 65">
            <a:extLst>
              <a:ext uri="{FF2B5EF4-FFF2-40B4-BE49-F238E27FC236}">
                <a16:creationId xmlns:a16="http://schemas.microsoft.com/office/drawing/2014/main" id="{7E95095A-799E-4D9E-AD80-8DBA3E3B8EF3}"/>
              </a:ext>
            </a:extLst>
          </p:cNvPr>
          <p:cNvCxnSpPr/>
          <p:nvPr/>
        </p:nvCxnSpPr>
        <p:spPr>
          <a:xfrm flipH="1">
            <a:off x="6424666" y="6149593"/>
            <a:ext cx="221925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CaixaDeTexto 67">
            <a:extLst>
              <a:ext uri="{FF2B5EF4-FFF2-40B4-BE49-F238E27FC236}">
                <a16:creationId xmlns:a16="http://schemas.microsoft.com/office/drawing/2014/main" id="{CEB0F72B-77F3-4C25-A58A-7D2FFBD2E37F}"/>
              </a:ext>
            </a:extLst>
          </p:cNvPr>
          <p:cNvSpPr txBox="1"/>
          <p:nvPr/>
        </p:nvSpPr>
        <p:spPr>
          <a:xfrm>
            <a:off x="3304916" y="53599"/>
            <a:ext cx="301686" cy="369332"/>
          </a:xfrm>
          <a:prstGeom prst="rect">
            <a:avLst/>
          </a:prstGeom>
          <a:noFill/>
        </p:spPr>
        <p:txBody>
          <a:bodyPr wrap="none" rtlCol="0">
            <a:spAutoFit/>
          </a:bodyPr>
          <a:lstStyle/>
          <a:p>
            <a:r>
              <a:rPr lang="pt-BR" dirty="0"/>
              <a:t>1</a:t>
            </a:r>
          </a:p>
        </p:txBody>
      </p:sp>
      <p:sp>
        <p:nvSpPr>
          <p:cNvPr id="112" name="CaixaDeTexto 111">
            <a:extLst>
              <a:ext uri="{FF2B5EF4-FFF2-40B4-BE49-F238E27FC236}">
                <a16:creationId xmlns:a16="http://schemas.microsoft.com/office/drawing/2014/main" id="{0E6EE2B9-6F5A-4990-9B7C-FCEAD9F4CD30}"/>
              </a:ext>
            </a:extLst>
          </p:cNvPr>
          <p:cNvSpPr txBox="1"/>
          <p:nvPr/>
        </p:nvSpPr>
        <p:spPr>
          <a:xfrm>
            <a:off x="3141322" y="2058196"/>
            <a:ext cx="301686" cy="369332"/>
          </a:xfrm>
          <a:prstGeom prst="rect">
            <a:avLst/>
          </a:prstGeom>
          <a:noFill/>
        </p:spPr>
        <p:txBody>
          <a:bodyPr wrap="none" rtlCol="0">
            <a:spAutoFit/>
          </a:bodyPr>
          <a:lstStyle/>
          <a:p>
            <a:r>
              <a:rPr lang="pt-BR" dirty="0"/>
              <a:t>2</a:t>
            </a:r>
          </a:p>
        </p:txBody>
      </p:sp>
      <p:sp>
        <p:nvSpPr>
          <p:cNvPr id="113" name="CaixaDeTexto 112">
            <a:extLst>
              <a:ext uri="{FF2B5EF4-FFF2-40B4-BE49-F238E27FC236}">
                <a16:creationId xmlns:a16="http://schemas.microsoft.com/office/drawing/2014/main" id="{4AFE3131-A85C-493F-AB3D-ABD49FD14B60}"/>
              </a:ext>
            </a:extLst>
          </p:cNvPr>
          <p:cNvSpPr txBox="1"/>
          <p:nvPr/>
        </p:nvSpPr>
        <p:spPr>
          <a:xfrm>
            <a:off x="6394720" y="-14971"/>
            <a:ext cx="301686" cy="369332"/>
          </a:xfrm>
          <a:prstGeom prst="rect">
            <a:avLst/>
          </a:prstGeom>
          <a:noFill/>
        </p:spPr>
        <p:txBody>
          <a:bodyPr wrap="none" rtlCol="0">
            <a:spAutoFit/>
          </a:bodyPr>
          <a:lstStyle/>
          <a:p>
            <a:r>
              <a:rPr lang="pt-BR" dirty="0"/>
              <a:t>3</a:t>
            </a:r>
          </a:p>
        </p:txBody>
      </p:sp>
      <p:sp>
        <p:nvSpPr>
          <p:cNvPr id="114" name="CaixaDeTexto 113">
            <a:extLst>
              <a:ext uri="{FF2B5EF4-FFF2-40B4-BE49-F238E27FC236}">
                <a16:creationId xmlns:a16="http://schemas.microsoft.com/office/drawing/2014/main" id="{1262A87F-4D13-4530-B78D-AF52F5FD16D3}"/>
              </a:ext>
            </a:extLst>
          </p:cNvPr>
          <p:cNvSpPr txBox="1"/>
          <p:nvPr/>
        </p:nvSpPr>
        <p:spPr>
          <a:xfrm>
            <a:off x="6669279" y="3799929"/>
            <a:ext cx="301686" cy="369332"/>
          </a:xfrm>
          <a:prstGeom prst="rect">
            <a:avLst/>
          </a:prstGeom>
          <a:noFill/>
        </p:spPr>
        <p:txBody>
          <a:bodyPr wrap="none" rtlCol="0">
            <a:spAutoFit/>
          </a:bodyPr>
          <a:lstStyle/>
          <a:p>
            <a:r>
              <a:rPr lang="pt-BR" dirty="0"/>
              <a:t>4</a:t>
            </a:r>
          </a:p>
        </p:txBody>
      </p:sp>
      <p:sp>
        <p:nvSpPr>
          <p:cNvPr id="115" name="CaixaDeTexto 114">
            <a:extLst>
              <a:ext uri="{FF2B5EF4-FFF2-40B4-BE49-F238E27FC236}">
                <a16:creationId xmlns:a16="http://schemas.microsoft.com/office/drawing/2014/main" id="{280C31FB-75F1-4779-BFDB-557F0DCC9A62}"/>
              </a:ext>
            </a:extLst>
          </p:cNvPr>
          <p:cNvSpPr txBox="1"/>
          <p:nvPr/>
        </p:nvSpPr>
        <p:spPr>
          <a:xfrm>
            <a:off x="3109406" y="4531912"/>
            <a:ext cx="301686" cy="369332"/>
          </a:xfrm>
          <a:prstGeom prst="rect">
            <a:avLst/>
          </a:prstGeom>
          <a:noFill/>
        </p:spPr>
        <p:txBody>
          <a:bodyPr wrap="none" rtlCol="0">
            <a:spAutoFit/>
          </a:bodyPr>
          <a:lstStyle/>
          <a:p>
            <a:r>
              <a:rPr lang="pt-BR" dirty="0"/>
              <a:t>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068982"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endParaRPr lang="pt-BR" sz="2400" b="1" dirty="0"/>
          </a:p>
        </p:txBody>
      </p:sp>
      <p:cxnSp>
        <p:nvCxnSpPr>
          <p:cNvPr id="72" name="Conector de Seta Reta 71">
            <a:extLst>
              <a:ext uri="{FF2B5EF4-FFF2-40B4-BE49-F238E27FC236}">
                <a16:creationId xmlns:a16="http://schemas.microsoft.com/office/drawing/2014/main" id="{4661CD84-B41D-4844-9105-AF7CFE4A8A14}"/>
              </a:ext>
            </a:extLst>
          </p:cNvPr>
          <p:cNvCxnSpPr>
            <a:stCxn id="6150" idx="0"/>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11347" y="2765740"/>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tângulo 39">
            <a:extLst>
              <a:ext uri="{FF2B5EF4-FFF2-40B4-BE49-F238E27FC236}">
                <a16:creationId xmlns:a16="http://schemas.microsoft.com/office/drawing/2014/main" id="{9CBDA73F-9166-4D97-BBFE-6A2C5ABA5431}"/>
              </a:ext>
            </a:extLst>
          </p:cNvPr>
          <p:cNvSpPr/>
          <p:nvPr/>
        </p:nvSpPr>
        <p:spPr>
          <a:xfrm>
            <a:off x="3138747" y="6130591"/>
            <a:ext cx="2408813" cy="369332"/>
          </a:xfrm>
          <a:prstGeom prst="rect">
            <a:avLst/>
          </a:prstGeom>
        </p:spPr>
        <p:txBody>
          <a:bodyPr wrap="square">
            <a:spAutoFit/>
          </a:bodyPr>
          <a:lstStyle/>
          <a:p>
            <a:r>
              <a:rPr lang="pt-BR" b="1" dirty="0" err="1">
                <a:solidFill>
                  <a:schemeClr val="bg1"/>
                </a:solidFill>
              </a:rPr>
              <a:t>Necrosis</a:t>
            </a:r>
            <a:endParaRPr lang="pt-BR" b="1" dirty="0">
              <a:solidFill>
                <a:schemeClr val="bg1"/>
              </a:solidFill>
            </a:endParaRPr>
          </a:p>
        </p:txBody>
      </p:sp>
    </p:spTree>
    <p:extLst>
      <p:ext uri="{BB962C8B-B14F-4D97-AF65-F5344CB8AC3E}">
        <p14:creationId xmlns:p14="http://schemas.microsoft.com/office/powerpoint/2010/main" val="24185239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79585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9" name="Retângulo 68">
            <a:extLst>
              <a:ext uri="{FF2B5EF4-FFF2-40B4-BE49-F238E27FC236}">
                <a16:creationId xmlns:a16="http://schemas.microsoft.com/office/drawing/2014/main" id="{8841985F-279C-48F2-BA1D-890FFC0BC70F}"/>
              </a:ext>
            </a:extLst>
          </p:cNvPr>
          <p:cNvSpPr/>
          <p:nvPr/>
        </p:nvSpPr>
        <p:spPr>
          <a:xfrm>
            <a:off x="55518" y="169695"/>
            <a:ext cx="5550430"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r>
              <a:rPr lang="pt-BR" sz="2400" b="1" dirty="0"/>
              <a:t> por </a:t>
            </a:r>
            <a:r>
              <a:rPr lang="pt-BR" sz="2400" b="1" dirty="0" err="1"/>
              <a:t>la</a:t>
            </a:r>
            <a:r>
              <a:rPr lang="pt-BR" sz="2400" b="1" dirty="0"/>
              <a:t> </a:t>
            </a:r>
            <a:r>
              <a:rPr lang="pt-BR" sz="2400" b="1" i="1" dirty="0" err="1"/>
              <a:t>Lonomia</a:t>
            </a:r>
            <a:r>
              <a:rPr lang="pt-BR" sz="2400" b="1" dirty="0"/>
              <a:t> sp. </a:t>
            </a:r>
          </a:p>
        </p:txBody>
      </p:sp>
      <p:cxnSp>
        <p:nvCxnSpPr>
          <p:cNvPr id="72" name="Conector de Seta Reta 71">
            <a:extLst>
              <a:ext uri="{FF2B5EF4-FFF2-40B4-BE49-F238E27FC236}">
                <a16:creationId xmlns:a16="http://schemas.microsoft.com/office/drawing/2014/main" id="{4661CD84-B41D-4844-9105-AF7CFE4A8A14}"/>
              </a:ext>
            </a:extLst>
          </p:cNvPr>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0" name="Picture 2" descr="Resultado de imagem para lonomia">
            <a:extLst>
              <a:ext uri="{FF2B5EF4-FFF2-40B4-BE49-F238E27FC236}">
                <a16:creationId xmlns:a16="http://schemas.microsoft.com/office/drawing/2014/main" id="{CD92E851-2433-40C1-B9D9-BA2D317F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19" y="2846934"/>
            <a:ext cx="1991835" cy="1492344"/>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1" name="Picture 4" descr="Resultado de imagem para caveira vetor">
            <a:extLst>
              <a:ext uri="{FF2B5EF4-FFF2-40B4-BE49-F238E27FC236}">
                <a16:creationId xmlns:a16="http://schemas.microsoft.com/office/drawing/2014/main" id="{2E0374DB-B1B2-46DC-9E1D-E0955D6EC15D}"/>
              </a:ext>
            </a:extLst>
          </p:cNvPr>
          <p:cNvPicPr>
            <a:picLocks noChangeAspect="1" noChangeArrowheads="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1536" y="3429000"/>
            <a:ext cx="732240" cy="943550"/>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descr="Resultado de imagem para lonomia">
            <a:extLst>
              <a:ext uri="{FF2B5EF4-FFF2-40B4-BE49-F238E27FC236}">
                <a16:creationId xmlns:a16="http://schemas.microsoft.com/office/drawing/2014/main" id="{57A4799C-13CE-4D8B-804C-CD96BE3396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34761" y="4897435"/>
            <a:ext cx="2027319" cy="101366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grpSp>
        <p:nvGrpSpPr>
          <p:cNvPr id="32" name="Agrupar 31">
            <a:extLst>
              <a:ext uri="{FF2B5EF4-FFF2-40B4-BE49-F238E27FC236}">
                <a16:creationId xmlns:a16="http://schemas.microsoft.com/office/drawing/2014/main" id="{CEFE154F-AE92-4C2B-805D-81EE1CA67F08}"/>
              </a:ext>
            </a:extLst>
          </p:cNvPr>
          <p:cNvGrpSpPr/>
          <p:nvPr/>
        </p:nvGrpSpPr>
        <p:grpSpPr>
          <a:xfrm>
            <a:off x="10549735" y="169695"/>
            <a:ext cx="1457518" cy="1343023"/>
            <a:chOff x="3491897" y="1019866"/>
            <a:chExt cx="5759553" cy="5566322"/>
          </a:xfrm>
        </p:grpSpPr>
        <p:sp>
          <p:nvSpPr>
            <p:cNvPr id="33" name="Triângulo isósceles 32">
              <a:extLst>
                <a:ext uri="{FF2B5EF4-FFF2-40B4-BE49-F238E27FC236}">
                  <a16:creationId xmlns:a16="http://schemas.microsoft.com/office/drawing/2014/main" id="{8002B506-C231-4FD8-B0D0-5E83E29A967A}"/>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4" name="CaixaDeTexto 33">
              <a:extLst>
                <a:ext uri="{FF2B5EF4-FFF2-40B4-BE49-F238E27FC236}">
                  <a16:creationId xmlns:a16="http://schemas.microsoft.com/office/drawing/2014/main" id="{06E6FC0F-2966-481F-B28A-2EB0B3C02507}"/>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5" name="Conector reto 34">
              <a:extLst>
                <a:ext uri="{FF2B5EF4-FFF2-40B4-BE49-F238E27FC236}">
                  <a16:creationId xmlns:a16="http://schemas.microsoft.com/office/drawing/2014/main" id="{80D79CDF-AA01-4AB3-B134-23FADC5EAF40}"/>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22F613B4-2DFC-4528-B8B3-6CBF500B86AC}"/>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68B10F39-697B-43E9-8816-BE95B976833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87073BED-64FD-4893-8985-3EB55305CC6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BDE8DDAD-27A3-4147-A9B5-7B4D4DB916D5}"/>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93286961-D0C9-499E-8DAA-A1A258CB3C12}"/>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Retângulo 40">
            <a:extLst>
              <a:ext uri="{FF2B5EF4-FFF2-40B4-BE49-F238E27FC236}">
                <a16:creationId xmlns:a16="http://schemas.microsoft.com/office/drawing/2014/main" id="{2C4EA1EE-BEA6-4667-91B6-9F1A0F0DE3D0}"/>
              </a:ext>
            </a:extLst>
          </p:cNvPr>
          <p:cNvSpPr/>
          <p:nvPr/>
        </p:nvSpPr>
        <p:spPr>
          <a:xfrm>
            <a:off x="10742550" y="1056664"/>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D40C77D5-C1E2-4122-9007-DCF1197F7B33}"/>
              </a:ext>
            </a:extLst>
          </p:cNvPr>
          <p:cNvSpPr txBox="1"/>
          <p:nvPr/>
        </p:nvSpPr>
        <p:spPr>
          <a:xfrm>
            <a:off x="789425" y="6435980"/>
            <a:ext cx="1317990" cy="369332"/>
          </a:xfrm>
          <a:prstGeom prst="rect">
            <a:avLst/>
          </a:prstGeom>
          <a:noFill/>
        </p:spPr>
        <p:txBody>
          <a:bodyPr wrap="none" rtlCol="0">
            <a:spAutoFit/>
          </a:bodyPr>
          <a:lstStyle/>
          <a:p>
            <a:r>
              <a:rPr lang="pt-BR" i="1" dirty="0" err="1"/>
              <a:t>Lonomia</a:t>
            </a:r>
            <a:r>
              <a:rPr lang="pt-BR" dirty="0"/>
              <a:t> sp.</a:t>
            </a:r>
          </a:p>
        </p:txBody>
      </p:sp>
    </p:spTree>
    <p:extLst>
      <p:ext uri="{BB962C8B-B14F-4D97-AF65-F5344CB8AC3E}">
        <p14:creationId xmlns:p14="http://schemas.microsoft.com/office/powerpoint/2010/main" val="14400797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79585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9" name="Retângulo 68">
            <a:extLst>
              <a:ext uri="{FF2B5EF4-FFF2-40B4-BE49-F238E27FC236}">
                <a16:creationId xmlns:a16="http://schemas.microsoft.com/office/drawing/2014/main" id="{8841985F-279C-48F2-BA1D-890FFC0BC70F}"/>
              </a:ext>
            </a:extLst>
          </p:cNvPr>
          <p:cNvSpPr/>
          <p:nvPr/>
        </p:nvSpPr>
        <p:spPr>
          <a:xfrm>
            <a:off x="55518" y="169695"/>
            <a:ext cx="5550430"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r>
              <a:rPr lang="pt-BR" sz="2400" b="1" dirty="0"/>
              <a:t> por </a:t>
            </a:r>
            <a:r>
              <a:rPr lang="pt-BR" sz="2400" b="1" dirty="0" err="1"/>
              <a:t>la</a:t>
            </a:r>
            <a:r>
              <a:rPr lang="pt-BR" sz="2400" b="1" dirty="0"/>
              <a:t> </a:t>
            </a:r>
            <a:r>
              <a:rPr lang="pt-BR" sz="2400" b="1" i="1" dirty="0" err="1"/>
              <a:t>Lonomia</a:t>
            </a:r>
            <a:r>
              <a:rPr lang="pt-BR" sz="2400" b="1" dirty="0"/>
              <a:t> sp. </a:t>
            </a:r>
          </a:p>
        </p:txBody>
      </p:sp>
      <p:cxnSp>
        <p:nvCxnSpPr>
          <p:cNvPr id="72" name="Conector de Seta Reta 71">
            <a:extLst>
              <a:ext uri="{FF2B5EF4-FFF2-40B4-BE49-F238E27FC236}">
                <a16:creationId xmlns:a16="http://schemas.microsoft.com/office/drawing/2014/main" id="{4661CD84-B41D-4844-9105-AF7CFE4A8A14}"/>
              </a:ext>
            </a:extLst>
          </p:cNvPr>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0" name="Picture 2" descr="Resultado de imagem para lonomia">
            <a:extLst>
              <a:ext uri="{FF2B5EF4-FFF2-40B4-BE49-F238E27FC236}">
                <a16:creationId xmlns:a16="http://schemas.microsoft.com/office/drawing/2014/main" id="{CD92E851-2433-40C1-B9D9-BA2D317F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19" y="2846934"/>
            <a:ext cx="1991835" cy="1492344"/>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1" name="Picture 4" descr="Resultado de imagem para caveira vetor">
            <a:extLst>
              <a:ext uri="{FF2B5EF4-FFF2-40B4-BE49-F238E27FC236}">
                <a16:creationId xmlns:a16="http://schemas.microsoft.com/office/drawing/2014/main" id="{2E0374DB-B1B2-46DC-9E1D-E0955D6EC15D}"/>
              </a:ext>
            </a:extLst>
          </p:cNvPr>
          <p:cNvPicPr>
            <a:picLocks noChangeAspect="1" noChangeArrowheads="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1536" y="3429000"/>
            <a:ext cx="732240" cy="943550"/>
          </a:xfrm>
          <a:prstGeom prst="rect">
            <a:avLst/>
          </a:prstGeom>
          <a:noFill/>
          <a:extLst>
            <a:ext uri="{909E8E84-426E-40DD-AFC4-6F175D3DCCD1}">
              <a14:hiddenFill xmlns:a14="http://schemas.microsoft.com/office/drawing/2010/main">
                <a:solidFill>
                  <a:srgbClr val="FFFFFF"/>
                </a:solidFill>
              </a14:hiddenFill>
            </a:ext>
          </a:extLst>
        </p:spPr>
      </p:pic>
      <p:sp>
        <p:nvSpPr>
          <p:cNvPr id="2" name="Sinal de Adição 1">
            <a:extLst>
              <a:ext uri="{FF2B5EF4-FFF2-40B4-BE49-F238E27FC236}">
                <a16:creationId xmlns:a16="http://schemas.microsoft.com/office/drawing/2014/main" id="{F69C0AF1-90A4-46B5-98F0-641F8DC290DB}"/>
              </a:ext>
            </a:extLst>
          </p:cNvPr>
          <p:cNvSpPr/>
          <p:nvPr/>
        </p:nvSpPr>
        <p:spPr>
          <a:xfrm>
            <a:off x="3455066" y="591951"/>
            <a:ext cx="506477" cy="566057"/>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482" name="Picture 2" descr="Resultado de imagem para cefaleia">
            <a:extLst>
              <a:ext uri="{FF2B5EF4-FFF2-40B4-BE49-F238E27FC236}">
                <a16:creationId xmlns:a16="http://schemas.microsoft.com/office/drawing/2014/main" id="{69CC9504-455A-40DB-AE64-E237004E8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999" y="1158051"/>
            <a:ext cx="2088001"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4" name="Picture 4" descr="Resultado de imagem para emoji enjoado">
            <a:extLst>
              <a:ext uri="{FF2B5EF4-FFF2-40B4-BE49-F238E27FC236}">
                <a16:creationId xmlns:a16="http://schemas.microsoft.com/office/drawing/2014/main" id="{1AD4CC3E-3169-409F-94F9-89E79BB98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049" y="263716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esultado de imagem para mareos">
            <a:extLst>
              <a:ext uri="{FF2B5EF4-FFF2-40B4-BE49-F238E27FC236}">
                <a16:creationId xmlns:a16="http://schemas.microsoft.com/office/drawing/2014/main" id="{29A7BE6C-ACC7-45C7-91B9-F417850D4C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218" r="12844"/>
          <a:stretch/>
        </p:blipFill>
        <p:spPr bwMode="auto">
          <a:xfrm>
            <a:off x="7058567" y="2723248"/>
            <a:ext cx="187033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8" name="Picture 8" descr="Resultado de imagem para dolor abdominal">
            <a:extLst>
              <a:ext uri="{FF2B5EF4-FFF2-40B4-BE49-F238E27FC236}">
                <a16:creationId xmlns:a16="http://schemas.microsoft.com/office/drawing/2014/main" id="{F49BDC94-09FB-4C61-9B32-951AAF7B7F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912" y="1158051"/>
            <a:ext cx="218000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0" name="Picture 10" descr="Resultado de imagem para artralgia">
            <a:extLst>
              <a:ext uri="{FF2B5EF4-FFF2-40B4-BE49-F238E27FC236}">
                <a16:creationId xmlns:a16="http://schemas.microsoft.com/office/drawing/2014/main" id="{A313ABF2-08F3-45AD-918B-1D830760EA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1824" y="1158008"/>
            <a:ext cx="144000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E79588D-90EF-4C9D-8840-FC7943C20089}"/>
              </a:ext>
            </a:extLst>
          </p:cNvPr>
          <p:cNvSpPr txBox="1"/>
          <p:nvPr/>
        </p:nvSpPr>
        <p:spPr>
          <a:xfrm>
            <a:off x="5463431" y="663830"/>
            <a:ext cx="3580339" cy="461665"/>
          </a:xfrm>
          <a:prstGeom prst="rect">
            <a:avLst/>
          </a:prstGeom>
          <a:noFill/>
        </p:spPr>
        <p:txBody>
          <a:bodyPr wrap="none" rtlCol="0">
            <a:spAutoFit/>
          </a:bodyPr>
          <a:lstStyle/>
          <a:p>
            <a:r>
              <a:rPr lang="pt-BR" sz="2400" b="1" dirty="0" err="1"/>
              <a:t>Manifestaciones</a:t>
            </a:r>
            <a:r>
              <a:rPr lang="pt-BR" sz="2400" b="1" dirty="0"/>
              <a:t> </a:t>
            </a:r>
            <a:r>
              <a:rPr lang="pt-BR" sz="2400" b="1" dirty="0" err="1"/>
              <a:t>generales</a:t>
            </a:r>
            <a:endParaRPr lang="pt-BR" sz="2400" b="1" dirty="0"/>
          </a:p>
        </p:txBody>
      </p:sp>
      <p:sp>
        <p:nvSpPr>
          <p:cNvPr id="4" name="Retângulo 3">
            <a:extLst>
              <a:ext uri="{FF2B5EF4-FFF2-40B4-BE49-F238E27FC236}">
                <a16:creationId xmlns:a16="http://schemas.microsoft.com/office/drawing/2014/main" id="{817E5AC4-EBAF-4330-B8E6-C720E68C11E7}"/>
              </a:ext>
            </a:extLst>
          </p:cNvPr>
          <p:cNvSpPr/>
          <p:nvPr/>
        </p:nvSpPr>
        <p:spPr>
          <a:xfrm>
            <a:off x="3418114" y="620218"/>
            <a:ext cx="7095762" cy="36347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71E821BB-1EED-4D7D-A705-17ED62326B5A}"/>
              </a:ext>
            </a:extLst>
          </p:cNvPr>
          <p:cNvSpPr/>
          <p:nvPr/>
        </p:nvSpPr>
        <p:spPr>
          <a:xfrm>
            <a:off x="4019587" y="2228676"/>
            <a:ext cx="2088001" cy="369332"/>
          </a:xfrm>
          <a:prstGeom prst="rect">
            <a:avLst/>
          </a:prstGeom>
          <a:solidFill>
            <a:srgbClr val="000000">
              <a:alpha val="25098"/>
            </a:srgbClr>
          </a:solidFill>
        </p:spPr>
        <p:txBody>
          <a:bodyPr wrap="square">
            <a:spAutoFit/>
          </a:bodyPr>
          <a:lstStyle/>
          <a:p>
            <a:pPr algn="ctr"/>
            <a:r>
              <a:rPr lang="pt-BR" b="1" dirty="0" err="1">
                <a:solidFill>
                  <a:schemeClr val="bg1"/>
                </a:solidFill>
                <a:effectLst>
                  <a:outerShdw blurRad="38100" dist="38100" dir="2700000" algn="tl">
                    <a:srgbClr val="000000">
                      <a:alpha val="43137"/>
                    </a:srgbClr>
                  </a:outerShdw>
                </a:effectLst>
              </a:rPr>
              <a:t>Dolor</a:t>
            </a:r>
            <a:r>
              <a:rPr lang="pt-BR" b="1" dirty="0">
                <a:solidFill>
                  <a:schemeClr val="bg1"/>
                </a:solidFill>
                <a:effectLst>
                  <a:outerShdw blurRad="38100" dist="38100" dir="2700000" algn="tl">
                    <a:srgbClr val="000000">
                      <a:alpha val="43137"/>
                    </a:srgbClr>
                  </a:outerShdw>
                </a:effectLst>
              </a:rPr>
              <a:t> de </a:t>
            </a:r>
            <a:r>
              <a:rPr lang="pt-BR" b="1" dirty="0" err="1">
                <a:solidFill>
                  <a:schemeClr val="bg1"/>
                </a:solidFill>
                <a:effectLst>
                  <a:outerShdw blurRad="38100" dist="38100" dir="2700000" algn="tl">
                    <a:srgbClr val="000000">
                      <a:alpha val="43137"/>
                    </a:srgbClr>
                  </a:outerShdw>
                </a:effectLst>
              </a:rPr>
              <a:t>cabeza</a:t>
            </a:r>
            <a:endParaRPr lang="pt-BR" b="1" dirty="0">
              <a:solidFill>
                <a:schemeClr val="bg1"/>
              </a:solidFill>
              <a:effectLst>
                <a:outerShdw blurRad="38100" dist="38100" dir="2700000" algn="tl">
                  <a:srgbClr val="000000">
                    <a:alpha val="43137"/>
                  </a:srgbClr>
                </a:outerShdw>
              </a:effectLst>
            </a:endParaRPr>
          </a:p>
        </p:txBody>
      </p:sp>
      <p:sp>
        <p:nvSpPr>
          <p:cNvPr id="71" name="Retângulo 70">
            <a:extLst>
              <a:ext uri="{FF2B5EF4-FFF2-40B4-BE49-F238E27FC236}">
                <a16:creationId xmlns:a16="http://schemas.microsoft.com/office/drawing/2014/main" id="{91A816B6-5075-40FA-AC79-6ADBEE2C11EB}"/>
              </a:ext>
            </a:extLst>
          </p:cNvPr>
          <p:cNvSpPr/>
          <p:nvPr/>
        </p:nvSpPr>
        <p:spPr>
          <a:xfrm>
            <a:off x="6209599" y="2248277"/>
            <a:ext cx="2159313" cy="369332"/>
          </a:xfrm>
          <a:prstGeom prst="rect">
            <a:avLst/>
          </a:prstGeom>
          <a:solidFill>
            <a:srgbClr val="000000">
              <a:alpha val="25098"/>
            </a:srgbClr>
          </a:solidFill>
        </p:spPr>
        <p:txBody>
          <a:bodyPr wrap="square">
            <a:spAutoFit/>
          </a:bodyPr>
          <a:lstStyle/>
          <a:p>
            <a:pPr algn="ctr"/>
            <a:r>
              <a:rPr lang="pt-BR" b="1" dirty="0" err="1">
                <a:solidFill>
                  <a:schemeClr val="bg1"/>
                </a:solidFill>
                <a:effectLst>
                  <a:outerShdw blurRad="38100" dist="38100" dir="2700000" algn="tl">
                    <a:srgbClr val="000000">
                      <a:alpha val="43137"/>
                    </a:srgbClr>
                  </a:outerShdw>
                </a:effectLst>
              </a:rPr>
              <a:t>Dolor</a:t>
            </a:r>
            <a:r>
              <a:rPr lang="pt-BR" b="1" dirty="0">
                <a:solidFill>
                  <a:schemeClr val="bg1"/>
                </a:solidFill>
                <a:effectLst>
                  <a:outerShdw blurRad="38100" dist="38100" dir="2700000" algn="tl">
                    <a:srgbClr val="000000">
                      <a:alpha val="43137"/>
                    </a:srgbClr>
                  </a:outerShdw>
                </a:effectLst>
              </a:rPr>
              <a:t> abdominal</a:t>
            </a:r>
          </a:p>
        </p:txBody>
      </p:sp>
      <p:sp>
        <p:nvSpPr>
          <p:cNvPr id="73" name="Retângulo 72">
            <a:extLst>
              <a:ext uri="{FF2B5EF4-FFF2-40B4-BE49-F238E27FC236}">
                <a16:creationId xmlns:a16="http://schemas.microsoft.com/office/drawing/2014/main" id="{F5B5D987-D885-4DA9-A2E7-1E4FE0DB0049}"/>
              </a:ext>
            </a:extLst>
          </p:cNvPr>
          <p:cNvSpPr/>
          <p:nvPr/>
        </p:nvSpPr>
        <p:spPr>
          <a:xfrm>
            <a:off x="8453550" y="2033940"/>
            <a:ext cx="1493223" cy="584775"/>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Dolor</a:t>
            </a:r>
            <a:r>
              <a:rPr lang="pt-BR" sz="1600" b="1" dirty="0">
                <a:solidFill>
                  <a:schemeClr val="bg1"/>
                </a:solidFill>
                <a:effectLst>
                  <a:outerShdw blurRad="38100" dist="38100" dir="2700000" algn="tl">
                    <a:srgbClr val="000000">
                      <a:alpha val="43137"/>
                    </a:srgbClr>
                  </a:outerShdw>
                </a:effectLst>
              </a:rPr>
              <a:t> en </a:t>
            </a:r>
            <a:r>
              <a:rPr lang="pt-BR" sz="1600" b="1" dirty="0" err="1">
                <a:solidFill>
                  <a:schemeClr val="bg1"/>
                </a:solidFill>
                <a:effectLst>
                  <a:outerShdw blurRad="38100" dist="38100" dir="2700000" algn="tl">
                    <a:srgbClr val="000000">
                      <a:alpha val="43137"/>
                    </a:srgbClr>
                  </a:outerShdw>
                </a:effectLst>
              </a:rPr>
              <a:t>las</a:t>
            </a:r>
            <a:r>
              <a:rPr lang="pt-BR" sz="1600" b="1" dirty="0">
                <a:solidFill>
                  <a:schemeClr val="bg1"/>
                </a:solidFill>
                <a:effectLst>
                  <a:outerShdw blurRad="38100" dist="38100" dir="2700000" algn="tl">
                    <a:srgbClr val="000000">
                      <a:alpha val="43137"/>
                    </a:srgbClr>
                  </a:outerShdw>
                </a:effectLst>
              </a:rPr>
              <a:t> </a:t>
            </a:r>
            <a:r>
              <a:rPr lang="pt-BR" sz="1600" b="1" dirty="0" err="1">
                <a:solidFill>
                  <a:schemeClr val="bg1"/>
                </a:solidFill>
                <a:effectLst>
                  <a:outerShdw blurRad="38100" dist="38100" dir="2700000" algn="tl">
                    <a:srgbClr val="000000">
                      <a:alpha val="43137"/>
                    </a:srgbClr>
                  </a:outerShdw>
                </a:effectLst>
              </a:rPr>
              <a:t>articulaciones</a:t>
            </a:r>
            <a:endParaRPr lang="pt-BR" sz="1600" b="1" dirty="0">
              <a:solidFill>
                <a:schemeClr val="bg1"/>
              </a:solidFill>
              <a:effectLst>
                <a:outerShdw blurRad="38100" dist="38100" dir="2700000" algn="tl">
                  <a:srgbClr val="000000">
                    <a:alpha val="43137"/>
                  </a:srgbClr>
                </a:outerShdw>
              </a:effectLst>
            </a:endParaRPr>
          </a:p>
        </p:txBody>
      </p:sp>
      <p:sp>
        <p:nvSpPr>
          <p:cNvPr id="74" name="Retângulo 73">
            <a:extLst>
              <a:ext uri="{FF2B5EF4-FFF2-40B4-BE49-F238E27FC236}">
                <a16:creationId xmlns:a16="http://schemas.microsoft.com/office/drawing/2014/main" id="{5D4569EB-03E4-4A9B-B985-EFE042792C0E}"/>
              </a:ext>
            </a:extLst>
          </p:cNvPr>
          <p:cNvSpPr/>
          <p:nvPr/>
        </p:nvSpPr>
        <p:spPr>
          <a:xfrm>
            <a:off x="5005884" y="3801211"/>
            <a:ext cx="1870330" cy="338554"/>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Náusesas</a:t>
            </a:r>
            <a:r>
              <a:rPr lang="pt-BR" sz="1600" b="1" dirty="0">
                <a:solidFill>
                  <a:schemeClr val="bg1"/>
                </a:solidFill>
                <a:effectLst>
                  <a:outerShdw blurRad="38100" dist="38100" dir="2700000" algn="tl">
                    <a:srgbClr val="000000">
                      <a:alpha val="43137"/>
                    </a:srgbClr>
                  </a:outerShdw>
                </a:effectLst>
              </a:rPr>
              <a:t>/Vómitos</a:t>
            </a:r>
          </a:p>
        </p:txBody>
      </p:sp>
      <p:sp>
        <p:nvSpPr>
          <p:cNvPr id="75" name="Retângulo 74">
            <a:extLst>
              <a:ext uri="{FF2B5EF4-FFF2-40B4-BE49-F238E27FC236}">
                <a16:creationId xmlns:a16="http://schemas.microsoft.com/office/drawing/2014/main" id="{0D70F5C3-D2A6-4F68-92CD-BD340CA02DAE}"/>
              </a:ext>
            </a:extLst>
          </p:cNvPr>
          <p:cNvSpPr/>
          <p:nvPr/>
        </p:nvSpPr>
        <p:spPr>
          <a:xfrm>
            <a:off x="7047681" y="3822811"/>
            <a:ext cx="1870330" cy="338554"/>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Mareos</a:t>
            </a:r>
            <a:endParaRPr lang="pt-BR" sz="1600" b="1" dirty="0">
              <a:solidFill>
                <a:schemeClr val="bg1"/>
              </a:solidFill>
              <a:effectLst>
                <a:outerShdw blurRad="38100" dist="38100" dir="2700000" algn="tl">
                  <a:srgbClr val="000000">
                    <a:alpha val="43137"/>
                  </a:srgbClr>
                </a:outerShdw>
              </a:effectLst>
            </a:endParaRPr>
          </a:p>
        </p:txBody>
      </p:sp>
      <p:pic>
        <p:nvPicPr>
          <p:cNvPr id="26626" name="Picture 2" descr="Resultado de imagem para lonomia">
            <a:extLst>
              <a:ext uri="{FF2B5EF4-FFF2-40B4-BE49-F238E27FC236}">
                <a16:creationId xmlns:a16="http://schemas.microsoft.com/office/drawing/2014/main" id="{57A4799C-13CE-4D8B-804C-CD96BE3396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6200000">
            <a:off x="434761" y="4897435"/>
            <a:ext cx="2027319" cy="101366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grpSp>
        <p:nvGrpSpPr>
          <p:cNvPr id="32" name="Agrupar 31">
            <a:extLst>
              <a:ext uri="{FF2B5EF4-FFF2-40B4-BE49-F238E27FC236}">
                <a16:creationId xmlns:a16="http://schemas.microsoft.com/office/drawing/2014/main" id="{CEFE154F-AE92-4C2B-805D-81EE1CA67F08}"/>
              </a:ext>
            </a:extLst>
          </p:cNvPr>
          <p:cNvGrpSpPr/>
          <p:nvPr/>
        </p:nvGrpSpPr>
        <p:grpSpPr>
          <a:xfrm>
            <a:off x="10549735" y="169695"/>
            <a:ext cx="1457518" cy="1343023"/>
            <a:chOff x="3491897" y="1019866"/>
            <a:chExt cx="5759553" cy="5566322"/>
          </a:xfrm>
        </p:grpSpPr>
        <p:sp>
          <p:nvSpPr>
            <p:cNvPr id="33" name="Triângulo isósceles 32">
              <a:extLst>
                <a:ext uri="{FF2B5EF4-FFF2-40B4-BE49-F238E27FC236}">
                  <a16:creationId xmlns:a16="http://schemas.microsoft.com/office/drawing/2014/main" id="{8002B506-C231-4FD8-B0D0-5E83E29A967A}"/>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4" name="CaixaDeTexto 33">
              <a:extLst>
                <a:ext uri="{FF2B5EF4-FFF2-40B4-BE49-F238E27FC236}">
                  <a16:creationId xmlns:a16="http://schemas.microsoft.com/office/drawing/2014/main" id="{06E6FC0F-2966-481F-B28A-2EB0B3C02507}"/>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5" name="Conector reto 34">
              <a:extLst>
                <a:ext uri="{FF2B5EF4-FFF2-40B4-BE49-F238E27FC236}">
                  <a16:creationId xmlns:a16="http://schemas.microsoft.com/office/drawing/2014/main" id="{80D79CDF-AA01-4AB3-B134-23FADC5EAF40}"/>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22F613B4-2DFC-4528-B8B3-6CBF500B86AC}"/>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68B10F39-697B-43E9-8816-BE95B976833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87073BED-64FD-4893-8985-3EB55305CC6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BDE8DDAD-27A3-4147-A9B5-7B4D4DB916D5}"/>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93286961-D0C9-499E-8DAA-A1A258CB3C12}"/>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Retângulo 40">
            <a:extLst>
              <a:ext uri="{FF2B5EF4-FFF2-40B4-BE49-F238E27FC236}">
                <a16:creationId xmlns:a16="http://schemas.microsoft.com/office/drawing/2014/main" id="{2C4EA1EE-BEA6-4667-91B6-9F1A0F0DE3D0}"/>
              </a:ext>
            </a:extLst>
          </p:cNvPr>
          <p:cNvSpPr/>
          <p:nvPr/>
        </p:nvSpPr>
        <p:spPr>
          <a:xfrm>
            <a:off x="10742550" y="1056664"/>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BFF770F6-E946-4901-A1AA-28DD0D3BF39F}"/>
              </a:ext>
            </a:extLst>
          </p:cNvPr>
          <p:cNvSpPr txBox="1"/>
          <p:nvPr/>
        </p:nvSpPr>
        <p:spPr>
          <a:xfrm>
            <a:off x="789425" y="6435980"/>
            <a:ext cx="1317990" cy="369332"/>
          </a:xfrm>
          <a:prstGeom prst="rect">
            <a:avLst/>
          </a:prstGeom>
          <a:noFill/>
        </p:spPr>
        <p:txBody>
          <a:bodyPr wrap="none" rtlCol="0">
            <a:spAutoFit/>
          </a:bodyPr>
          <a:lstStyle/>
          <a:p>
            <a:r>
              <a:rPr lang="pt-BR" i="1" dirty="0" err="1"/>
              <a:t>Lonomia</a:t>
            </a:r>
            <a:r>
              <a:rPr lang="pt-BR" dirty="0"/>
              <a:t> sp.</a:t>
            </a:r>
          </a:p>
        </p:txBody>
      </p:sp>
    </p:spTree>
    <p:extLst>
      <p:ext uri="{BB962C8B-B14F-4D97-AF65-F5344CB8AC3E}">
        <p14:creationId xmlns:p14="http://schemas.microsoft.com/office/powerpoint/2010/main" val="18130846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40762"/>
            <a:ext cx="12025135" cy="6795856"/>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3" name="Picture 2" descr="Resultado de imagem para uma mão em uma árvore">
            <a:extLst>
              <a:ext uri="{FF2B5EF4-FFF2-40B4-BE49-F238E27FC236}">
                <a16:creationId xmlns:a16="http://schemas.microsoft.com/office/drawing/2014/main" id="{74D86EFB-E29D-4D8E-A5AE-035B83703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209" y="737761"/>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9" name="Retângulo 68">
            <a:extLst>
              <a:ext uri="{FF2B5EF4-FFF2-40B4-BE49-F238E27FC236}">
                <a16:creationId xmlns:a16="http://schemas.microsoft.com/office/drawing/2014/main" id="{8841985F-279C-48F2-BA1D-890FFC0BC70F}"/>
              </a:ext>
            </a:extLst>
          </p:cNvPr>
          <p:cNvSpPr/>
          <p:nvPr/>
        </p:nvSpPr>
        <p:spPr>
          <a:xfrm>
            <a:off x="55518" y="169695"/>
            <a:ext cx="5550430" cy="461665"/>
          </a:xfrm>
          <a:prstGeom prst="rect">
            <a:avLst/>
          </a:prstGeom>
        </p:spPr>
        <p:txBody>
          <a:bodyPr wrap="none">
            <a:spAutoFit/>
          </a:bodyPr>
          <a:lstStyle/>
          <a:p>
            <a:r>
              <a:rPr lang="pt-BR" sz="2400" b="1" dirty="0" err="1"/>
              <a:t>Síntomas</a:t>
            </a:r>
            <a:r>
              <a:rPr lang="pt-BR" sz="2400" b="1" dirty="0"/>
              <a:t> </a:t>
            </a:r>
            <a:r>
              <a:rPr lang="pt-BR" sz="2400" b="1" dirty="0" err="1"/>
              <a:t>del</a:t>
            </a:r>
            <a:r>
              <a:rPr lang="pt-BR" sz="2400" b="1" dirty="0"/>
              <a:t> </a:t>
            </a:r>
            <a:r>
              <a:rPr lang="pt-BR" sz="2400" b="1" dirty="0" err="1"/>
              <a:t>erucismo</a:t>
            </a:r>
            <a:r>
              <a:rPr lang="pt-BR" sz="2400" b="1" dirty="0"/>
              <a:t> por </a:t>
            </a:r>
            <a:r>
              <a:rPr lang="pt-BR" sz="2400" b="1" dirty="0" err="1"/>
              <a:t>la</a:t>
            </a:r>
            <a:r>
              <a:rPr lang="pt-BR" sz="2400" b="1" dirty="0"/>
              <a:t> </a:t>
            </a:r>
            <a:r>
              <a:rPr lang="pt-BR" sz="2400" b="1" i="1" dirty="0" err="1"/>
              <a:t>Lonomia</a:t>
            </a:r>
            <a:r>
              <a:rPr lang="pt-BR" sz="2400" b="1" dirty="0"/>
              <a:t> sp. </a:t>
            </a:r>
          </a:p>
        </p:txBody>
      </p:sp>
      <p:cxnSp>
        <p:nvCxnSpPr>
          <p:cNvPr id="72" name="Conector de Seta Reta 71">
            <a:extLst>
              <a:ext uri="{FF2B5EF4-FFF2-40B4-BE49-F238E27FC236}">
                <a16:creationId xmlns:a16="http://schemas.microsoft.com/office/drawing/2014/main" id="{4661CD84-B41D-4844-9105-AF7CFE4A8A14}"/>
              </a:ext>
            </a:extLst>
          </p:cNvPr>
          <p:cNvCxnSpPr/>
          <p:nvPr/>
        </p:nvCxnSpPr>
        <p:spPr>
          <a:xfrm flipH="1" flipV="1">
            <a:off x="1400701" y="2250800"/>
            <a:ext cx="18294" cy="5149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0" name="Picture 2" descr="Resultado de imagem para lonomia">
            <a:extLst>
              <a:ext uri="{FF2B5EF4-FFF2-40B4-BE49-F238E27FC236}">
                <a16:creationId xmlns:a16="http://schemas.microsoft.com/office/drawing/2014/main" id="{CD92E851-2433-40C1-B9D9-BA2D317F5A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19" y="2846934"/>
            <a:ext cx="1991835" cy="1492344"/>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51" name="Picture 4" descr="Resultado de imagem para caveira vetor">
            <a:extLst>
              <a:ext uri="{FF2B5EF4-FFF2-40B4-BE49-F238E27FC236}">
                <a16:creationId xmlns:a16="http://schemas.microsoft.com/office/drawing/2014/main" id="{2E0374DB-B1B2-46DC-9E1D-E0955D6EC15D}"/>
              </a:ext>
            </a:extLst>
          </p:cNvPr>
          <p:cNvPicPr>
            <a:picLocks noChangeAspect="1" noChangeArrowheads="1"/>
          </p:cNvPicPr>
          <p:nvPr/>
        </p:nvPicPr>
        <p:blipFill>
          <a:blip r:embed="rId5">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1536" y="3429000"/>
            <a:ext cx="732240" cy="943550"/>
          </a:xfrm>
          <a:prstGeom prst="rect">
            <a:avLst/>
          </a:prstGeom>
          <a:noFill/>
          <a:extLst>
            <a:ext uri="{909E8E84-426E-40DD-AFC4-6F175D3DCCD1}">
              <a14:hiddenFill xmlns:a14="http://schemas.microsoft.com/office/drawing/2010/main">
                <a:solidFill>
                  <a:srgbClr val="FFFFFF"/>
                </a:solidFill>
              </a14:hiddenFill>
            </a:ext>
          </a:extLst>
        </p:spPr>
      </p:pic>
      <p:sp>
        <p:nvSpPr>
          <p:cNvPr id="2" name="Sinal de Adição 1">
            <a:extLst>
              <a:ext uri="{FF2B5EF4-FFF2-40B4-BE49-F238E27FC236}">
                <a16:creationId xmlns:a16="http://schemas.microsoft.com/office/drawing/2014/main" id="{F69C0AF1-90A4-46B5-98F0-641F8DC290DB}"/>
              </a:ext>
            </a:extLst>
          </p:cNvPr>
          <p:cNvSpPr/>
          <p:nvPr/>
        </p:nvSpPr>
        <p:spPr>
          <a:xfrm>
            <a:off x="3455066" y="591951"/>
            <a:ext cx="506477" cy="566057"/>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482" name="Picture 2" descr="Resultado de imagem para cefaleia">
            <a:extLst>
              <a:ext uri="{FF2B5EF4-FFF2-40B4-BE49-F238E27FC236}">
                <a16:creationId xmlns:a16="http://schemas.microsoft.com/office/drawing/2014/main" id="{69CC9504-455A-40DB-AE64-E237004E8E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999" y="1158051"/>
            <a:ext cx="2088001"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4" name="Picture 4" descr="Resultado de imagem para emoji enjoado">
            <a:extLst>
              <a:ext uri="{FF2B5EF4-FFF2-40B4-BE49-F238E27FC236}">
                <a16:creationId xmlns:a16="http://schemas.microsoft.com/office/drawing/2014/main" id="{1AD4CC3E-3169-409F-94F9-89E79BB98A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049" y="263716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esultado de imagem para mareos">
            <a:extLst>
              <a:ext uri="{FF2B5EF4-FFF2-40B4-BE49-F238E27FC236}">
                <a16:creationId xmlns:a16="http://schemas.microsoft.com/office/drawing/2014/main" id="{29A7BE6C-ACC7-45C7-91B9-F417850D4C7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7218" r="12844"/>
          <a:stretch/>
        </p:blipFill>
        <p:spPr bwMode="auto">
          <a:xfrm>
            <a:off x="7058567" y="2723248"/>
            <a:ext cx="187033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8" name="Picture 8" descr="Resultado de imagem para dolor abdominal">
            <a:extLst>
              <a:ext uri="{FF2B5EF4-FFF2-40B4-BE49-F238E27FC236}">
                <a16:creationId xmlns:a16="http://schemas.microsoft.com/office/drawing/2014/main" id="{F49BDC94-09FB-4C61-9B32-951AAF7B7F4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8912" y="1158051"/>
            <a:ext cx="218000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0" name="Picture 10" descr="Resultado de imagem para artralgia">
            <a:extLst>
              <a:ext uri="{FF2B5EF4-FFF2-40B4-BE49-F238E27FC236}">
                <a16:creationId xmlns:a16="http://schemas.microsoft.com/office/drawing/2014/main" id="{A313ABF2-08F3-45AD-918B-1D830760EA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1824" y="1158008"/>
            <a:ext cx="1440000" cy="144000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E79588D-90EF-4C9D-8840-FC7943C20089}"/>
              </a:ext>
            </a:extLst>
          </p:cNvPr>
          <p:cNvSpPr txBox="1"/>
          <p:nvPr/>
        </p:nvSpPr>
        <p:spPr>
          <a:xfrm>
            <a:off x="5463431" y="663830"/>
            <a:ext cx="3580339" cy="461665"/>
          </a:xfrm>
          <a:prstGeom prst="rect">
            <a:avLst/>
          </a:prstGeom>
          <a:noFill/>
        </p:spPr>
        <p:txBody>
          <a:bodyPr wrap="none" rtlCol="0">
            <a:spAutoFit/>
          </a:bodyPr>
          <a:lstStyle/>
          <a:p>
            <a:r>
              <a:rPr lang="pt-BR" sz="2400" b="1" dirty="0" err="1"/>
              <a:t>Manifestaciones</a:t>
            </a:r>
            <a:r>
              <a:rPr lang="pt-BR" sz="2400" b="1" dirty="0"/>
              <a:t> </a:t>
            </a:r>
            <a:r>
              <a:rPr lang="pt-BR" sz="2400" b="1" dirty="0" err="1"/>
              <a:t>generales</a:t>
            </a:r>
            <a:endParaRPr lang="pt-BR" sz="2400" b="1" dirty="0"/>
          </a:p>
        </p:txBody>
      </p:sp>
      <p:sp>
        <p:nvSpPr>
          <p:cNvPr id="4" name="Retângulo 3">
            <a:extLst>
              <a:ext uri="{FF2B5EF4-FFF2-40B4-BE49-F238E27FC236}">
                <a16:creationId xmlns:a16="http://schemas.microsoft.com/office/drawing/2014/main" id="{817E5AC4-EBAF-4330-B8E6-C720E68C11E7}"/>
              </a:ext>
            </a:extLst>
          </p:cNvPr>
          <p:cNvSpPr/>
          <p:nvPr/>
        </p:nvSpPr>
        <p:spPr>
          <a:xfrm>
            <a:off x="3418114" y="620218"/>
            <a:ext cx="7095762" cy="363478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29780632-322E-45D2-8467-CEF8C5848C88}"/>
              </a:ext>
            </a:extLst>
          </p:cNvPr>
          <p:cNvSpPr/>
          <p:nvPr/>
        </p:nvSpPr>
        <p:spPr>
          <a:xfrm>
            <a:off x="3418114" y="4380204"/>
            <a:ext cx="7095762" cy="2250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Sinal de Adição 64">
            <a:extLst>
              <a:ext uri="{FF2B5EF4-FFF2-40B4-BE49-F238E27FC236}">
                <a16:creationId xmlns:a16="http://schemas.microsoft.com/office/drawing/2014/main" id="{90ACB78A-203D-4A2B-838B-D38EFC5CCA66}"/>
              </a:ext>
            </a:extLst>
          </p:cNvPr>
          <p:cNvSpPr/>
          <p:nvPr/>
        </p:nvSpPr>
        <p:spPr>
          <a:xfrm>
            <a:off x="3484809" y="4422501"/>
            <a:ext cx="446989" cy="566057"/>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0" name="Picture 5" descr="Lonomia equimose na coxa">
            <a:extLst>
              <a:ext uri="{FF2B5EF4-FFF2-40B4-BE49-F238E27FC236}">
                <a16:creationId xmlns:a16="http://schemas.microsoft.com/office/drawing/2014/main" id="{B4F44951-F4F4-411B-8D7C-3EF4C3C275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5263" y="4842274"/>
            <a:ext cx="2310719" cy="1499826"/>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2" name="Picture 12" descr="Resultado de imagem para HematÃºria">
            <a:extLst>
              <a:ext uri="{FF2B5EF4-FFF2-40B4-BE49-F238E27FC236}">
                <a16:creationId xmlns:a16="http://schemas.microsoft.com/office/drawing/2014/main" id="{98D27412-F3B6-4D52-81AA-92ACE8D5AF6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8912" y="4514178"/>
            <a:ext cx="2504951" cy="1138614"/>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4" name="Picture 14" descr="Imagem relacionada">
            <a:extLst>
              <a:ext uri="{FF2B5EF4-FFF2-40B4-BE49-F238E27FC236}">
                <a16:creationId xmlns:a16="http://schemas.microsoft.com/office/drawing/2014/main" id="{286E3601-3A92-4E72-84C8-00A5E8BE793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16327" y="5428256"/>
            <a:ext cx="1622208" cy="913844"/>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6" name="Picture 16" descr="Resultado de imagem para sangue gengiva">
            <a:extLst>
              <a:ext uri="{FF2B5EF4-FFF2-40B4-BE49-F238E27FC236}">
                <a16:creationId xmlns:a16="http://schemas.microsoft.com/office/drawing/2014/main" id="{4A494FEE-26A5-42EB-B322-A5C38DE5FB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52445" y="4547609"/>
            <a:ext cx="1533071" cy="1080579"/>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71E821BB-1EED-4D7D-A705-17ED62326B5A}"/>
              </a:ext>
            </a:extLst>
          </p:cNvPr>
          <p:cNvSpPr/>
          <p:nvPr/>
        </p:nvSpPr>
        <p:spPr>
          <a:xfrm>
            <a:off x="4019587" y="2228676"/>
            <a:ext cx="2088001" cy="369332"/>
          </a:xfrm>
          <a:prstGeom prst="rect">
            <a:avLst/>
          </a:prstGeom>
          <a:solidFill>
            <a:srgbClr val="000000">
              <a:alpha val="25098"/>
            </a:srgbClr>
          </a:solidFill>
        </p:spPr>
        <p:txBody>
          <a:bodyPr wrap="square">
            <a:spAutoFit/>
          </a:bodyPr>
          <a:lstStyle/>
          <a:p>
            <a:pPr algn="ctr"/>
            <a:r>
              <a:rPr lang="pt-BR" b="1" dirty="0" err="1">
                <a:solidFill>
                  <a:schemeClr val="bg1"/>
                </a:solidFill>
                <a:effectLst>
                  <a:outerShdw blurRad="38100" dist="38100" dir="2700000" algn="tl">
                    <a:srgbClr val="000000">
                      <a:alpha val="43137"/>
                    </a:srgbClr>
                  </a:outerShdw>
                </a:effectLst>
              </a:rPr>
              <a:t>Dolor</a:t>
            </a:r>
            <a:r>
              <a:rPr lang="pt-BR" b="1" dirty="0">
                <a:solidFill>
                  <a:schemeClr val="bg1"/>
                </a:solidFill>
                <a:effectLst>
                  <a:outerShdw blurRad="38100" dist="38100" dir="2700000" algn="tl">
                    <a:srgbClr val="000000">
                      <a:alpha val="43137"/>
                    </a:srgbClr>
                  </a:outerShdw>
                </a:effectLst>
              </a:rPr>
              <a:t> de </a:t>
            </a:r>
            <a:r>
              <a:rPr lang="pt-BR" b="1" dirty="0" err="1">
                <a:solidFill>
                  <a:schemeClr val="bg1"/>
                </a:solidFill>
                <a:effectLst>
                  <a:outerShdw blurRad="38100" dist="38100" dir="2700000" algn="tl">
                    <a:srgbClr val="000000">
                      <a:alpha val="43137"/>
                    </a:srgbClr>
                  </a:outerShdw>
                </a:effectLst>
              </a:rPr>
              <a:t>cabeza</a:t>
            </a:r>
            <a:endParaRPr lang="pt-BR" b="1" dirty="0">
              <a:solidFill>
                <a:schemeClr val="bg1"/>
              </a:solidFill>
              <a:effectLst>
                <a:outerShdw blurRad="38100" dist="38100" dir="2700000" algn="tl">
                  <a:srgbClr val="000000">
                    <a:alpha val="43137"/>
                  </a:srgbClr>
                </a:outerShdw>
              </a:effectLst>
            </a:endParaRPr>
          </a:p>
        </p:txBody>
      </p:sp>
      <p:sp>
        <p:nvSpPr>
          <p:cNvPr id="71" name="Retângulo 70">
            <a:extLst>
              <a:ext uri="{FF2B5EF4-FFF2-40B4-BE49-F238E27FC236}">
                <a16:creationId xmlns:a16="http://schemas.microsoft.com/office/drawing/2014/main" id="{91A816B6-5075-40FA-AC79-6ADBEE2C11EB}"/>
              </a:ext>
            </a:extLst>
          </p:cNvPr>
          <p:cNvSpPr/>
          <p:nvPr/>
        </p:nvSpPr>
        <p:spPr>
          <a:xfrm>
            <a:off x="6209599" y="2248277"/>
            <a:ext cx="2159313" cy="369332"/>
          </a:xfrm>
          <a:prstGeom prst="rect">
            <a:avLst/>
          </a:prstGeom>
          <a:solidFill>
            <a:srgbClr val="000000">
              <a:alpha val="25098"/>
            </a:srgbClr>
          </a:solidFill>
        </p:spPr>
        <p:txBody>
          <a:bodyPr wrap="square">
            <a:spAutoFit/>
          </a:bodyPr>
          <a:lstStyle/>
          <a:p>
            <a:pPr algn="ctr"/>
            <a:r>
              <a:rPr lang="pt-BR" b="1" dirty="0" err="1">
                <a:solidFill>
                  <a:schemeClr val="bg1"/>
                </a:solidFill>
                <a:effectLst>
                  <a:outerShdw blurRad="38100" dist="38100" dir="2700000" algn="tl">
                    <a:srgbClr val="000000">
                      <a:alpha val="43137"/>
                    </a:srgbClr>
                  </a:outerShdw>
                </a:effectLst>
              </a:rPr>
              <a:t>Dolor</a:t>
            </a:r>
            <a:r>
              <a:rPr lang="pt-BR" b="1" dirty="0">
                <a:solidFill>
                  <a:schemeClr val="bg1"/>
                </a:solidFill>
                <a:effectLst>
                  <a:outerShdw blurRad="38100" dist="38100" dir="2700000" algn="tl">
                    <a:srgbClr val="000000">
                      <a:alpha val="43137"/>
                    </a:srgbClr>
                  </a:outerShdw>
                </a:effectLst>
              </a:rPr>
              <a:t> abdominal</a:t>
            </a:r>
          </a:p>
        </p:txBody>
      </p:sp>
      <p:sp>
        <p:nvSpPr>
          <p:cNvPr id="73" name="Retângulo 72">
            <a:extLst>
              <a:ext uri="{FF2B5EF4-FFF2-40B4-BE49-F238E27FC236}">
                <a16:creationId xmlns:a16="http://schemas.microsoft.com/office/drawing/2014/main" id="{F5B5D987-D885-4DA9-A2E7-1E4FE0DB0049}"/>
              </a:ext>
            </a:extLst>
          </p:cNvPr>
          <p:cNvSpPr/>
          <p:nvPr/>
        </p:nvSpPr>
        <p:spPr>
          <a:xfrm>
            <a:off x="8453550" y="2033940"/>
            <a:ext cx="1493223" cy="584775"/>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Dolor</a:t>
            </a:r>
            <a:r>
              <a:rPr lang="pt-BR" sz="1600" b="1" dirty="0">
                <a:solidFill>
                  <a:schemeClr val="bg1"/>
                </a:solidFill>
                <a:effectLst>
                  <a:outerShdw blurRad="38100" dist="38100" dir="2700000" algn="tl">
                    <a:srgbClr val="000000">
                      <a:alpha val="43137"/>
                    </a:srgbClr>
                  </a:outerShdw>
                </a:effectLst>
              </a:rPr>
              <a:t> en </a:t>
            </a:r>
            <a:r>
              <a:rPr lang="pt-BR" sz="1600" b="1" dirty="0" err="1">
                <a:solidFill>
                  <a:schemeClr val="bg1"/>
                </a:solidFill>
                <a:effectLst>
                  <a:outerShdw blurRad="38100" dist="38100" dir="2700000" algn="tl">
                    <a:srgbClr val="000000">
                      <a:alpha val="43137"/>
                    </a:srgbClr>
                  </a:outerShdw>
                </a:effectLst>
              </a:rPr>
              <a:t>las</a:t>
            </a:r>
            <a:r>
              <a:rPr lang="pt-BR" sz="1600" b="1" dirty="0">
                <a:solidFill>
                  <a:schemeClr val="bg1"/>
                </a:solidFill>
                <a:effectLst>
                  <a:outerShdw blurRad="38100" dist="38100" dir="2700000" algn="tl">
                    <a:srgbClr val="000000">
                      <a:alpha val="43137"/>
                    </a:srgbClr>
                  </a:outerShdw>
                </a:effectLst>
              </a:rPr>
              <a:t> </a:t>
            </a:r>
            <a:r>
              <a:rPr lang="pt-BR" sz="1600" b="1" dirty="0" err="1">
                <a:solidFill>
                  <a:schemeClr val="bg1"/>
                </a:solidFill>
                <a:effectLst>
                  <a:outerShdw blurRad="38100" dist="38100" dir="2700000" algn="tl">
                    <a:srgbClr val="000000">
                      <a:alpha val="43137"/>
                    </a:srgbClr>
                  </a:outerShdw>
                </a:effectLst>
              </a:rPr>
              <a:t>articulaciones</a:t>
            </a:r>
            <a:endParaRPr lang="pt-BR" sz="1600" b="1" dirty="0">
              <a:solidFill>
                <a:schemeClr val="bg1"/>
              </a:solidFill>
              <a:effectLst>
                <a:outerShdw blurRad="38100" dist="38100" dir="2700000" algn="tl">
                  <a:srgbClr val="000000">
                    <a:alpha val="43137"/>
                  </a:srgbClr>
                </a:outerShdw>
              </a:effectLst>
            </a:endParaRPr>
          </a:p>
        </p:txBody>
      </p:sp>
      <p:sp>
        <p:nvSpPr>
          <p:cNvPr id="74" name="Retângulo 73">
            <a:extLst>
              <a:ext uri="{FF2B5EF4-FFF2-40B4-BE49-F238E27FC236}">
                <a16:creationId xmlns:a16="http://schemas.microsoft.com/office/drawing/2014/main" id="{5D4569EB-03E4-4A9B-B985-EFE042792C0E}"/>
              </a:ext>
            </a:extLst>
          </p:cNvPr>
          <p:cNvSpPr/>
          <p:nvPr/>
        </p:nvSpPr>
        <p:spPr>
          <a:xfrm>
            <a:off x="5005884" y="3801211"/>
            <a:ext cx="1870330" cy="338554"/>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Náusesas</a:t>
            </a:r>
            <a:r>
              <a:rPr lang="pt-BR" sz="1600" b="1" dirty="0">
                <a:solidFill>
                  <a:schemeClr val="bg1"/>
                </a:solidFill>
                <a:effectLst>
                  <a:outerShdw blurRad="38100" dist="38100" dir="2700000" algn="tl">
                    <a:srgbClr val="000000">
                      <a:alpha val="43137"/>
                    </a:srgbClr>
                  </a:outerShdw>
                </a:effectLst>
              </a:rPr>
              <a:t>/Vómitos</a:t>
            </a:r>
          </a:p>
        </p:txBody>
      </p:sp>
      <p:sp>
        <p:nvSpPr>
          <p:cNvPr id="75" name="Retângulo 74">
            <a:extLst>
              <a:ext uri="{FF2B5EF4-FFF2-40B4-BE49-F238E27FC236}">
                <a16:creationId xmlns:a16="http://schemas.microsoft.com/office/drawing/2014/main" id="{0D70F5C3-D2A6-4F68-92CD-BD340CA02DAE}"/>
              </a:ext>
            </a:extLst>
          </p:cNvPr>
          <p:cNvSpPr/>
          <p:nvPr/>
        </p:nvSpPr>
        <p:spPr>
          <a:xfrm>
            <a:off x="7047681" y="3822811"/>
            <a:ext cx="1870330" cy="338554"/>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Mareos</a:t>
            </a:r>
            <a:endParaRPr lang="pt-BR" sz="1600" b="1" dirty="0">
              <a:solidFill>
                <a:schemeClr val="bg1"/>
              </a:solidFill>
              <a:effectLst>
                <a:outerShdw blurRad="38100" dist="38100" dir="2700000" algn="tl">
                  <a:srgbClr val="000000">
                    <a:alpha val="43137"/>
                  </a:srgbClr>
                </a:outerShdw>
              </a:effectLst>
            </a:endParaRPr>
          </a:p>
        </p:txBody>
      </p:sp>
      <p:sp>
        <p:nvSpPr>
          <p:cNvPr id="6" name="CaixaDeTexto 5">
            <a:extLst>
              <a:ext uri="{FF2B5EF4-FFF2-40B4-BE49-F238E27FC236}">
                <a16:creationId xmlns:a16="http://schemas.microsoft.com/office/drawing/2014/main" id="{FC501622-295E-494B-8170-DBB60B90C448}"/>
              </a:ext>
            </a:extLst>
          </p:cNvPr>
          <p:cNvSpPr txBox="1"/>
          <p:nvPr/>
        </p:nvSpPr>
        <p:spPr>
          <a:xfrm>
            <a:off x="8904355" y="5857316"/>
            <a:ext cx="1387152" cy="584775"/>
          </a:xfrm>
          <a:prstGeom prst="rect">
            <a:avLst/>
          </a:prstGeom>
          <a:noFill/>
        </p:spPr>
        <p:txBody>
          <a:bodyPr wrap="square" rtlCol="0">
            <a:spAutoFit/>
          </a:bodyPr>
          <a:lstStyle/>
          <a:p>
            <a:pPr algn="ctr"/>
            <a:r>
              <a:rPr lang="pt-BR" sz="1600" dirty="0" err="1">
                <a:effectLst>
                  <a:outerShdw blurRad="38100" dist="38100" dir="2700000" algn="tl">
                    <a:srgbClr val="000000">
                      <a:alpha val="43137"/>
                    </a:srgbClr>
                  </a:outerShdw>
                </a:effectLst>
              </a:rPr>
              <a:t>insuficiencia</a:t>
            </a:r>
            <a:r>
              <a:rPr lang="pt-BR" sz="1600" dirty="0">
                <a:effectLst>
                  <a:outerShdw blurRad="38100" dist="38100" dir="2700000" algn="tl">
                    <a:srgbClr val="000000">
                      <a:alpha val="43137"/>
                    </a:srgbClr>
                  </a:outerShdw>
                </a:effectLst>
              </a:rPr>
              <a:t> renal aguda</a:t>
            </a:r>
          </a:p>
        </p:txBody>
      </p:sp>
      <p:sp>
        <p:nvSpPr>
          <p:cNvPr id="76" name="Retângulo 75">
            <a:extLst>
              <a:ext uri="{FF2B5EF4-FFF2-40B4-BE49-F238E27FC236}">
                <a16:creationId xmlns:a16="http://schemas.microsoft.com/office/drawing/2014/main" id="{2E1FBE46-34AC-4FFC-B022-C1CFE767D4DD}"/>
              </a:ext>
            </a:extLst>
          </p:cNvPr>
          <p:cNvSpPr/>
          <p:nvPr/>
        </p:nvSpPr>
        <p:spPr>
          <a:xfrm>
            <a:off x="6188912" y="5209416"/>
            <a:ext cx="4196604" cy="349550"/>
          </a:xfrm>
          <a:prstGeom prst="rect">
            <a:avLst/>
          </a:prstGeom>
          <a:solidFill>
            <a:srgbClr val="000000">
              <a:alpha val="25098"/>
            </a:srgbClr>
          </a:solidFill>
        </p:spPr>
        <p:txBody>
          <a:bodyPr wrap="square">
            <a:spAutoFit/>
          </a:bodyPr>
          <a:lstStyle/>
          <a:p>
            <a:pPr algn="ctr"/>
            <a:r>
              <a:rPr lang="pt-BR" sz="1600" b="1" dirty="0">
                <a:solidFill>
                  <a:schemeClr val="bg1"/>
                </a:solidFill>
                <a:effectLst>
                  <a:outerShdw blurRad="38100" dist="38100" dir="2700000" algn="tl">
                    <a:srgbClr val="000000">
                      <a:alpha val="43137"/>
                    </a:srgbClr>
                  </a:outerShdw>
                </a:effectLst>
              </a:rPr>
              <a:t>Sangrias</a:t>
            </a:r>
          </a:p>
        </p:txBody>
      </p:sp>
      <p:sp>
        <p:nvSpPr>
          <p:cNvPr id="77" name="Retângulo 76">
            <a:extLst>
              <a:ext uri="{FF2B5EF4-FFF2-40B4-BE49-F238E27FC236}">
                <a16:creationId xmlns:a16="http://schemas.microsoft.com/office/drawing/2014/main" id="{17B1F687-EA12-4E16-B026-E29D2AD59819}"/>
              </a:ext>
            </a:extLst>
          </p:cNvPr>
          <p:cNvSpPr/>
          <p:nvPr/>
        </p:nvSpPr>
        <p:spPr>
          <a:xfrm>
            <a:off x="3766736" y="5978456"/>
            <a:ext cx="2329263" cy="338554"/>
          </a:xfrm>
          <a:prstGeom prst="rect">
            <a:avLst/>
          </a:prstGeom>
          <a:solidFill>
            <a:srgbClr val="000000">
              <a:alpha val="25098"/>
            </a:srgbClr>
          </a:solidFill>
        </p:spPr>
        <p:txBody>
          <a:bodyPr wrap="square">
            <a:spAutoFit/>
          </a:bodyPr>
          <a:lstStyle/>
          <a:p>
            <a:pPr algn="ctr"/>
            <a:r>
              <a:rPr lang="pt-BR" sz="1600" b="1" dirty="0" err="1">
                <a:solidFill>
                  <a:schemeClr val="bg1"/>
                </a:solidFill>
                <a:effectLst>
                  <a:outerShdw blurRad="38100" dist="38100" dir="2700000" algn="tl">
                    <a:srgbClr val="000000">
                      <a:alpha val="43137"/>
                    </a:srgbClr>
                  </a:outerShdw>
                </a:effectLst>
              </a:rPr>
              <a:t>Equimosis</a:t>
            </a:r>
            <a:endParaRPr lang="pt-BR" sz="1600" b="1" dirty="0">
              <a:solidFill>
                <a:schemeClr val="bg1"/>
              </a:solidFill>
              <a:effectLst>
                <a:outerShdw blurRad="38100" dist="38100" dir="2700000" algn="tl">
                  <a:srgbClr val="000000">
                    <a:alpha val="43137"/>
                  </a:srgbClr>
                </a:outerShdw>
              </a:effectLst>
            </a:endParaRPr>
          </a:p>
        </p:txBody>
      </p:sp>
      <p:pic>
        <p:nvPicPr>
          <p:cNvPr id="26626" name="Picture 2" descr="Resultado de imagem para lonomia">
            <a:extLst>
              <a:ext uri="{FF2B5EF4-FFF2-40B4-BE49-F238E27FC236}">
                <a16:creationId xmlns:a16="http://schemas.microsoft.com/office/drawing/2014/main" id="{57A4799C-13CE-4D8B-804C-CD96BE33961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rot="16200000">
            <a:off x="434761" y="4897435"/>
            <a:ext cx="2027319" cy="1013660"/>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grpSp>
        <p:nvGrpSpPr>
          <p:cNvPr id="32" name="Agrupar 31">
            <a:extLst>
              <a:ext uri="{FF2B5EF4-FFF2-40B4-BE49-F238E27FC236}">
                <a16:creationId xmlns:a16="http://schemas.microsoft.com/office/drawing/2014/main" id="{CEFE154F-AE92-4C2B-805D-81EE1CA67F08}"/>
              </a:ext>
            </a:extLst>
          </p:cNvPr>
          <p:cNvGrpSpPr/>
          <p:nvPr/>
        </p:nvGrpSpPr>
        <p:grpSpPr>
          <a:xfrm>
            <a:off x="10549735" y="169695"/>
            <a:ext cx="1457518" cy="1343023"/>
            <a:chOff x="3491897" y="1019866"/>
            <a:chExt cx="5759553" cy="5566322"/>
          </a:xfrm>
        </p:grpSpPr>
        <p:sp>
          <p:nvSpPr>
            <p:cNvPr id="33" name="Triângulo isósceles 32">
              <a:extLst>
                <a:ext uri="{FF2B5EF4-FFF2-40B4-BE49-F238E27FC236}">
                  <a16:creationId xmlns:a16="http://schemas.microsoft.com/office/drawing/2014/main" id="{8002B506-C231-4FD8-B0D0-5E83E29A967A}"/>
                </a:ext>
              </a:extLst>
            </p:cNvPr>
            <p:cNvSpPr/>
            <p:nvPr/>
          </p:nvSpPr>
          <p:spPr>
            <a:xfrm flipV="1">
              <a:off x="3491897" y="1085556"/>
              <a:ext cx="5759553" cy="5500632"/>
            </a:xfrm>
            <a:prstGeom prst="triangle">
              <a:avLst/>
            </a:prstGeom>
            <a:solidFill>
              <a:schemeClr val="accent5">
                <a:lumMod val="60000"/>
                <a:lumOff val="4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0"/>
            </a:p>
          </p:txBody>
        </p:sp>
        <p:sp>
          <p:nvSpPr>
            <p:cNvPr id="34" name="CaixaDeTexto 33">
              <a:extLst>
                <a:ext uri="{FF2B5EF4-FFF2-40B4-BE49-F238E27FC236}">
                  <a16:creationId xmlns:a16="http://schemas.microsoft.com/office/drawing/2014/main" id="{06E6FC0F-2966-481F-B28A-2EB0B3C02507}"/>
                </a:ext>
              </a:extLst>
            </p:cNvPr>
            <p:cNvSpPr txBox="1"/>
            <p:nvPr/>
          </p:nvSpPr>
          <p:spPr>
            <a:xfrm>
              <a:off x="4674517" y="1019866"/>
              <a:ext cx="3406776" cy="5293813"/>
            </a:xfrm>
            <a:prstGeom prst="rect">
              <a:avLst/>
            </a:prstGeom>
            <a:noFill/>
          </p:spPr>
          <p:txBody>
            <a:bodyPr wrap="square" rtlCol="0">
              <a:spAutoFit/>
            </a:bodyPr>
            <a:lstStyle/>
            <a:p>
              <a:pPr algn="ctr"/>
              <a:r>
                <a:rPr lang="pt-BR" sz="1100" b="1" dirty="0">
                  <a:solidFill>
                    <a:srgbClr val="FF0000"/>
                  </a:solidFill>
                </a:rPr>
                <a:t>Rei</a:t>
              </a:r>
              <a:r>
                <a:rPr lang="pt-BR" sz="1100" dirty="0"/>
                <a:t>no</a:t>
              </a:r>
            </a:p>
            <a:p>
              <a:pPr algn="ctr"/>
              <a:r>
                <a:rPr lang="pt-BR" sz="1100" b="1" dirty="0">
                  <a:solidFill>
                    <a:srgbClr val="FF0000"/>
                  </a:solidFill>
                </a:rPr>
                <a:t>Fi</a:t>
              </a:r>
              <a:r>
                <a:rPr lang="pt-BR" sz="1100" dirty="0"/>
                <a:t>lo</a:t>
              </a:r>
            </a:p>
            <a:p>
              <a:pPr algn="ctr"/>
              <a:r>
                <a:rPr lang="pt-BR" sz="1100" b="1" dirty="0" err="1">
                  <a:solidFill>
                    <a:srgbClr val="FF0000"/>
                  </a:solidFill>
                </a:rPr>
                <a:t>C</a:t>
              </a:r>
              <a:r>
                <a:rPr lang="pt-BR" sz="1100" dirty="0" err="1"/>
                <a:t>lase</a:t>
              </a:r>
              <a:endParaRPr lang="pt-BR" sz="1100" dirty="0"/>
            </a:p>
            <a:p>
              <a:pPr algn="ctr"/>
              <a:r>
                <a:rPr lang="pt-BR" sz="1100" b="1" dirty="0" err="1">
                  <a:solidFill>
                    <a:srgbClr val="FF0000"/>
                  </a:solidFill>
                </a:rPr>
                <a:t>O</a:t>
              </a:r>
              <a:r>
                <a:rPr lang="pt-BR" sz="1100" dirty="0" err="1"/>
                <a:t>rden</a:t>
              </a:r>
              <a:endParaRPr lang="pt-BR" sz="1100" dirty="0"/>
            </a:p>
            <a:p>
              <a:pPr algn="ctr"/>
              <a:r>
                <a:rPr lang="pt-BR" sz="1100" b="1" dirty="0" err="1">
                  <a:solidFill>
                    <a:srgbClr val="FF0000"/>
                  </a:solidFill>
                </a:rPr>
                <a:t>Fa</a:t>
              </a:r>
              <a:r>
                <a:rPr lang="pt-BR" sz="1100" dirty="0" err="1"/>
                <a:t>milia</a:t>
              </a:r>
              <a:endParaRPr lang="pt-BR" sz="1100" dirty="0"/>
            </a:p>
            <a:p>
              <a:pPr algn="ctr"/>
              <a:r>
                <a:rPr lang="pt-BR" sz="1100" b="1" dirty="0">
                  <a:solidFill>
                    <a:srgbClr val="FF0000"/>
                  </a:solidFill>
                </a:rPr>
                <a:t>G</a:t>
              </a:r>
              <a:r>
                <a:rPr lang="pt-BR" sz="1100" dirty="0"/>
                <a:t>énero</a:t>
              </a:r>
            </a:p>
            <a:p>
              <a:pPr algn="ctr"/>
              <a:r>
                <a:rPr lang="pt-BR" sz="1100" b="1" dirty="0" err="1">
                  <a:solidFill>
                    <a:srgbClr val="FF0000"/>
                  </a:solidFill>
                </a:rPr>
                <a:t>E</a:t>
              </a:r>
              <a:r>
                <a:rPr lang="pt-BR" sz="1100" dirty="0" err="1"/>
                <a:t>species</a:t>
              </a:r>
              <a:endParaRPr lang="pt-BR" sz="1100" dirty="0"/>
            </a:p>
          </p:txBody>
        </p:sp>
        <p:cxnSp>
          <p:nvCxnSpPr>
            <p:cNvPr id="35" name="Conector reto 34">
              <a:extLst>
                <a:ext uri="{FF2B5EF4-FFF2-40B4-BE49-F238E27FC236}">
                  <a16:creationId xmlns:a16="http://schemas.microsoft.com/office/drawing/2014/main" id="{80D79CDF-AA01-4AB3-B134-23FADC5EAF40}"/>
                </a:ext>
              </a:extLst>
            </p:cNvPr>
            <p:cNvCxnSpPr>
              <a:cxnSpLocks/>
            </p:cNvCxnSpPr>
            <p:nvPr/>
          </p:nvCxnSpPr>
          <p:spPr>
            <a:xfrm>
              <a:off x="3849532" y="1765736"/>
              <a:ext cx="50344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ector reto 35">
              <a:extLst>
                <a:ext uri="{FF2B5EF4-FFF2-40B4-BE49-F238E27FC236}">
                  <a16:creationId xmlns:a16="http://schemas.microsoft.com/office/drawing/2014/main" id="{22F613B4-2DFC-4528-B8B3-6CBF500B86AC}"/>
                </a:ext>
              </a:extLst>
            </p:cNvPr>
            <p:cNvCxnSpPr>
              <a:cxnSpLocks/>
            </p:cNvCxnSpPr>
            <p:nvPr/>
          </p:nvCxnSpPr>
          <p:spPr>
            <a:xfrm>
              <a:off x="4217392" y="2496205"/>
              <a:ext cx="43197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68B10F39-697B-43E9-8816-BE95B9768334}"/>
                </a:ext>
              </a:extLst>
            </p:cNvPr>
            <p:cNvCxnSpPr>
              <a:cxnSpLocks/>
            </p:cNvCxnSpPr>
            <p:nvPr/>
          </p:nvCxnSpPr>
          <p:spPr>
            <a:xfrm>
              <a:off x="4606276" y="3242440"/>
              <a:ext cx="35213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Conector reto 37">
              <a:extLst>
                <a:ext uri="{FF2B5EF4-FFF2-40B4-BE49-F238E27FC236}">
                  <a16:creationId xmlns:a16="http://schemas.microsoft.com/office/drawing/2014/main" id="{87073BED-64FD-4893-8985-3EB55305CC67}"/>
                </a:ext>
              </a:extLst>
            </p:cNvPr>
            <p:cNvCxnSpPr>
              <a:cxnSpLocks/>
            </p:cNvCxnSpPr>
            <p:nvPr/>
          </p:nvCxnSpPr>
          <p:spPr>
            <a:xfrm>
              <a:off x="5016179" y="4004440"/>
              <a:ext cx="27116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BDE8DDAD-27A3-4147-A9B5-7B4D4DB916D5}"/>
                </a:ext>
              </a:extLst>
            </p:cNvPr>
            <p:cNvCxnSpPr>
              <a:cxnSpLocks/>
            </p:cNvCxnSpPr>
            <p:nvPr/>
          </p:nvCxnSpPr>
          <p:spPr>
            <a:xfrm>
              <a:off x="5405400" y="4713889"/>
              <a:ext cx="19440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Conector reto 39">
              <a:extLst>
                <a:ext uri="{FF2B5EF4-FFF2-40B4-BE49-F238E27FC236}">
                  <a16:creationId xmlns:a16="http://schemas.microsoft.com/office/drawing/2014/main" id="{93286961-D0C9-499E-8DAA-A1A258CB3C12}"/>
                </a:ext>
              </a:extLst>
            </p:cNvPr>
            <p:cNvCxnSpPr>
              <a:cxnSpLocks/>
            </p:cNvCxnSpPr>
            <p:nvPr/>
          </p:nvCxnSpPr>
          <p:spPr>
            <a:xfrm>
              <a:off x="5794283" y="5528441"/>
              <a:ext cx="112152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1" name="Retângulo 40">
            <a:extLst>
              <a:ext uri="{FF2B5EF4-FFF2-40B4-BE49-F238E27FC236}">
                <a16:creationId xmlns:a16="http://schemas.microsoft.com/office/drawing/2014/main" id="{2C4EA1EE-BEA6-4667-91B6-9F1A0F0DE3D0}"/>
              </a:ext>
            </a:extLst>
          </p:cNvPr>
          <p:cNvSpPr/>
          <p:nvPr/>
        </p:nvSpPr>
        <p:spPr>
          <a:xfrm>
            <a:off x="10742550" y="1056664"/>
            <a:ext cx="1093161" cy="196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CaixaDeTexto 41">
            <a:extLst>
              <a:ext uri="{FF2B5EF4-FFF2-40B4-BE49-F238E27FC236}">
                <a16:creationId xmlns:a16="http://schemas.microsoft.com/office/drawing/2014/main" id="{BFF770F6-E946-4901-A1AA-28DD0D3BF39F}"/>
              </a:ext>
            </a:extLst>
          </p:cNvPr>
          <p:cNvSpPr txBox="1"/>
          <p:nvPr/>
        </p:nvSpPr>
        <p:spPr>
          <a:xfrm>
            <a:off x="789425" y="6435980"/>
            <a:ext cx="1317990" cy="369332"/>
          </a:xfrm>
          <a:prstGeom prst="rect">
            <a:avLst/>
          </a:prstGeom>
          <a:noFill/>
        </p:spPr>
        <p:txBody>
          <a:bodyPr wrap="none" rtlCol="0">
            <a:spAutoFit/>
          </a:bodyPr>
          <a:lstStyle/>
          <a:p>
            <a:r>
              <a:rPr lang="pt-BR" i="1" dirty="0" err="1"/>
              <a:t>Lonomia</a:t>
            </a:r>
            <a:r>
              <a:rPr lang="pt-BR" dirty="0"/>
              <a:t> sp.</a:t>
            </a:r>
          </a:p>
        </p:txBody>
      </p:sp>
    </p:spTree>
    <p:extLst>
      <p:ext uri="{BB962C8B-B14F-4D97-AF65-F5344CB8AC3E}">
        <p14:creationId xmlns:p14="http://schemas.microsoft.com/office/powerpoint/2010/main" val="2483672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aventureiro">
            <a:extLst>
              <a:ext uri="{FF2B5EF4-FFF2-40B4-BE49-F238E27FC236}">
                <a16:creationId xmlns:a16="http://schemas.microsoft.com/office/drawing/2014/main" id="{3A8BC5EB-1CD9-4AA1-B0E6-01751048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9" y="1143000"/>
            <a:ext cx="6096000" cy="4572000"/>
          </a:xfrm>
          <a:prstGeom prst="ellipse">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florestas">
            <a:extLst>
              <a:ext uri="{FF2B5EF4-FFF2-40B4-BE49-F238E27FC236}">
                <a16:creationId xmlns:a16="http://schemas.microsoft.com/office/drawing/2014/main" id="{269EED41-E2A2-4468-88D9-F7D7763BE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379" y="861646"/>
            <a:ext cx="3741755" cy="248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235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inal de Adição 1">
            <a:extLst>
              <a:ext uri="{FF2B5EF4-FFF2-40B4-BE49-F238E27FC236}">
                <a16:creationId xmlns:a16="http://schemas.microsoft.com/office/drawing/2014/main" id="{F69C0AF1-90A4-46B5-98F0-641F8DC290DB}"/>
              </a:ext>
            </a:extLst>
          </p:cNvPr>
          <p:cNvSpPr/>
          <p:nvPr/>
        </p:nvSpPr>
        <p:spPr>
          <a:xfrm>
            <a:off x="1950755" y="0"/>
            <a:ext cx="581732" cy="644670"/>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482" name="Picture 2" descr="Resultado de imagem para cefaleia">
            <a:extLst>
              <a:ext uri="{FF2B5EF4-FFF2-40B4-BE49-F238E27FC236}">
                <a16:creationId xmlns:a16="http://schemas.microsoft.com/office/drawing/2014/main" id="{69CC9504-455A-40DB-AE64-E237004E8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5845" y="644719"/>
            <a:ext cx="2398247" cy="1639985"/>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4" name="Picture 4" descr="Resultado de imagem para emoji enjoado">
            <a:extLst>
              <a:ext uri="{FF2B5EF4-FFF2-40B4-BE49-F238E27FC236}">
                <a16:creationId xmlns:a16="http://schemas.microsoft.com/office/drawing/2014/main" id="{1AD4CC3E-3169-409F-94F9-89E79BB98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136" y="2329251"/>
            <a:ext cx="1653963" cy="1639985"/>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Resultado de imagem para mareos">
            <a:extLst>
              <a:ext uri="{FF2B5EF4-FFF2-40B4-BE49-F238E27FC236}">
                <a16:creationId xmlns:a16="http://schemas.microsoft.com/office/drawing/2014/main" id="{29A7BE6C-ACC7-45C7-91B9-F417850D4C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218" r="12844"/>
          <a:stretch/>
        </p:blipFill>
        <p:spPr bwMode="auto">
          <a:xfrm>
            <a:off x="6089682" y="2427288"/>
            <a:ext cx="2148233" cy="1639985"/>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88" name="Picture 8" descr="Resultado de imagem para dolor abdominal">
            <a:extLst>
              <a:ext uri="{FF2B5EF4-FFF2-40B4-BE49-F238E27FC236}">
                <a16:creationId xmlns:a16="http://schemas.microsoft.com/office/drawing/2014/main" id="{F49BDC94-09FB-4C61-9B32-951AAF7B7F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0809" y="644719"/>
            <a:ext cx="2503916" cy="1639985"/>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0" name="Picture 10" descr="Resultado de imagem para artralgia">
            <a:extLst>
              <a:ext uri="{FF2B5EF4-FFF2-40B4-BE49-F238E27FC236}">
                <a16:creationId xmlns:a16="http://schemas.microsoft.com/office/drawing/2014/main" id="{A313ABF2-08F3-45AD-918B-1D830760EA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01443" y="644670"/>
            <a:ext cx="1653963" cy="1639985"/>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6E79588D-90EF-4C9D-8840-FC7943C20089}"/>
              </a:ext>
            </a:extLst>
          </p:cNvPr>
          <p:cNvSpPr txBox="1"/>
          <p:nvPr/>
        </p:nvSpPr>
        <p:spPr>
          <a:xfrm>
            <a:off x="4257533" y="81861"/>
            <a:ext cx="3580339" cy="461665"/>
          </a:xfrm>
          <a:prstGeom prst="rect">
            <a:avLst/>
          </a:prstGeom>
          <a:noFill/>
        </p:spPr>
        <p:txBody>
          <a:bodyPr wrap="none" rtlCol="0">
            <a:spAutoFit/>
          </a:bodyPr>
          <a:lstStyle/>
          <a:p>
            <a:r>
              <a:rPr lang="es-AR" sz="2400" b="1" dirty="0"/>
              <a:t>Manifestaciones</a:t>
            </a:r>
            <a:r>
              <a:rPr lang="pt-BR" sz="2400" b="1" dirty="0"/>
              <a:t> </a:t>
            </a:r>
            <a:r>
              <a:rPr lang="pt-BR" sz="2400" b="1" dirty="0" err="1"/>
              <a:t>generales</a:t>
            </a:r>
            <a:endParaRPr lang="pt-BR" sz="2400" b="1" dirty="0"/>
          </a:p>
        </p:txBody>
      </p:sp>
      <p:sp>
        <p:nvSpPr>
          <p:cNvPr id="4" name="Retângulo 3">
            <a:extLst>
              <a:ext uri="{FF2B5EF4-FFF2-40B4-BE49-F238E27FC236}">
                <a16:creationId xmlns:a16="http://schemas.microsoft.com/office/drawing/2014/main" id="{817E5AC4-EBAF-4330-B8E6-C720E68C11E7}"/>
              </a:ext>
            </a:extLst>
          </p:cNvPr>
          <p:cNvSpPr/>
          <p:nvPr/>
        </p:nvSpPr>
        <p:spPr>
          <a:xfrm>
            <a:off x="1908312" y="32193"/>
            <a:ext cx="8150087" cy="413958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29780632-322E-45D2-8467-CEF8C5848C88}"/>
              </a:ext>
            </a:extLst>
          </p:cNvPr>
          <p:cNvSpPr/>
          <p:nvPr/>
        </p:nvSpPr>
        <p:spPr>
          <a:xfrm>
            <a:off x="1908312" y="4314359"/>
            <a:ext cx="8150087" cy="25627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Sinal de Adição 64">
            <a:extLst>
              <a:ext uri="{FF2B5EF4-FFF2-40B4-BE49-F238E27FC236}">
                <a16:creationId xmlns:a16="http://schemas.microsoft.com/office/drawing/2014/main" id="{90ACB78A-203D-4A2B-838B-D38EFC5CCA66}"/>
              </a:ext>
            </a:extLst>
          </p:cNvPr>
          <p:cNvSpPr/>
          <p:nvPr/>
        </p:nvSpPr>
        <p:spPr>
          <a:xfrm>
            <a:off x="1984917" y="4362530"/>
            <a:ext cx="513405" cy="644670"/>
          </a:xfrm>
          <a:prstGeom prst="mathPlus">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70" name="Picture 5" descr="Lonomia equimose na coxa">
            <a:extLst>
              <a:ext uri="{FF2B5EF4-FFF2-40B4-BE49-F238E27FC236}">
                <a16:creationId xmlns:a16="http://schemas.microsoft.com/office/drawing/2014/main" id="{B4F44951-F4F4-411B-8D7C-3EF4C3C275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18528" y="4840600"/>
            <a:ext cx="2654058" cy="1708119"/>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2" name="Picture 12" descr="Resultado de imagem para HematÃºria">
            <a:extLst>
              <a:ext uri="{FF2B5EF4-FFF2-40B4-BE49-F238E27FC236}">
                <a16:creationId xmlns:a16="http://schemas.microsoft.com/office/drawing/2014/main" id="{98D27412-F3B6-4D52-81AA-92ACE8D5AF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90809" y="4466939"/>
            <a:ext cx="2877150" cy="1296743"/>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4" name="Picture 14" descr="Imagem relacionada">
            <a:extLst>
              <a:ext uri="{FF2B5EF4-FFF2-40B4-BE49-F238E27FC236}">
                <a16:creationId xmlns:a16="http://schemas.microsoft.com/office/drawing/2014/main" id="{286E3601-3A92-4E72-84C8-00A5E8BE79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41166" y="5507962"/>
            <a:ext cx="1863244" cy="1040757"/>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0496" name="Picture 16" descr="Resultado de imagem para sangue gengiva">
            <a:extLst>
              <a:ext uri="{FF2B5EF4-FFF2-40B4-BE49-F238E27FC236}">
                <a16:creationId xmlns:a16="http://schemas.microsoft.com/office/drawing/2014/main" id="{4A494FEE-26A5-42EB-B322-A5C38DE5FBE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50104" y="4505012"/>
            <a:ext cx="1760863" cy="1230648"/>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71E821BB-1EED-4D7D-A705-17ED62326B5A}"/>
              </a:ext>
            </a:extLst>
          </p:cNvPr>
          <p:cNvSpPr/>
          <p:nvPr/>
        </p:nvSpPr>
        <p:spPr>
          <a:xfrm>
            <a:off x="2599155" y="1864030"/>
            <a:ext cx="2398247" cy="369332"/>
          </a:xfrm>
          <a:prstGeom prst="rect">
            <a:avLst/>
          </a:prstGeom>
          <a:solidFill>
            <a:srgbClr val="000000">
              <a:alpha val="25098"/>
            </a:srgbClr>
          </a:solidFill>
        </p:spPr>
        <p:txBody>
          <a:bodyPr wrap="square">
            <a:spAutoFit/>
          </a:bodyPr>
          <a:lstStyle/>
          <a:p>
            <a:pPr algn="ctr"/>
            <a:r>
              <a:rPr lang="es-AR" b="1" dirty="0">
                <a:solidFill>
                  <a:schemeClr val="bg1"/>
                </a:solidFill>
                <a:effectLst>
                  <a:outerShdw blurRad="38100" dist="38100" dir="2700000" algn="tl">
                    <a:srgbClr val="000000">
                      <a:alpha val="43137"/>
                    </a:srgbClr>
                  </a:outerShdw>
                </a:effectLst>
              </a:rPr>
              <a:t>Dolor de cabeza</a:t>
            </a:r>
          </a:p>
        </p:txBody>
      </p:sp>
      <p:sp>
        <p:nvSpPr>
          <p:cNvPr id="71" name="Retângulo 70">
            <a:extLst>
              <a:ext uri="{FF2B5EF4-FFF2-40B4-BE49-F238E27FC236}">
                <a16:creationId xmlns:a16="http://schemas.microsoft.com/office/drawing/2014/main" id="{91A816B6-5075-40FA-AC79-6ADBEE2C11EB}"/>
              </a:ext>
            </a:extLst>
          </p:cNvPr>
          <p:cNvSpPr/>
          <p:nvPr/>
        </p:nvSpPr>
        <p:spPr>
          <a:xfrm>
            <a:off x="5114570" y="1886353"/>
            <a:ext cx="2480155" cy="369332"/>
          </a:xfrm>
          <a:prstGeom prst="rect">
            <a:avLst/>
          </a:prstGeom>
          <a:solidFill>
            <a:srgbClr val="000000">
              <a:alpha val="25098"/>
            </a:srgbClr>
          </a:solidFill>
        </p:spPr>
        <p:txBody>
          <a:bodyPr wrap="square">
            <a:spAutoFit/>
          </a:bodyPr>
          <a:lstStyle/>
          <a:p>
            <a:pPr algn="ctr"/>
            <a:r>
              <a:rPr lang="es-AR" b="1" dirty="0">
                <a:solidFill>
                  <a:schemeClr val="bg1"/>
                </a:solidFill>
                <a:effectLst>
                  <a:outerShdw blurRad="38100" dist="38100" dir="2700000" algn="tl">
                    <a:srgbClr val="000000">
                      <a:alpha val="43137"/>
                    </a:srgbClr>
                  </a:outerShdw>
                </a:effectLst>
              </a:rPr>
              <a:t>Dolor abdominal</a:t>
            </a:r>
          </a:p>
        </p:txBody>
      </p:sp>
      <p:sp>
        <p:nvSpPr>
          <p:cNvPr id="73" name="Retângulo 72">
            <a:extLst>
              <a:ext uri="{FF2B5EF4-FFF2-40B4-BE49-F238E27FC236}">
                <a16:creationId xmlns:a16="http://schemas.microsoft.com/office/drawing/2014/main" id="{F5B5D987-D885-4DA9-A2E7-1E4FE0DB0049}"/>
              </a:ext>
            </a:extLst>
          </p:cNvPr>
          <p:cNvSpPr/>
          <p:nvPr/>
        </p:nvSpPr>
        <p:spPr>
          <a:xfrm>
            <a:off x="7691939" y="1642250"/>
            <a:ext cx="1715094" cy="584775"/>
          </a:xfrm>
          <a:prstGeom prst="rect">
            <a:avLst/>
          </a:prstGeom>
          <a:solidFill>
            <a:srgbClr val="000000">
              <a:alpha val="25098"/>
            </a:srgbClr>
          </a:solidFill>
        </p:spPr>
        <p:txBody>
          <a:bodyPr wrap="square">
            <a:spAutoFit/>
          </a:bodyPr>
          <a:lstStyle/>
          <a:p>
            <a:pPr algn="ctr"/>
            <a:r>
              <a:rPr lang="es-AR" sz="1600" b="1" dirty="0">
                <a:solidFill>
                  <a:schemeClr val="bg1"/>
                </a:solidFill>
                <a:effectLst>
                  <a:outerShdw blurRad="38100" dist="38100" dir="2700000" algn="tl">
                    <a:srgbClr val="000000">
                      <a:alpha val="43137"/>
                    </a:srgbClr>
                  </a:outerShdw>
                </a:effectLst>
              </a:rPr>
              <a:t>Dolor en las articulaciones</a:t>
            </a:r>
          </a:p>
        </p:txBody>
      </p:sp>
      <p:sp>
        <p:nvSpPr>
          <p:cNvPr id="74" name="Retângulo 73">
            <a:extLst>
              <a:ext uri="{FF2B5EF4-FFF2-40B4-BE49-F238E27FC236}">
                <a16:creationId xmlns:a16="http://schemas.microsoft.com/office/drawing/2014/main" id="{5D4569EB-03E4-4A9B-B985-EFE042792C0E}"/>
              </a:ext>
            </a:extLst>
          </p:cNvPr>
          <p:cNvSpPr/>
          <p:nvPr/>
        </p:nvSpPr>
        <p:spPr>
          <a:xfrm>
            <a:off x="3732001" y="3654956"/>
            <a:ext cx="2148233" cy="338554"/>
          </a:xfrm>
          <a:prstGeom prst="rect">
            <a:avLst/>
          </a:prstGeom>
          <a:solidFill>
            <a:srgbClr val="000000">
              <a:alpha val="25098"/>
            </a:srgbClr>
          </a:solidFill>
        </p:spPr>
        <p:txBody>
          <a:bodyPr wrap="square">
            <a:spAutoFit/>
          </a:bodyPr>
          <a:lstStyle/>
          <a:p>
            <a:pPr algn="ctr"/>
            <a:r>
              <a:rPr lang="es-AR" sz="1600" b="1" dirty="0" err="1">
                <a:solidFill>
                  <a:schemeClr val="bg1"/>
                </a:solidFill>
                <a:effectLst>
                  <a:outerShdw blurRad="38100" dist="38100" dir="2700000" algn="tl">
                    <a:srgbClr val="000000">
                      <a:alpha val="43137"/>
                    </a:srgbClr>
                  </a:outerShdw>
                </a:effectLst>
              </a:rPr>
              <a:t>Náusesas</a:t>
            </a:r>
            <a:r>
              <a:rPr lang="es-AR" sz="1600" b="1" dirty="0">
                <a:solidFill>
                  <a:schemeClr val="bg1"/>
                </a:solidFill>
                <a:effectLst>
                  <a:outerShdw blurRad="38100" dist="38100" dir="2700000" algn="tl">
                    <a:srgbClr val="000000">
                      <a:alpha val="43137"/>
                    </a:srgbClr>
                  </a:outerShdw>
                </a:effectLst>
              </a:rPr>
              <a:t>/Vómitos</a:t>
            </a:r>
          </a:p>
        </p:txBody>
      </p:sp>
      <p:sp>
        <p:nvSpPr>
          <p:cNvPr id="75" name="Retângulo 74">
            <a:extLst>
              <a:ext uri="{FF2B5EF4-FFF2-40B4-BE49-F238E27FC236}">
                <a16:creationId xmlns:a16="http://schemas.microsoft.com/office/drawing/2014/main" id="{0D70F5C3-D2A6-4F68-92CD-BD340CA02DAE}"/>
              </a:ext>
            </a:extLst>
          </p:cNvPr>
          <p:cNvSpPr/>
          <p:nvPr/>
        </p:nvSpPr>
        <p:spPr>
          <a:xfrm>
            <a:off x="6077179" y="3679556"/>
            <a:ext cx="2148233" cy="338554"/>
          </a:xfrm>
          <a:prstGeom prst="rect">
            <a:avLst/>
          </a:prstGeom>
          <a:solidFill>
            <a:srgbClr val="000000">
              <a:alpha val="25098"/>
            </a:srgbClr>
          </a:solidFill>
        </p:spPr>
        <p:txBody>
          <a:bodyPr wrap="square">
            <a:spAutoFit/>
          </a:bodyPr>
          <a:lstStyle/>
          <a:p>
            <a:pPr algn="ctr"/>
            <a:r>
              <a:rPr lang="es-AR" sz="1600" b="1" dirty="0">
                <a:solidFill>
                  <a:schemeClr val="bg1"/>
                </a:solidFill>
                <a:effectLst>
                  <a:outerShdw blurRad="38100" dist="38100" dir="2700000" algn="tl">
                    <a:srgbClr val="000000">
                      <a:alpha val="43137"/>
                    </a:srgbClr>
                  </a:outerShdw>
                </a:effectLst>
              </a:rPr>
              <a:t>Mareos</a:t>
            </a:r>
          </a:p>
        </p:txBody>
      </p:sp>
      <p:sp>
        <p:nvSpPr>
          <p:cNvPr id="6" name="CaixaDeTexto 5">
            <a:extLst>
              <a:ext uri="{FF2B5EF4-FFF2-40B4-BE49-F238E27FC236}">
                <a16:creationId xmlns:a16="http://schemas.microsoft.com/office/drawing/2014/main" id="{FC501622-295E-494B-8170-DBB60B90C448}"/>
              </a:ext>
            </a:extLst>
          </p:cNvPr>
          <p:cNvSpPr txBox="1"/>
          <p:nvPr/>
        </p:nvSpPr>
        <p:spPr>
          <a:xfrm>
            <a:off x="8209727" y="5996609"/>
            <a:ext cx="1593262" cy="584775"/>
          </a:xfrm>
          <a:prstGeom prst="rect">
            <a:avLst/>
          </a:prstGeom>
          <a:noFill/>
        </p:spPr>
        <p:txBody>
          <a:bodyPr wrap="square" rtlCol="0">
            <a:spAutoFit/>
          </a:bodyPr>
          <a:lstStyle/>
          <a:p>
            <a:pPr algn="ctr"/>
            <a:r>
              <a:rPr lang="es-AR" sz="1600" dirty="0">
                <a:effectLst>
                  <a:outerShdw blurRad="38100" dist="38100" dir="2700000" algn="tl">
                    <a:srgbClr val="000000">
                      <a:alpha val="43137"/>
                    </a:srgbClr>
                  </a:outerShdw>
                </a:effectLst>
              </a:rPr>
              <a:t>insuficiencia renal aguda</a:t>
            </a:r>
          </a:p>
        </p:txBody>
      </p:sp>
      <p:sp>
        <p:nvSpPr>
          <p:cNvPr id="76" name="Retângulo 75">
            <a:extLst>
              <a:ext uri="{FF2B5EF4-FFF2-40B4-BE49-F238E27FC236}">
                <a16:creationId xmlns:a16="http://schemas.microsoft.com/office/drawing/2014/main" id="{2E1FBE46-34AC-4FFC-B022-C1CFE767D4DD}"/>
              </a:ext>
            </a:extLst>
          </p:cNvPr>
          <p:cNvSpPr/>
          <p:nvPr/>
        </p:nvSpPr>
        <p:spPr>
          <a:xfrm>
            <a:off x="5090809" y="5258730"/>
            <a:ext cx="4820157" cy="338554"/>
          </a:xfrm>
          <a:prstGeom prst="rect">
            <a:avLst/>
          </a:prstGeom>
          <a:solidFill>
            <a:srgbClr val="000000">
              <a:alpha val="25098"/>
            </a:srgbClr>
          </a:solidFill>
        </p:spPr>
        <p:txBody>
          <a:bodyPr wrap="square">
            <a:spAutoFit/>
          </a:bodyPr>
          <a:lstStyle/>
          <a:p>
            <a:pPr algn="ctr"/>
            <a:r>
              <a:rPr lang="es-AR" sz="1600" b="1" dirty="0" err="1">
                <a:solidFill>
                  <a:schemeClr val="bg1"/>
                </a:solidFill>
                <a:effectLst>
                  <a:outerShdw blurRad="38100" dist="38100" dir="2700000" algn="tl">
                    <a:srgbClr val="000000">
                      <a:alpha val="43137"/>
                    </a:srgbClr>
                  </a:outerShdw>
                </a:effectLst>
              </a:rPr>
              <a:t>Sangrias</a:t>
            </a:r>
            <a:endParaRPr lang="es-AR" sz="1600" b="1" dirty="0">
              <a:solidFill>
                <a:schemeClr val="bg1"/>
              </a:solidFill>
              <a:effectLst>
                <a:outerShdw blurRad="38100" dist="38100" dir="2700000" algn="tl">
                  <a:srgbClr val="000000">
                    <a:alpha val="43137"/>
                  </a:srgbClr>
                </a:outerShdw>
              </a:effectLst>
            </a:endParaRPr>
          </a:p>
        </p:txBody>
      </p:sp>
      <p:sp>
        <p:nvSpPr>
          <p:cNvPr id="77" name="Retângulo 76">
            <a:extLst>
              <a:ext uri="{FF2B5EF4-FFF2-40B4-BE49-F238E27FC236}">
                <a16:creationId xmlns:a16="http://schemas.microsoft.com/office/drawing/2014/main" id="{17B1F687-EA12-4E16-B026-E29D2AD59819}"/>
              </a:ext>
            </a:extLst>
          </p:cNvPr>
          <p:cNvSpPr/>
          <p:nvPr/>
        </p:nvSpPr>
        <p:spPr>
          <a:xfrm>
            <a:off x="2308734" y="6134573"/>
            <a:ext cx="2675357" cy="338554"/>
          </a:xfrm>
          <a:prstGeom prst="rect">
            <a:avLst/>
          </a:prstGeom>
          <a:solidFill>
            <a:srgbClr val="000000">
              <a:alpha val="25098"/>
            </a:srgbClr>
          </a:solidFill>
        </p:spPr>
        <p:txBody>
          <a:bodyPr wrap="square">
            <a:spAutoFit/>
          </a:bodyPr>
          <a:lstStyle/>
          <a:p>
            <a:pPr algn="ctr"/>
            <a:r>
              <a:rPr lang="es-AR" sz="1600" b="1" dirty="0">
                <a:solidFill>
                  <a:schemeClr val="bg1"/>
                </a:solidFill>
                <a:effectLst>
                  <a:outerShdw blurRad="38100" dist="38100" dir="2700000" algn="tl">
                    <a:srgbClr val="000000">
                      <a:alpha val="43137"/>
                    </a:srgbClr>
                  </a:outerShdw>
                </a:effectLst>
              </a:rPr>
              <a:t>Equimosis</a:t>
            </a:r>
          </a:p>
        </p:txBody>
      </p:sp>
    </p:spTree>
    <p:extLst>
      <p:ext uri="{BB962C8B-B14F-4D97-AF65-F5344CB8AC3E}">
        <p14:creationId xmlns:p14="http://schemas.microsoft.com/office/powerpoint/2010/main" val="37627770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Tree>
    <p:extLst>
      <p:ext uri="{BB962C8B-B14F-4D97-AF65-F5344CB8AC3E}">
        <p14:creationId xmlns:p14="http://schemas.microsoft.com/office/powerpoint/2010/main" val="2270111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
        <p:nvSpPr>
          <p:cNvPr id="7" name="Retângulo 6">
            <a:extLst>
              <a:ext uri="{FF2B5EF4-FFF2-40B4-BE49-F238E27FC236}">
                <a16:creationId xmlns:a16="http://schemas.microsoft.com/office/drawing/2014/main" id="{042B6155-1303-480A-A2C4-41DD996E62F3}"/>
              </a:ext>
            </a:extLst>
          </p:cNvPr>
          <p:cNvSpPr/>
          <p:nvPr/>
        </p:nvSpPr>
        <p:spPr>
          <a:xfrm>
            <a:off x="3448547" y="993750"/>
            <a:ext cx="2598917" cy="1475789"/>
          </a:xfrm>
          <a:prstGeom prst="rect">
            <a:avLst/>
          </a:prstGeom>
        </p:spPr>
        <p:txBody>
          <a:bodyPr wrap="none">
            <a:spAutoFit/>
          </a:bodyPr>
          <a:lstStyle/>
          <a:p>
            <a:pPr marL="457200" lvl="0" indent="-457200" eaLnBrk="0" hangingPunct="0">
              <a:lnSpc>
                <a:spcPct val="200000"/>
              </a:lnSpc>
              <a:buFont typeface="Wingdings" panose="05000000000000000000" pitchFamily="2" charset="2"/>
              <a:buChar char="§"/>
              <a:defRPr/>
            </a:pPr>
            <a:r>
              <a:rPr lang="pt-BR" sz="2000" b="1" dirty="0">
                <a:solidFill>
                  <a:srgbClr val="FF0000"/>
                </a:solidFill>
              </a:rPr>
              <a:t>Número de larvas.</a:t>
            </a:r>
          </a:p>
          <a:p>
            <a:pPr lvl="0" eaLnBrk="0" hangingPunct="0">
              <a:lnSpc>
                <a:spcPct val="130000"/>
              </a:lnSpc>
              <a:defRPr/>
            </a:pPr>
            <a:endParaRPr lang="pt-BR" sz="2000" dirty="0">
              <a:solidFill>
                <a:prstClr val="black"/>
              </a:solidFill>
            </a:endParaRPr>
          </a:p>
          <a:p>
            <a:pPr marL="457200" lvl="0" indent="-457200" eaLnBrk="0" hangingPunct="0">
              <a:lnSpc>
                <a:spcPct val="130000"/>
              </a:lnSpc>
              <a:buAutoNum type="arabicPeriod"/>
              <a:defRPr/>
            </a:pPr>
            <a:endParaRPr lang="pt-BR" sz="2000" dirty="0">
              <a:solidFill>
                <a:prstClr val="black"/>
              </a:solidFill>
            </a:endParaRPr>
          </a:p>
        </p:txBody>
      </p:sp>
      <p:pic>
        <p:nvPicPr>
          <p:cNvPr id="41986" name="Picture 2" descr="Resultado de imagem para colonia de lagartas">
            <a:extLst>
              <a:ext uri="{FF2B5EF4-FFF2-40B4-BE49-F238E27FC236}">
                <a16:creationId xmlns:a16="http://schemas.microsoft.com/office/drawing/2014/main" id="{7A4A53B1-3828-4402-9877-D1D9897F77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4959" y="1901365"/>
            <a:ext cx="2615297" cy="348706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36350C6F-E7D0-434A-97BA-5AED646DE77B}"/>
              </a:ext>
            </a:extLst>
          </p:cNvPr>
          <p:cNvSpPr/>
          <p:nvPr/>
        </p:nvSpPr>
        <p:spPr>
          <a:xfrm>
            <a:off x="3576702" y="5019096"/>
            <a:ext cx="2613553" cy="369332"/>
          </a:xfrm>
          <a:prstGeom prst="rect">
            <a:avLst/>
          </a:prstGeom>
          <a:solidFill>
            <a:schemeClr val="tx1"/>
          </a:solidFill>
        </p:spPr>
        <p:txBody>
          <a:bodyPr wrap="square">
            <a:spAutoFit/>
          </a:bodyPr>
          <a:lstStyle/>
          <a:p>
            <a:pPr algn="ctr"/>
            <a:r>
              <a:rPr lang="pt-BR" b="1" dirty="0">
                <a:solidFill>
                  <a:schemeClr val="bg1"/>
                </a:solidFill>
              </a:rPr>
              <a:t>Forman </a:t>
            </a:r>
            <a:r>
              <a:rPr lang="pt-BR" b="1" dirty="0" err="1">
                <a:solidFill>
                  <a:schemeClr val="bg1"/>
                </a:solidFill>
              </a:rPr>
              <a:t>colonias</a:t>
            </a:r>
            <a:endParaRPr lang="pt-BR" b="1" dirty="0">
              <a:solidFill>
                <a:schemeClr val="bg1"/>
              </a:solidFill>
            </a:endParaRPr>
          </a:p>
        </p:txBody>
      </p:sp>
      <p:pic>
        <p:nvPicPr>
          <p:cNvPr id="12" name="Picture 2" descr="Resultado de imagem para uma mão em uma árvore">
            <a:extLst>
              <a:ext uri="{FF2B5EF4-FFF2-40B4-BE49-F238E27FC236}">
                <a16:creationId xmlns:a16="http://schemas.microsoft.com/office/drawing/2014/main" id="{918DCF96-2EDA-42D9-A014-661B04E488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59069" y="1766220"/>
            <a:ext cx="1875515" cy="140663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41988" name="Picture 4" descr="Lonomia-obliqua-citsc-1.jpg">
            <a:extLst>
              <a:ext uri="{FF2B5EF4-FFF2-40B4-BE49-F238E27FC236}">
                <a16:creationId xmlns:a16="http://schemas.microsoft.com/office/drawing/2014/main" id="{669D2E9E-1463-4C39-BF42-5270F57661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7707992" y="2773131"/>
            <a:ext cx="3487062" cy="174353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5" name="Diferente de 4">
            <a:extLst>
              <a:ext uri="{FF2B5EF4-FFF2-40B4-BE49-F238E27FC236}">
                <a16:creationId xmlns:a16="http://schemas.microsoft.com/office/drawing/2014/main" id="{7D7B955C-8FD7-4F93-95E5-F284944654A0}"/>
              </a:ext>
            </a:extLst>
          </p:cNvPr>
          <p:cNvSpPr/>
          <p:nvPr/>
        </p:nvSpPr>
        <p:spPr>
          <a:xfrm>
            <a:off x="6736295" y="3644896"/>
            <a:ext cx="1360715" cy="644075"/>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650215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1432257" y="6670467"/>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
        <p:nvSpPr>
          <p:cNvPr id="7" name="Retângulo 6">
            <a:extLst>
              <a:ext uri="{FF2B5EF4-FFF2-40B4-BE49-F238E27FC236}">
                <a16:creationId xmlns:a16="http://schemas.microsoft.com/office/drawing/2014/main" id="{042B6155-1303-480A-A2C4-41DD996E62F3}"/>
              </a:ext>
            </a:extLst>
          </p:cNvPr>
          <p:cNvSpPr/>
          <p:nvPr/>
        </p:nvSpPr>
        <p:spPr>
          <a:xfrm>
            <a:off x="3448547" y="993750"/>
            <a:ext cx="3208186" cy="2091342"/>
          </a:xfrm>
          <a:prstGeom prst="rect">
            <a:avLst/>
          </a:prstGeom>
        </p:spPr>
        <p:txBody>
          <a:bodyPr wrap="none">
            <a:spAutoFit/>
          </a:bodyPr>
          <a:lstStyle/>
          <a:p>
            <a:pPr marL="457200" lvl="0" indent="-457200" eaLnBrk="0" hangingPunct="0">
              <a:lnSpc>
                <a:spcPct val="200000"/>
              </a:lnSpc>
              <a:buFont typeface="Wingdings" panose="05000000000000000000" pitchFamily="2" charset="2"/>
              <a:buChar char="§"/>
              <a:defRPr/>
            </a:pPr>
            <a:r>
              <a:rPr lang="pt-BR" sz="2000" dirty="0">
                <a:solidFill>
                  <a:prstClr val="black"/>
                </a:solidFill>
              </a:rPr>
              <a:t>Número de larvas.</a:t>
            </a:r>
          </a:p>
          <a:p>
            <a:pPr marL="457200" lvl="0" indent="-457200" eaLnBrk="0" hangingPunct="0">
              <a:lnSpc>
                <a:spcPct val="200000"/>
              </a:lnSpc>
              <a:buFont typeface="Wingdings" panose="05000000000000000000" pitchFamily="2" charset="2"/>
              <a:buChar char="§"/>
              <a:defRPr/>
            </a:pPr>
            <a:r>
              <a:rPr lang="pt-BR" sz="2000" b="1" dirty="0" err="1">
                <a:solidFill>
                  <a:srgbClr val="FF0000"/>
                </a:solidFill>
              </a:rPr>
              <a:t>Intensidad</a:t>
            </a:r>
            <a:r>
              <a:rPr lang="pt-BR" sz="2000" b="1" dirty="0">
                <a:solidFill>
                  <a:srgbClr val="FF0000"/>
                </a:solidFill>
              </a:rPr>
              <a:t> </a:t>
            </a:r>
            <a:r>
              <a:rPr lang="pt-BR" sz="2000" b="1" dirty="0" err="1">
                <a:solidFill>
                  <a:srgbClr val="FF0000"/>
                </a:solidFill>
              </a:rPr>
              <a:t>del</a:t>
            </a:r>
            <a:r>
              <a:rPr lang="pt-BR" sz="2000" b="1" dirty="0">
                <a:solidFill>
                  <a:srgbClr val="FF0000"/>
                </a:solidFill>
              </a:rPr>
              <a:t> contacto.</a:t>
            </a:r>
          </a:p>
          <a:p>
            <a:pPr lvl="0" eaLnBrk="0" hangingPunct="0">
              <a:lnSpc>
                <a:spcPct val="130000"/>
              </a:lnSpc>
              <a:defRPr/>
            </a:pPr>
            <a:endParaRPr lang="pt-BR" sz="2000" dirty="0">
              <a:solidFill>
                <a:prstClr val="black"/>
              </a:solidFill>
            </a:endParaRPr>
          </a:p>
          <a:p>
            <a:pPr marL="457200" lvl="0" indent="-457200" eaLnBrk="0" hangingPunct="0">
              <a:lnSpc>
                <a:spcPct val="130000"/>
              </a:lnSpc>
              <a:buAutoNum type="arabicPeriod"/>
              <a:defRPr/>
            </a:pPr>
            <a:endParaRPr lang="pt-BR" sz="2000" dirty="0">
              <a:solidFill>
                <a:prstClr val="black"/>
              </a:solidFill>
            </a:endParaRPr>
          </a:p>
        </p:txBody>
      </p:sp>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0739166E-1CD0-454C-9056-ABD94ED9EC13}"/>
                  </a:ext>
                </a:extLst>
              </p14:cNvPr>
              <p14:cNvContentPartPr/>
              <p14:nvPr/>
            </p14:nvContentPartPr>
            <p14:xfrm>
              <a:off x="7714349" y="3943836"/>
              <a:ext cx="6840" cy="8280"/>
            </p14:xfrm>
          </p:contentPart>
        </mc:Choice>
        <mc:Fallback xmlns="">
          <p:pic>
            <p:nvPicPr>
              <p:cNvPr id="10" name="Tinta 9">
                <a:extLst>
                  <a:ext uri="{FF2B5EF4-FFF2-40B4-BE49-F238E27FC236}">
                    <a16:creationId xmlns:a16="http://schemas.microsoft.com/office/drawing/2014/main" id="{0739166E-1CD0-454C-9056-ABD94ED9EC13}"/>
                  </a:ext>
                </a:extLst>
              </p:cNvPr>
              <p:cNvPicPr/>
              <p:nvPr/>
            </p:nvPicPr>
            <p:blipFill>
              <a:blip r:embed="rId6"/>
              <a:stretch>
                <a:fillRect/>
              </a:stretch>
            </p:blipFill>
            <p:spPr>
              <a:xfrm>
                <a:off x="7705349" y="3935196"/>
                <a:ext cx="2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Tinta 10">
                <a:extLst>
                  <a:ext uri="{FF2B5EF4-FFF2-40B4-BE49-F238E27FC236}">
                    <a16:creationId xmlns:a16="http://schemas.microsoft.com/office/drawing/2014/main" id="{C7B99599-9899-4912-80F6-A928F75D5C50}"/>
                  </a:ext>
                </a:extLst>
              </p14:cNvPr>
              <p14:cNvContentPartPr/>
              <p14:nvPr/>
            </p14:nvContentPartPr>
            <p14:xfrm>
              <a:off x="7609229" y="2150316"/>
              <a:ext cx="1299600" cy="1805760"/>
            </p14:xfrm>
          </p:contentPart>
        </mc:Choice>
        <mc:Fallback xmlns="">
          <p:pic>
            <p:nvPicPr>
              <p:cNvPr id="11" name="Tinta 10">
                <a:extLst>
                  <a:ext uri="{FF2B5EF4-FFF2-40B4-BE49-F238E27FC236}">
                    <a16:creationId xmlns:a16="http://schemas.microsoft.com/office/drawing/2014/main" id="{C7B99599-9899-4912-80F6-A928F75D5C50}"/>
                  </a:ext>
                </a:extLst>
              </p:cNvPr>
              <p:cNvPicPr/>
              <p:nvPr/>
            </p:nvPicPr>
            <p:blipFill>
              <a:blip r:embed="rId8"/>
              <a:stretch>
                <a:fillRect/>
              </a:stretch>
            </p:blipFill>
            <p:spPr>
              <a:xfrm>
                <a:off x="7600229" y="2141676"/>
                <a:ext cx="1317240" cy="182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Tinta 11">
                <a:extLst>
                  <a:ext uri="{FF2B5EF4-FFF2-40B4-BE49-F238E27FC236}">
                    <a16:creationId xmlns:a16="http://schemas.microsoft.com/office/drawing/2014/main" id="{8E2A7740-0541-40AA-94BC-2EDF407AA14E}"/>
                  </a:ext>
                </a:extLst>
              </p14:cNvPr>
              <p14:cNvContentPartPr/>
              <p14:nvPr/>
            </p14:nvContentPartPr>
            <p14:xfrm>
              <a:off x="7841429" y="2640636"/>
              <a:ext cx="755640" cy="952920"/>
            </p14:xfrm>
          </p:contentPart>
        </mc:Choice>
        <mc:Fallback xmlns="">
          <p:pic>
            <p:nvPicPr>
              <p:cNvPr id="12" name="Tinta 11">
                <a:extLst>
                  <a:ext uri="{FF2B5EF4-FFF2-40B4-BE49-F238E27FC236}">
                    <a16:creationId xmlns:a16="http://schemas.microsoft.com/office/drawing/2014/main" id="{8E2A7740-0541-40AA-94BC-2EDF407AA14E}"/>
                  </a:ext>
                </a:extLst>
              </p:cNvPr>
              <p:cNvPicPr/>
              <p:nvPr/>
            </p:nvPicPr>
            <p:blipFill>
              <a:blip r:embed="rId10"/>
              <a:stretch>
                <a:fillRect/>
              </a:stretch>
            </p:blipFill>
            <p:spPr>
              <a:xfrm>
                <a:off x="7832789" y="2631636"/>
                <a:ext cx="77328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Tinta 12">
                <a:extLst>
                  <a:ext uri="{FF2B5EF4-FFF2-40B4-BE49-F238E27FC236}">
                    <a16:creationId xmlns:a16="http://schemas.microsoft.com/office/drawing/2014/main" id="{95681DF4-08E1-40DF-ADE7-DD65C5C9381D}"/>
                  </a:ext>
                </a:extLst>
              </p14:cNvPr>
              <p14:cNvContentPartPr/>
              <p14:nvPr/>
            </p14:nvContentPartPr>
            <p14:xfrm>
              <a:off x="7878555" y="2635984"/>
              <a:ext cx="469800" cy="599400"/>
            </p14:xfrm>
          </p:contentPart>
        </mc:Choice>
        <mc:Fallback xmlns="">
          <p:pic>
            <p:nvPicPr>
              <p:cNvPr id="13" name="Tinta 12">
                <a:extLst>
                  <a:ext uri="{FF2B5EF4-FFF2-40B4-BE49-F238E27FC236}">
                    <a16:creationId xmlns:a16="http://schemas.microsoft.com/office/drawing/2014/main" id="{95681DF4-08E1-40DF-ADE7-DD65C5C9381D}"/>
                  </a:ext>
                </a:extLst>
              </p:cNvPr>
              <p:cNvPicPr/>
              <p:nvPr/>
            </p:nvPicPr>
            <p:blipFill>
              <a:blip r:embed="rId12"/>
              <a:stretch>
                <a:fillRect/>
              </a:stretch>
            </p:blipFill>
            <p:spPr>
              <a:xfrm>
                <a:off x="7869562" y="2627339"/>
                <a:ext cx="487426" cy="61705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Tinta 14">
                <a:extLst>
                  <a:ext uri="{FF2B5EF4-FFF2-40B4-BE49-F238E27FC236}">
                    <a16:creationId xmlns:a16="http://schemas.microsoft.com/office/drawing/2014/main" id="{6D6127C5-5E87-404C-AE3F-13E866D9CC9F}"/>
                  </a:ext>
                </a:extLst>
              </p14:cNvPr>
              <p14:cNvContentPartPr/>
              <p14:nvPr/>
            </p14:nvContentPartPr>
            <p14:xfrm>
              <a:off x="9157955" y="2887385"/>
              <a:ext cx="600480" cy="408240"/>
            </p14:xfrm>
          </p:contentPart>
        </mc:Choice>
        <mc:Fallback xmlns="">
          <p:pic>
            <p:nvPicPr>
              <p:cNvPr id="15" name="Tinta 14">
                <a:extLst>
                  <a:ext uri="{FF2B5EF4-FFF2-40B4-BE49-F238E27FC236}">
                    <a16:creationId xmlns:a16="http://schemas.microsoft.com/office/drawing/2014/main" id="{6D6127C5-5E87-404C-AE3F-13E866D9CC9F}"/>
                  </a:ext>
                </a:extLst>
              </p:cNvPr>
              <p:cNvPicPr/>
              <p:nvPr/>
            </p:nvPicPr>
            <p:blipFill>
              <a:blip r:embed="rId15"/>
              <a:stretch>
                <a:fillRect/>
              </a:stretch>
            </p:blipFill>
            <p:spPr>
              <a:xfrm>
                <a:off x="9148955" y="2878745"/>
                <a:ext cx="6181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Tinta 15">
                <a:extLst>
                  <a:ext uri="{FF2B5EF4-FFF2-40B4-BE49-F238E27FC236}">
                    <a16:creationId xmlns:a16="http://schemas.microsoft.com/office/drawing/2014/main" id="{3BDBA601-D3D4-4369-A470-719DC75AE2ED}"/>
                  </a:ext>
                </a:extLst>
              </p14:cNvPr>
              <p14:cNvContentPartPr/>
              <p14:nvPr/>
            </p14:nvContentPartPr>
            <p14:xfrm>
              <a:off x="9912515" y="2250545"/>
              <a:ext cx="856800" cy="1025640"/>
            </p14:xfrm>
          </p:contentPart>
        </mc:Choice>
        <mc:Fallback xmlns="">
          <p:pic>
            <p:nvPicPr>
              <p:cNvPr id="16" name="Tinta 15">
                <a:extLst>
                  <a:ext uri="{FF2B5EF4-FFF2-40B4-BE49-F238E27FC236}">
                    <a16:creationId xmlns:a16="http://schemas.microsoft.com/office/drawing/2014/main" id="{3BDBA601-D3D4-4369-A470-719DC75AE2ED}"/>
                  </a:ext>
                </a:extLst>
              </p:cNvPr>
              <p:cNvPicPr/>
              <p:nvPr/>
            </p:nvPicPr>
            <p:blipFill>
              <a:blip r:embed="rId17"/>
              <a:stretch>
                <a:fillRect/>
              </a:stretch>
            </p:blipFill>
            <p:spPr>
              <a:xfrm>
                <a:off x="9903871" y="2241545"/>
                <a:ext cx="874447"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Tinta 16">
                <a:extLst>
                  <a:ext uri="{FF2B5EF4-FFF2-40B4-BE49-F238E27FC236}">
                    <a16:creationId xmlns:a16="http://schemas.microsoft.com/office/drawing/2014/main" id="{89BC0CFE-22C8-4721-A73C-5BCCA6698F9B}"/>
                  </a:ext>
                </a:extLst>
              </p14:cNvPr>
              <p14:cNvContentPartPr/>
              <p14:nvPr/>
            </p14:nvContentPartPr>
            <p14:xfrm>
              <a:off x="7826309" y="6096335"/>
              <a:ext cx="6840" cy="8280"/>
            </p14:xfrm>
          </p:contentPart>
        </mc:Choice>
        <mc:Fallback xmlns="">
          <p:pic>
            <p:nvPicPr>
              <p:cNvPr id="17" name="Tinta 16">
                <a:extLst>
                  <a:ext uri="{FF2B5EF4-FFF2-40B4-BE49-F238E27FC236}">
                    <a16:creationId xmlns:a16="http://schemas.microsoft.com/office/drawing/2014/main" id="{89BC0CFE-22C8-4721-A73C-5BCCA6698F9B}"/>
                  </a:ext>
                </a:extLst>
              </p:cNvPr>
              <p:cNvPicPr/>
              <p:nvPr/>
            </p:nvPicPr>
            <p:blipFill>
              <a:blip r:embed="rId6"/>
              <a:stretch>
                <a:fillRect/>
              </a:stretch>
            </p:blipFill>
            <p:spPr>
              <a:xfrm>
                <a:off x="7817309" y="6087695"/>
                <a:ext cx="2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9" name="Tinta 18">
                <a:extLst>
                  <a:ext uri="{FF2B5EF4-FFF2-40B4-BE49-F238E27FC236}">
                    <a16:creationId xmlns:a16="http://schemas.microsoft.com/office/drawing/2014/main" id="{6065760D-141F-4681-9B45-6C51858CED29}"/>
                  </a:ext>
                </a:extLst>
              </p14:cNvPr>
              <p14:cNvContentPartPr/>
              <p14:nvPr/>
            </p14:nvContentPartPr>
            <p14:xfrm>
              <a:off x="7874915" y="4439345"/>
              <a:ext cx="804240" cy="1042200"/>
            </p14:xfrm>
          </p:contentPart>
        </mc:Choice>
        <mc:Fallback xmlns="">
          <p:pic>
            <p:nvPicPr>
              <p:cNvPr id="19" name="Tinta 18">
                <a:extLst>
                  <a:ext uri="{FF2B5EF4-FFF2-40B4-BE49-F238E27FC236}">
                    <a16:creationId xmlns:a16="http://schemas.microsoft.com/office/drawing/2014/main" id="{6065760D-141F-4681-9B45-6C51858CED29}"/>
                  </a:ext>
                </a:extLst>
              </p:cNvPr>
              <p:cNvPicPr/>
              <p:nvPr/>
            </p:nvPicPr>
            <p:blipFill>
              <a:blip r:embed="rId21"/>
              <a:stretch>
                <a:fillRect/>
              </a:stretch>
            </p:blipFill>
            <p:spPr>
              <a:xfrm>
                <a:off x="7866275" y="4430705"/>
                <a:ext cx="82188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Tinta 19">
                <a:extLst>
                  <a:ext uri="{FF2B5EF4-FFF2-40B4-BE49-F238E27FC236}">
                    <a16:creationId xmlns:a16="http://schemas.microsoft.com/office/drawing/2014/main" id="{91FFE2E9-3A07-45B0-8428-D09F41E02D6E}"/>
                  </a:ext>
                </a:extLst>
              </p14:cNvPr>
              <p14:cNvContentPartPr/>
              <p14:nvPr/>
            </p14:nvContentPartPr>
            <p14:xfrm>
              <a:off x="7200275" y="5665865"/>
              <a:ext cx="1804320" cy="486000"/>
            </p14:xfrm>
          </p:contentPart>
        </mc:Choice>
        <mc:Fallback xmlns="">
          <p:pic>
            <p:nvPicPr>
              <p:cNvPr id="20" name="Tinta 19">
                <a:extLst>
                  <a:ext uri="{FF2B5EF4-FFF2-40B4-BE49-F238E27FC236}">
                    <a16:creationId xmlns:a16="http://schemas.microsoft.com/office/drawing/2014/main" id="{91FFE2E9-3A07-45B0-8428-D09F41E02D6E}"/>
                  </a:ext>
                </a:extLst>
              </p:cNvPr>
              <p:cNvPicPr/>
              <p:nvPr/>
            </p:nvPicPr>
            <p:blipFill>
              <a:blip r:embed="rId23"/>
              <a:stretch>
                <a:fillRect/>
              </a:stretch>
            </p:blipFill>
            <p:spPr>
              <a:xfrm>
                <a:off x="7191275" y="5657225"/>
                <a:ext cx="182196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Tinta 20">
                <a:extLst>
                  <a:ext uri="{FF2B5EF4-FFF2-40B4-BE49-F238E27FC236}">
                    <a16:creationId xmlns:a16="http://schemas.microsoft.com/office/drawing/2014/main" id="{ACF9B4AD-8E2E-4C32-ACCE-14915F0C8138}"/>
                  </a:ext>
                </a:extLst>
              </p14:cNvPr>
              <p14:cNvContentPartPr/>
              <p14:nvPr/>
            </p14:nvContentPartPr>
            <p14:xfrm>
              <a:off x="8118635" y="3314345"/>
              <a:ext cx="196200" cy="703080"/>
            </p14:xfrm>
          </p:contentPart>
        </mc:Choice>
        <mc:Fallback xmlns="">
          <p:pic>
            <p:nvPicPr>
              <p:cNvPr id="21" name="Tinta 20">
                <a:extLst>
                  <a:ext uri="{FF2B5EF4-FFF2-40B4-BE49-F238E27FC236}">
                    <a16:creationId xmlns:a16="http://schemas.microsoft.com/office/drawing/2014/main" id="{ACF9B4AD-8E2E-4C32-ACCE-14915F0C8138}"/>
                  </a:ext>
                </a:extLst>
              </p:cNvPr>
              <p:cNvPicPr/>
              <p:nvPr/>
            </p:nvPicPr>
            <p:blipFill>
              <a:blip r:embed="rId25"/>
              <a:stretch>
                <a:fillRect/>
              </a:stretch>
            </p:blipFill>
            <p:spPr>
              <a:xfrm>
                <a:off x="8109995" y="3305705"/>
                <a:ext cx="2138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Tinta 21">
                <a:extLst>
                  <a:ext uri="{FF2B5EF4-FFF2-40B4-BE49-F238E27FC236}">
                    <a16:creationId xmlns:a16="http://schemas.microsoft.com/office/drawing/2014/main" id="{31466575-F2AB-4FC4-A97F-5A4C7BBCFDA5}"/>
                  </a:ext>
                </a:extLst>
              </p14:cNvPr>
              <p14:cNvContentPartPr/>
              <p14:nvPr/>
            </p14:nvContentPartPr>
            <p14:xfrm>
              <a:off x="8028635" y="2677865"/>
              <a:ext cx="296640" cy="428400"/>
            </p14:xfrm>
          </p:contentPart>
        </mc:Choice>
        <mc:Fallback xmlns="">
          <p:pic>
            <p:nvPicPr>
              <p:cNvPr id="22" name="Tinta 21">
                <a:extLst>
                  <a:ext uri="{FF2B5EF4-FFF2-40B4-BE49-F238E27FC236}">
                    <a16:creationId xmlns:a16="http://schemas.microsoft.com/office/drawing/2014/main" id="{31466575-F2AB-4FC4-A97F-5A4C7BBCFDA5}"/>
                  </a:ext>
                </a:extLst>
              </p:cNvPr>
              <p:cNvPicPr/>
              <p:nvPr/>
            </p:nvPicPr>
            <p:blipFill>
              <a:blip r:embed="rId27"/>
              <a:stretch>
                <a:fillRect/>
              </a:stretch>
            </p:blipFill>
            <p:spPr>
              <a:xfrm>
                <a:off x="8019635" y="2668865"/>
                <a:ext cx="3142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Tinta 22">
                <a:extLst>
                  <a:ext uri="{FF2B5EF4-FFF2-40B4-BE49-F238E27FC236}">
                    <a16:creationId xmlns:a16="http://schemas.microsoft.com/office/drawing/2014/main" id="{CA9565E8-BADC-4CDA-A64C-A7756C1EFBBA}"/>
                  </a:ext>
                </a:extLst>
              </p14:cNvPr>
              <p14:cNvContentPartPr/>
              <p14:nvPr/>
            </p14:nvContentPartPr>
            <p14:xfrm>
              <a:off x="8373875" y="5804465"/>
              <a:ext cx="6840" cy="14760"/>
            </p14:xfrm>
          </p:contentPart>
        </mc:Choice>
        <mc:Fallback xmlns="">
          <p:pic>
            <p:nvPicPr>
              <p:cNvPr id="23" name="Tinta 22">
                <a:extLst>
                  <a:ext uri="{FF2B5EF4-FFF2-40B4-BE49-F238E27FC236}">
                    <a16:creationId xmlns:a16="http://schemas.microsoft.com/office/drawing/2014/main" id="{CA9565E8-BADC-4CDA-A64C-A7756C1EFBBA}"/>
                  </a:ext>
                </a:extLst>
              </p:cNvPr>
              <p:cNvPicPr/>
              <p:nvPr/>
            </p:nvPicPr>
            <p:blipFill>
              <a:blip r:embed="rId29"/>
              <a:stretch>
                <a:fillRect/>
              </a:stretch>
            </p:blipFill>
            <p:spPr>
              <a:xfrm>
                <a:off x="8365235" y="5795465"/>
                <a:ext cx="24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Tinta 23">
                <a:extLst>
                  <a:ext uri="{FF2B5EF4-FFF2-40B4-BE49-F238E27FC236}">
                    <a16:creationId xmlns:a16="http://schemas.microsoft.com/office/drawing/2014/main" id="{394FBF0A-4A85-446C-B03D-9973299DCE7D}"/>
                  </a:ext>
                </a:extLst>
              </p14:cNvPr>
              <p14:cNvContentPartPr/>
              <p14:nvPr/>
            </p14:nvContentPartPr>
            <p14:xfrm>
              <a:off x="8574755" y="5360225"/>
              <a:ext cx="185760" cy="170280"/>
            </p14:xfrm>
          </p:contentPart>
        </mc:Choice>
        <mc:Fallback xmlns="">
          <p:pic>
            <p:nvPicPr>
              <p:cNvPr id="24" name="Tinta 23">
                <a:extLst>
                  <a:ext uri="{FF2B5EF4-FFF2-40B4-BE49-F238E27FC236}">
                    <a16:creationId xmlns:a16="http://schemas.microsoft.com/office/drawing/2014/main" id="{394FBF0A-4A85-446C-B03D-9973299DCE7D}"/>
                  </a:ext>
                </a:extLst>
              </p:cNvPr>
              <p:cNvPicPr/>
              <p:nvPr/>
            </p:nvPicPr>
            <p:blipFill>
              <a:blip r:embed="rId31"/>
              <a:stretch>
                <a:fillRect/>
              </a:stretch>
            </p:blipFill>
            <p:spPr>
              <a:xfrm>
                <a:off x="8565772" y="5351225"/>
                <a:ext cx="203366"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Tinta 24">
                <a:extLst>
                  <a:ext uri="{FF2B5EF4-FFF2-40B4-BE49-F238E27FC236}">
                    <a16:creationId xmlns:a16="http://schemas.microsoft.com/office/drawing/2014/main" id="{139F10C4-54B2-48B7-AEA3-5D7523566FD2}"/>
                  </a:ext>
                </a:extLst>
              </p14:cNvPr>
              <p14:cNvContentPartPr/>
              <p14:nvPr/>
            </p14:nvContentPartPr>
            <p14:xfrm>
              <a:off x="8131595" y="4417745"/>
              <a:ext cx="268920" cy="1010880"/>
            </p14:xfrm>
          </p:contentPart>
        </mc:Choice>
        <mc:Fallback xmlns="">
          <p:pic>
            <p:nvPicPr>
              <p:cNvPr id="25" name="Tinta 24">
                <a:extLst>
                  <a:ext uri="{FF2B5EF4-FFF2-40B4-BE49-F238E27FC236}">
                    <a16:creationId xmlns:a16="http://schemas.microsoft.com/office/drawing/2014/main" id="{139F10C4-54B2-48B7-AEA3-5D7523566FD2}"/>
                  </a:ext>
                </a:extLst>
              </p:cNvPr>
              <p:cNvPicPr/>
              <p:nvPr/>
            </p:nvPicPr>
            <p:blipFill>
              <a:blip r:embed="rId33"/>
              <a:stretch>
                <a:fillRect/>
              </a:stretch>
            </p:blipFill>
            <p:spPr>
              <a:xfrm>
                <a:off x="8122955" y="4409105"/>
                <a:ext cx="286560" cy="1028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Tinta 25">
                <a:extLst>
                  <a:ext uri="{FF2B5EF4-FFF2-40B4-BE49-F238E27FC236}">
                    <a16:creationId xmlns:a16="http://schemas.microsoft.com/office/drawing/2014/main" id="{A861463C-A593-4731-AC72-62D03060BA99}"/>
                  </a:ext>
                </a:extLst>
              </p14:cNvPr>
              <p14:cNvContentPartPr/>
              <p14:nvPr/>
            </p14:nvContentPartPr>
            <p14:xfrm>
              <a:off x="8061395" y="5566505"/>
              <a:ext cx="97560" cy="208440"/>
            </p14:xfrm>
          </p:contentPart>
        </mc:Choice>
        <mc:Fallback xmlns="">
          <p:pic>
            <p:nvPicPr>
              <p:cNvPr id="26" name="Tinta 25">
                <a:extLst>
                  <a:ext uri="{FF2B5EF4-FFF2-40B4-BE49-F238E27FC236}">
                    <a16:creationId xmlns:a16="http://schemas.microsoft.com/office/drawing/2014/main" id="{A861463C-A593-4731-AC72-62D03060BA99}"/>
                  </a:ext>
                </a:extLst>
              </p:cNvPr>
              <p:cNvPicPr/>
              <p:nvPr/>
            </p:nvPicPr>
            <p:blipFill>
              <a:blip r:embed="rId35"/>
              <a:stretch>
                <a:fillRect/>
              </a:stretch>
            </p:blipFill>
            <p:spPr>
              <a:xfrm>
                <a:off x="8052755" y="5557865"/>
                <a:ext cx="115200" cy="226080"/>
              </a:xfrm>
              <a:prstGeom prst="rect">
                <a:avLst/>
              </a:prstGeom>
            </p:spPr>
          </p:pic>
        </mc:Fallback>
      </mc:AlternateContent>
      <p:pic>
        <p:nvPicPr>
          <p:cNvPr id="27" name="Picture 2" descr="Resultado de imagem para uma mão em uma árvore">
            <a:extLst>
              <a:ext uri="{FF2B5EF4-FFF2-40B4-BE49-F238E27FC236}">
                <a16:creationId xmlns:a16="http://schemas.microsoft.com/office/drawing/2014/main" id="{EAA46A20-3C26-410B-8149-40A094BD38BA}"/>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3753282" y="3055303"/>
            <a:ext cx="2563717" cy="192279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have Esquerda 8">
            <a:extLst>
              <a:ext uri="{FF2B5EF4-FFF2-40B4-BE49-F238E27FC236}">
                <a16:creationId xmlns:a16="http://schemas.microsoft.com/office/drawing/2014/main" id="{49303FCB-6168-49FC-BA55-B141B297FD8A}"/>
              </a:ext>
            </a:extLst>
          </p:cNvPr>
          <p:cNvSpPr/>
          <p:nvPr/>
        </p:nvSpPr>
        <p:spPr>
          <a:xfrm>
            <a:off x="6601141" y="2635984"/>
            <a:ext cx="185760" cy="3160201"/>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37">
            <p14:nvContentPartPr>
              <p14:cNvPr id="18" name="Tinta 17">
                <a:extLst>
                  <a:ext uri="{FF2B5EF4-FFF2-40B4-BE49-F238E27FC236}">
                    <a16:creationId xmlns:a16="http://schemas.microsoft.com/office/drawing/2014/main" id="{74A856A0-A518-407D-BA7E-ED50F12EE8AB}"/>
                  </a:ext>
                </a:extLst>
              </p14:cNvPr>
              <p14:cNvContentPartPr/>
              <p14:nvPr/>
            </p14:nvContentPartPr>
            <p14:xfrm>
              <a:off x="7115315" y="4860964"/>
              <a:ext cx="2392200" cy="380520"/>
            </p14:xfrm>
          </p:contentPart>
        </mc:Choice>
        <mc:Fallback xmlns="">
          <p:pic>
            <p:nvPicPr>
              <p:cNvPr id="18" name="Tinta 17">
                <a:extLst>
                  <a:ext uri="{FF2B5EF4-FFF2-40B4-BE49-F238E27FC236}">
                    <a16:creationId xmlns:a16="http://schemas.microsoft.com/office/drawing/2014/main" id="{74A856A0-A518-407D-BA7E-ED50F12EE8AB}"/>
                  </a:ext>
                </a:extLst>
              </p:cNvPr>
              <p:cNvPicPr/>
              <p:nvPr/>
            </p:nvPicPr>
            <p:blipFill>
              <a:blip r:embed="rId38"/>
              <a:stretch>
                <a:fillRect/>
              </a:stretch>
            </p:blipFill>
            <p:spPr>
              <a:xfrm>
                <a:off x="7106675" y="4852324"/>
                <a:ext cx="24098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 name="Tinta 13">
                <a:extLst>
                  <a:ext uri="{FF2B5EF4-FFF2-40B4-BE49-F238E27FC236}">
                    <a16:creationId xmlns:a16="http://schemas.microsoft.com/office/drawing/2014/main" id="{3D61238C-6EF2-4146-9318-32479BCDD15A}"/>
                  </a:ext>
                </a:extLst>
              </p14:cNvPr>
              <p14:cNvContentPartPr/>
              <p14:nvPr/>
            </p14:nvContentPartPr>
            <p14:xfrm>
              <a:off x="7003355" y="2708465"/>
              <a:ext cx="2392200" cy="380520"/>
            </p14:xfrm>
          </p:contentPart>
        </mc:Choice>
        <mc:Fallback xmlns="">
          <p:pic>
            <p:nvPicPr>
              <p:cNvPr id="14" name="Tinta 13">
                <a:extLst>
                  <a:ext uri="{FF2B5EF4-FFF2-40B4-BE49-F238E27FC236}">
                    <a16:creationId xmlns:a16="http://schemas.microsoft.com/office/drawing/2014/main" id="{3D61238C-6EF2-4146-9318-32479BCDD15A}"/>
                  </a:ext>
                </a:extLst>
              </p:cNvPr>
              <p:cNvPicPr/>
              <p:nvPr/>
            </p:nvPicPr>
            <p:blipFill>
              <a:blip r:embed="rId38"/>
              <a:stretch>
                <a:fillRect/>
              </a:stretch>
            </p:blipFill>
            <p:spPr>
              <a:xfrm>
                <a:off x="6994715" y="2699825"/>
                <a:ext cx="2409840" cy="398160"/>
              </a:xfrm>
              <a:prstGeom prst="rect">
                <a:avLst/>
              </a:prstGeom>
            </p:spPr>
          </p:pic>
        </mc:Fallback>
      </mc:AlternateContent>
    </p:spTree>
    <p:extLst>
      <p:ext uri="{BB962C8B-B14F-4D97-AF65-F5344CB8AC3E}">
        <p14:creationId xmlns:p14="http://schemas.microsoft.com/office/powerpoint/2010/main" val="1268531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1432257" y="6670467"/>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
        <p:nvSpPr>
          <p:cNvPr id="7" name="Retângulo 6">
            <a:extLst>
              <a:ext uri="{FF2B5EF4-FFF2-40B4-BE49-F238E27FC236}">
                <a16:creationId xmlns:a16="http://schemas.microsoft.com/office/drawing/2014/main" id="{042B6155-1303-480A-A2C4-41DD996E62F3}"/>
              </a:ext>
            </a:extLst>
          </p:cNvPr>
          <p:cNvSpPr/>
          <p:nvPr/>
        </p:nvSpPr>
        <p:spPr>
          <a:xfrm>
            <a:off x="3448547" y="993750"/>
            <a:ext cx="3208186" cy="2091342"/>
          </a:xfrm>
          <a:prstGeom prst="rect">
            <a:avLst/>
          </a:prstGeom>
        </p:spPr>
        <p:txBody>
          <a:bodyPr wrap="none">
            <a:spAutoFit/>
          </a:bodyPr>
          <a:lstStyle/>
          <a:p>
            <a:pPr marL="457200" lvl="0" indent="-457200" eaLnBrk="0" hangingPunct="0">
              <a:lnSpc>
                <a:spcPct val="200000"/>
              </a:lnSpc>
              <a:buFont typeface="Wingdings" panose="05000000000000000000" pitchFamily="2" charset="2"/>
              <a:buChar char="§"/>
              <a:defRPr/>
            </a:pPr>
            <a:r>
              <a:rPr lang="pt-BR" sz="2000" dirty="0">
                <a:solidFill>
                  <a:prstClr val="black"/>
                </a:solidFill>
              </a:rPr>
              <a:t>Número de larvas.</a:t>
            </a:r>
          </a:p>
          <a:p>
            <a:pPr marL="457200" lvl="0" indent="-457200" eaLnBrk="0" hangingPunct="0">
              <a:lnSpc>
                <a:spcPct val="200000"/>
              </a:lnSpc>
              <a:buFont typeface="Wingdings" panose="05000000000000000000" pitchFamily="2" charset="2"/>
              <a:buChar char="§"/>
              <a:defRPr/>
            </a:pPr>
            <a:r>
              <a:rPr lang="pt-BR" sz="2000" b="1" dirty="0" err="1">
                <a:solidFill>
                  <a:srgbClr val="FF0000"/>
                </a:solidFill>
              </a:rPr>
              <a:t>Intensidad</a:t>
            </a:r>
            <a:r>
              <a:rPr lang="pt-BR" sz="2000" b="1" dirty="0">
                <a:solidFill>
                  <a:srgbClr val="FF0000"/>
                </a:solidFill>
              </a:rPr>
              <a:t> </a:t>
            </a:r>
            <a:r>
              <a:rPr lang="pt-BR" sz="2000" b="1" dirty="0" err="1">
                <a:solidFill>
                  <a:srgbClr val="FF0000"/>
                </a:solidFill>
              </a:rPr>
              <a:t>del</a:t>
            </a:r>
            <a:r>
              <a:rPr lang="pt-BR" sz="2000" b="1" dirty="0">
                <a:solidFill>
                  <a:srgbClr val="FF0000"/>
                </a:solidFill>
              </a:rPr>
              <a:t> contacto.</a:t>
            </a:r>
          </a:p>
          <a:p>
            <a:pPr lvl="0" eaLnBrk="0" hangingPunct="0">
              <a:lnSpc>
                <a:spcPct val="130000"/>
              </a:lnSpc>
              <a:defRPr/>
            </a:pPr>
            <a:endParaRPr lang="pt-BR" sz="2000" dirty="0">
              <a:solidFill>
                <a:prstClr val="black"/>
              </a:solidFill>
            </a:endParaRPr>
          </a:p>
          <a:p>
            <a:pPr marL="457200" lvl="0" indent="-457200" eaLnBrk="0" hangingPunct="0">
              <a:lnSpc>
                <a:spcPct val="130000"/>
              </a:lnSpc>
              <a:buAutoNum type="arabicPeriod"/>
              <a:defRPr/>
            </a:pPr>
            <a:endParaRPr lang="pt-BR" sz="2000" dirty="0">
              <a:solidFill>
                <a:prstClr val="black"/>
              </a:solidFill>
            </a:endParaRPr>
          </a:p>
        </p:txBody>
      </p:sp>
      <mc:AlternateContent xmlns:mc="http://schemas.openxmlformats.org/markup-compatibility/2006" xmlns:p14="http://schemas.microsoft.com/office/powerpoint/2010/main">
        <mc:Choice Requires="p14">
          <p:contentPart p14:bwMode="auto" r:id="rId5">
            <p14:nvContentPartPr>
              <p14:cNvPr id="10" name="Tinta 9">
                <a:extLst>
                  <a:ext uri="{FF2B5EF4-FFF2-40B4-BE49-F238E27FC236}">
                    <a16:creationId xmlns:a16="http://schemas.microsoft.com/office/drawing/2014/main" id="{0739166E-1CD0-454C-9056-ABD94ED9EC13}"/>
                  </a:ext>
                </a:extLst>
              </p14:cNvPr>
              <p14:cNvContentPartPr/>
              <p14:nvPr/>
            </p14:nvContentPartPr>
            <p14:xfrm>
              <a:off x="7714349" y="3943836"/>
              <a:ext cx="6840" cy="8280"/>
            </p14:xfrm>
          </p:contentPart>
        </mc:Choice>
        <mc:Fallback xmlns="">
          <p:pic>
            <p:nvPicPr>
              <p:cNvPr id="10" name="Tinta 9">
                <a:extLst>
                  <a:ext uri="{FF2B5EF4-FFF2-40B4-BE49-F238E27FC236}">
                    <a16:creationId xmlns:a16="http://schemas.microsoft.com/office/drawing/2014/main" id="{0739166E-1CD0-454C-9056-ABD94ED9EC13}"/>
                  </a:ext>
                </a:extLst>
              </p:cNvPr>
              <p:cNvPicPr/>
              <p:nvPr/>
            </p:nvPicPr>
            <p:blipFill>
              <a:blip r:embed="rId6"/>
              <a:stretch>
                <a:fillRect/>
              </a:stretch>
            </p:blipFill>
            <p:spPr>
              <a:xfrm>
                <a:off x="7705349" y="3935196"/>
                <a:ext cx="2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Tinta 10">
                <a:extLst>
                  <a:ext uri="{FF2B5EF4-FFF2-40B4-BE49-F238E27FC236}">
                    <a16:creationId xmlns:a16="http://schemas.microsoft.com/office/drawing/2014/main" id="{C7B99599-9899-4912-80F6-A928F75D5C50}"/>
                  </a:ext>
                </a:extLst>
              </p14:cNvPr>
              <p14:cNvContentPartPr/>
              <p14:nvPr/>
            </p14:nvContentPartPr>
            <p14:xfrm>
              <a:off x="7609229" y="2150316"/>
              <a:ext cx="1299600" cy="1805760"/>
            </p14:xfrm>
          </p:contentPart>
        </mc:Choice>
        <mc:Fallback xmlns="">
          <p:pic>
            <p:nvPicPr>
              <p:cNvPr id="11" name="Tinta 10">
                <a:extLst>
                  <a:ext uri="{FF2B5EF4-FFF2-40B4-BE49-F238E27FC236}">
                    <a16:creationId xmlns:a16="http://schemas.microsoft.com/office/drawing/2014/main" id="{C7B99599-9899-4912-80F6-A928F75D5C50}"/>
                  </a:ext>
                </a:extLst>
              </p:cNvPr>
              <p:cNvPicPr/>
              <p:nvPr/>
            </p:nvPicPr>
            <p:blipFill>
              <a:blip r:embed="rId8"/>
              <a:stretch>
                <a:fillRect/>
              </a:stretch>
            </p:blipFill>
            <p:spPr>
              <a:xfrm>
                <a:off x="7600229" y="2141676"/>
                <a:ext cx="1317240" cy="182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Tinta 11">
                <a:extLst>
                  <a:ext uri="{FF2B5EF4-FFF2-40B4-BE49-F238E27FC236}">
                    <a16:creationId xmlns:a16="http://schemas.microsoft.com/office/drawing/2014/main" id="{8E2A7740-0541-40AA-94BC-2EDF407AA14E}"/>
                  </a:ext>
                </a:extLst>
              </p14:cNvPr>
              <p14:cNvContentPartPr/>
              <p14:nvPr/>
            </p14:nvContentPartPr>
            <p14:xfrm>
              <a:off x="7841429" y="2640636"/>
              <a:ext cx="755640" cy="952920"/>
            </p14:xfrm>
          </p:contentPart>
        </mc:Choice>
        <mc:Fallback xmlns="">
          <p:pic>
            <p:nvPicPr>
              <p:cNvPr id="12" name="Tinta 11">
                <a:extLst>
                  <a:ext uri="{FF2B5EF4-FFF2-40B4-BE49-F238E27FC236}">
                    <a16:creationId xmlns:a16="http://schemas.microsoft.com/office/drawing/2014/main" id="{8E2A7740-0541-40AA-94BC-2EDF407AA14E}"/>
                  </a:ext>
                </a:extLst>
              </p:cNvPr>
              <p:cNvPicPr/>
              <p:nvPr/>
            </p:nvPicPr>
            <p:blipFill>
              <a:blip r:embed="rId10"/>
              <a:stretch>
                <a:fillRect/>
              </a:stretch>
            </p:blipFill>
            <p:spPr>
              <a:xfrm>
                <a:off x="7832789" y="2631636"/>
                <a:ext cx="77328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Tinta 12">
                <a:extLst>
                  <a:ext uri="{FF2B5EF4-FFF2-40B4-BE49-F238E27FC236}">
                    <a16:creationId xmlns:a16="http://schemas.microsoft.com/office/drawing/2014/main" id="{95681DF4-08E1-40DF-ADE7-DD65C5C9381D}"/>
                  </a:ext>
                </a:extLst>
              </p14:cNvPr>
              <p14:cNvContentPartPr/>
              <p14:nvPr/>
            </p14:nvContentPartPr>
            <p14:xfrm>
              <a:off x="7878555" y="2635984"/>
              <a:ext cx="469800" cy="599400"/>
            </p14:xfrm>
          </p:contentPart>
        </mc:Choice>
        <mc:Fallback xmlns="">
          <p:pic>
            <p:nvPicPr>
              <p:cNvPr id="13" name="Tinta 12">
                <a:extLst>
                  <a:ext uri="{FF2B5EF4-FFF2-40B4-BE49-F238E27FC236}">
                    <a16:creationId xmlns:a16="http://schemas.microsoft.com/office/drawing/2014/main" id="{95681DF4-08E1-40DF-ADE7-DD65C5C9381D}"/>
                  </a:ext>
                </a:extLst>
              </p:cNvPr>
              <p:cNvPicPr/>
              <p:nvPr/>
            </p:nvPicPr>
            <p:blipFill>
              <a:blip r:embed="rId12"/>
              <a:stretch>
                <a:fillRect/>
              </a:stretch>
            </p:blipFill>
            <p:spPr>
              <a:xfrm>
                <a:off x="7869562" y="2627339"/>
                <a:ext cx="487426" cy="617051"/>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Tinta 13">
                <a:extLst>
                  <a:ext uri="{FF2B5EF4-FFF2-40B4-BE49-F238E27FC236}">
                    <a16:creationId xmlns:a16="http://schemas.microsoft.com/office/drawing/2014/main" id="{3D61238C-6EF2-4146-9318-32479BCDD15A}"/>
                  </a:ext>
                </a:extLst>
              </p14:cNvPr>
              <p14:cNvContentPartPr/>
              <p14:nvPr/>
            </p14:nvContentPartPr>
            <p14:xfrm>
              <a:off x="7003355" y="2708465"/>
              <a:ext cx="2392200" cy="380520"/>
            </p14:xfrm>
          </p:contentPart>
        </mc:Choice>
        <mc:Fallback xmlns="">
          <p:pic>
            <p:nvPicPr>
              <p:cNvPr id="14" name="Tinta 13">
                <a:extLst>
                  <a:ext uri="{FF2B5EF4-FFF2-40B4-BE49-F238E27FC236}">
                    <a16:creationId xmlns:a16="http://schemas.microsoft.com/office/drawing/2014/main" id="{3D61238C-6EF2-4146-9318-32479BCDD15A}"/>
                  </a:ext>
                </a:extLst>
              </p:cNvPr>
              <p:cNvPicPr/>
              <p:nvPr/>
            </p:nvPicPr>
            <p:blipFill>
              <a:blip r:embed="rId14"/>
              <a:stretch>
                <a:fillRect/>
              </a:stretch>
            </p:blipFill>
            <p:spPr>
              <a:xfrm>
                <a:off x="6994715" y="2699825"/>
                <a:ext cx="24098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Tinta 14">
                <a:extLst>
                  <a:ext uri="{FF2B5EF4-FFF2-40B4-BE49-F238E27FC236}">
                    <a16:creationId xmlns:a16="http://schemas.microsoft.com/office/drawing/2014/main" id="{6D6127C5-5E87-404C-AE3F-13E866D9CC9F}"/>
                  </a:ext>
                </a:extLst>
              </p14:cNvPr>
              <p14:cNvContentPartPr/>
              <p14:nvPr/>
            </p14:nvContentPartPr>
            <p14:xfrm>
              <a:off x="9157955" y="2887385"/>
              <a:ext cx="600480" cy="408240"/>
            </p14:xfrm>
          </p:contentPart>
        </mc:Choice>
        <mc:Fallback xmlns="">
          <p:pic>
            <p:nvPicPr>
              <p:cNvPr id="15" name="Tinta 14">
                <a:extLst>
                  <a:ext uri="{FF2B5EF4-FFF2-40B4-BE49-F238E27FC236}">
                    <a16:creationId xmlns:a16="http://schemas.microsoft.com/office/drawing/2014/main" id="{6D6127C5-5E87-404C-AE3F-13E866D9CC9F}"/>
                  </a:ext>
                </a:extLst>
              </p:cNvPr>
              <p:cNvPicPr/>
              <p:nvPr/>
            </p:nvPicPr>
            <p:blipFill>
              <a:blip r:embed="rId16"/>
              <a:stretch>
                <a:fillRect/>
              </a:stretch>
            </p:blipFill>
            <p:spPr>
              <a:xfrm>
                <a:off x="9148955" y="2878745"/>
                <a:ext cx="6181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Tinta 15">
                <a:extLst>
                  <a:ext uri="{FF2B5EF4-FFF2-40B4-BE49-F238E27FC236}">
                    <a16:creationId xmlns:a16="http://schemas.microsoft.com/office/drawing/2014/main" id="{3BDBA601-D3D4-4369-A470-719DC75AE2ED}"/>
                  </a:ext>
                </a:extLst>
              </p14:cNvPr>
              <p14:cNvContentPartPr/>
              <p14:nvPr/>
            </p14:nvContentPartPr>
            <p14:xfrm>
              <a:off x="9912515" y="2250545"/>
              <a:ext cx="856800" cy="1025640"/>
            </p14:xfrm>
          </p:contentPart>
        </mc:Choice>
        <mc:Fallback xmlns="">
          <p:pic>
            <p:nvPicPr>
              <p:cNvPr id="16" name="Tinta 15">
                <a:extLst>
                  <a:ext uri="{FF2B5EF4-FFF2-40B4-BE49-F238E27FC236}">
                    <a16:creationId xmlns:a16="http://schemas.microsoft.com/office/drawing/2014/main" id="{3BDBA601-D3D4-4369-A470-719DC75AE2ED}"/>
                  </a:ext>
                </a:extLst>
              </p:cNvPr>
              <p:cNvPicPr/>
              <p:nvPr/>
            </p:nvPicPr>
            <p:blipFill>
              <a:blip r:embed="rId18"/>
              <a:stretch>
                <a:fillRect/>
              </a:stretch>
            </p:blipFill>
            <p:spPr>
              <a:xfrm>
                <a:off x="9903871" y="2241545"/>
                <a:ext cx="874447" cy="1043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Tinta 16">
                <a:extLst>
                  <a:ext uri="{FF2B5EF4-FFF2-40B4-BE49-F238E27FC236}">
                    <a16:creationId xmlns:a16="http://schemas.microsoft.com/office/drawing/2014/main" id="{89BC0CFE-22C8-4721-A73C-5BCCA6698F9B}"/>
                  </a:ext>
                </a:extLst>
              </p14:cNvPr>
              <p14:cNvContentPartPr/>
              <p14:nvPr/>
            </p14:nvContentPartPr>
            <p14:xfrm>
              <a:off x="7826309" y="6096335"/>
              <a:ext cx="6840" cy="8280"/>
            </p14:xfrm>
          </p:contentPart>
        </mc:Choice>
        <mc:Fallback xmlns="">
          <p:pic>
            <p:nvPicPr>
              <p:cNvPr id="17" name="Tinta 16">
                <a:extLst>
                  <a:ext uri="{FF2B5EF4-FFF2-40B4-BE49-F238E27FC236}">
                    <a16:creationId xmlns:a16="http://schemas.microsoft.com/office/drawing/2014/main" id="{89BC0CFE-22C8-4721-A73C-5BCCA6698F9B}"/>
                  </a:ext>
                </a:extLst>
              </p:cNvPr>
              <p:cNvPicPr/>
              <p:nvPr/>
            </p:nvPicPr>
            <p:blipFill>
              <a:blip r:embed="rId6"/>
              <a:stretch>
                <a:fillRect/>
              </a:stretch>
            </p:blipFill>
            <p:spPr>
              <a:xfrm>
                <a:off x="7817309" y="6087695"/>
                <a:ext cx="24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Tinta 17">
                <a:extLst>
                  <a:ext uri="{FF2B5EF4-FFF2-40B4-BE49-F238E27FC236}">
                    <a16:creationId xmlns:a16="http://schemas.microsoft.com/office/drawing/2014/main" id="{74A856A0-A518-407D-BA7E-ED50F12EE8AB}"/>
                  </a:ext>
                </a:extLst>
              </p14:cNvPr>
              <p14:cNvContentPartPr/>
              <p14:nvPr/>
            </p14:nvContentPartPr>
            <p14:xfrm>
              <a:off x="7115315" y="4860964"/>
              <a:ext cx="2392200" cy="380520"/>
            </p14:xfrm>
          </p:contentPart>
        </mc:Choice>
        <mc:Fallback xmlns="">
          <p:pic>
            <p:nvPicPr>
              <p:cNvPr id="18" name="Tinta 17">
                <a:extLst>
                  <a:ext uri="{FF2B5EF4-FFF2-40B4-BE49-F238E27FC236}">
                    <a16:creationId xmlns:a16="http://schemas.microsoft.com/office/drawing/2014/main" id="{74A856A0-A518-407D-BA7E-ED50F12EE8AB}"/>
                  </a:ext>
                </a:extLst>
              </p:cNvPr>
              <p:cNvPicPr/>
              <p:nvPr/>
            </p:nvPicPr>
            <p:blipFill>
              <a:blip r:embed="rId14"/>
              <a:stretch>
                <a:fillRect/>
              </a:stretch>
            </p:blipFill>
            <p:spPr>
              <a:xfrm>
                <a:off x="7106675" y="4852324"/>
                <a:ext cx="24098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Tinta 18">
                <a:extLst>
                  <a:ext uri="{FF2B5EF4-FFF2-40B4-BE49-F238E27FC236}">
                    <a16:creationId xmlns:a16="http://schemas.microsoft.com/office/drawing/2014/main" id="{6065760D-141F-4681-9B45-6C51858CED29}"/>
                  </a:ext>
                </a:extLst>
              </p14:cNvPr>
              <p14:cNvContentPartPr/>
              <p14:nvPr/>
            </p14:nvContentPartPr>
            <p14:xfrm>
              <a:off x="7874915" y="4439345"/>
              <a:ext cx="804240" cy="1042200"/>
            </p14:xfrm>
          </p:contentPart>
        </mc:Choice>
        <mc:Fallback xmlns="">
          <p:pic>
            <p:nvPicPr>
              <p:cNvPr id="19" name="Tinta 18">
                <a:extLst>
                  <a:ext uri="{FF2B5EF4-FFF2-40B4-BE49-F238E27FC236}">
                    <a16:creationId xmlns:a16="http://schemas.microsoft.com/office/drawing/2014/main" id="{6065760D-141F-4681-9B45-6C51858CED29}"/>
                  </a:ext>
                </a:extLst>
              </p:cNvPr>
              <p:cNvPicPr/>
              <p:nvPr/>
            </p:nvPicPr>
            <p:blipFill>
              <a:blip r:embed="rId22"/>
              <a:stretch>
                <a:fillRect/>
              </a:stretch>
            </p:blipFill>
            <p:spPr>
              <a:xfrm>
                <a:off x="7866275" y="4430705"/>
                <a:ext cx="821880" cy="10598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Tinta 19">
                <a:extLst>
                  <a:ext uri="{FF2B5EF4-FFF2-40B4-BE49-F238E27FC236}">
                    <a16:creationId xmlns:a16="http://schemas.microsoft.com/office/drawing/2014/main" id="{91FFE2E9-3A07-45B0-8428-D09F41E02D6E}"/>
                  </a:ext>
                </a:extLst>
              </p14:cNvPr>
              <p14:cNvContentPartPr/>
              <p14:nvPr/>
            </p14:nvContentPartPr>
            <p14:xfrm>
              <a:off x="7200275" y="5665865"/>
              <a:ext cx="1804320" cy="486000"/>
            </p14:xfrm>
          </p:contentPart>
        </mc:Choice>
        <mc:Fallback xmlns="">
          <p:pic>
            <p:nvPicPr>
              <p:cNvPr id="20" name="Tinta 19">
                <a:extLst>
                  <a:ext uri="{FF2B5EF4-FFF2-40B4-BE49-F238E27FC236}">
                    <a16:creationId xmlns:a16="http://schemas.microsoft.com/office/drawing/2014/main" id="{91FFE2E9-3A07-45B0-8428-D09F41E02D6E}"/>
                  </a:ext>
                </a:extLst>
              </p:cNvPr>
              <p:cNvPicPr/>
              <p:nvPr/>
            </p:nvPicPr>
            <p:blipFill>
              <a:blip r:embed="rId24"/>
              <a:stretch>
                <a:fillRect/>
              </a:stretch>
            </p:blipFill>
            <p:spPr>
              <a:xfrm>
                <a:off x="7191275" y="5657225"/>
                <a:ext cx="1821960" cy="503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Tinta 20">
                <a:extLst>
                  <a:ext uri="{FF2B5EF4-FFF2-40B4-BE49-F238E27FC236}">
                    <a16:creationId xmlns:a16="http://schemas.microsoft.com/office/drawing/2014/main" id="{ACF9B4AD-8E2E-4C32-ACCE-14915F0C8138}"/>
                  </a:ext>
                </a:extLst>
              </p14:cNvPr>
              <p14:cNvContentPartPr/>
              <p14:nvPr/>
            </p14:nvContentPartPr>
            <p14:xfrm>
              <a:off x="8118635" y="3314345"/>
              <a:ext cx="196200" cy="703080"/>
            </p14:xfrm>
          </p:contentPart>
        </mc:Choice>
        <mc:Fallback xmlns="">
          <p:pic>
            <p:nvPicPr>
              <p:cNvPr id="21" name="Tinta 20">
                <a:extLst>
                  <a:ext uri="{FF2B5EF4-FFF2-40B4-BE49-F238E27FC236}">
                    <a16:creationId xmlns:a16="http://schemas.microsoft.com/office/drawing/2014/main" id="{ACF9B4AD-8E2E-4C32-ACCE-14915F0C8138}"/>
                  </a:ext>
                </a:extLst>
              </p:cNvPr>
              <p:cNvPicPr/>
              <p:nvPr/>
            </p:nvPicPr>
            <p:blipFill>
              <a:blip r:embed="rId26"/>
              <a:stretch>
                <a:fillRect/>
              </a:stretch>
            </p:blipFill>
            <p:spPr>
              <a:xfrm>
                <a:off x="8109995" y="3305705"/>
                <a:ext cx="213840" cy="720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Tinta 21">
                <a:extLst>
                  <a:ext uri="{FF2B5EF4-FFF2-40B4-BE49-F238E27FC236}">
                    <a16:creationId xmlns:a16="http://schemas.microsoft.com/office/drawing/2014/main" id="{31466575-F2AB-4FC4-A97F-5A4C7BBCFDA5}"/>
                  </a:ext>
                </a:extLst>
              </p14:cNvPr>
              <p14:cNvContentPartPr/>
              <p14:nvPr/>
            </p14:nvContentPartPr>
            <p14:xfrm>
              <a:off x="8028635" y="2677865"/>
              <a:ext cx="296640" cy="428400"/>
            </p14:xfrm>
          </p:contentPart>
        </mc:Choice>
        <mc:Fallback xmlns="">
          <p:pic>
            <p:nvPicPr>
              <p:cNvPr id="22" name="Tinta 21">
                <a:extLst>
                  <a:ext uri="{FF2B5EF4-FFF2-40B4-BE49-F238E27FC236}">
                    <a16:creationId xmlns:a16="http://schemas.microsoft.com/office/drawing/2014/main" id="{31466575-F2AB-4FC4-A97F-5A4C7BBCFDA5}"/>
                  </a:ext>
                </a:extLst>
              </p:cNvPr>
              <p:cNvPicPr/>
              <p:nvPr/>
            </p:nvPicPr>
            <p:blipFill>
              <a:blip r:embed="rId28"/>
              <a:stretch>
                <a:fillRect/>
              </a:stretch>
            </p:blipFill>
            <p:spPr>
              <a:xfrm>
                <a:off x="8019635" y="2668865"/>
                <a:ext cx="31428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Tinta 22">
                <a:extLst>
                  <a:ext uri="{FF2B5EF4-FFF2-40B4-BE49-F238E27FC236}">
                    <a16:creationId xmlns:a16="http://schemas.microsoft.com/office/drawing/2014/main" id="{CA9565E8-BADC-4CDA-A64C-A7756C1EFBBA}"/>
                  </a:ext>
                </a:extLst>
              </p14:cNvPr>
              <p14:cNvContentPartPr/>
              <p14:nvPr/>
            </p14:nvContentPartPr>
            <p14:xfrm>
              <a:off x="8373875" y="5804465"/>
              <a:ext cx="6840" cy="14760"/>
            </p14:xfrm>
          </p:contentPart>
        </mc:Choice>
        <mc:Fallback xmlns="">
          <p:pic>
            <p:nvPicPr>
              <p:cNvPr id="23" name="Tinta 22">
                <a:extLst>
                  <a:ext uri="{FF2B5EF4-FFF2-40B4-BE49-F238E27FC236}">
                    <a16:creationId xmlns:a16="http://schemas.microsoft.com/office/drawing/2014/main" id="{CA9565E8-BADC-4CDA-A64C-A7756C1EFBBA}"/>
                  </a:ext>
                </a:extLst>
              </p:cNvPr>
              <p:cNvPicPr/>
              <p:nvPr/>
            </p:nvPicPr>
            <p:blipFill>
              <a:blip r:embed="rId30"/>
              <a:stretch>
                <a:fillRect/>
              </a:stretch>
            </p:blipFill>
            <p:spPr>
              <a:xfrm>
                <a:off x="8365235" y="5795465"/>
                <a:ext cx="24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Tinta 23">
                <a:extLst>
                  <a:ext uri="{FF2B5EF4-FFF2-40B4-BE49-F238E27FC236}">
                    <a16:creationId xmlns:a16="http://schemas.microsoft.com/office/drawing/2014/main" id="{394FBF0A-4A85-446C-B03D-9973299DCE7D}"/>
                  </a:ext>
                </a:extLst>
              </p14:cNvPr>
              <p14:cNvContentPartPr/>
              <p14:nvPr/>
            </p14:nvContentPartPr>
            <p14:xfrm>
              <a:off x="8574755" y="5360225"/>
              <a:ext cx="185760" cy="170280"/>
            </p14:xfrm>
          </p:contentPart>
        </mc:Choice>
        <mc:Fallback xmlns="">
          <p:pic>
            <p:nvPicPr>
              <p:cNvPr id="24" name="Tinta 23">
                <a:extLst>
                  <a:ext uri="{FF2B5EF4-FFF2-40B4-BE49-F238E27FC236}">
                    <a16:creationId xmlns:a16="http://schemas.microsoft.com/office/drawing/2014/main" id="{394FBF0A-4A85-446C-B03D-9973299DCE7D}"/>
                  </a:ext>
                </a:extLst>
              </p:cNvPr>
              <p:cNvPicPr/>
              <p:nvPr/>
            </p:nvPicPr>
            <p:blipFill>
              <a:blip r:embed="rId32"/>
              <a:stretch>
                <a:fillRect/>
              </a:stretch>
            </p:blipFill>
            <p:spPr>
              <a:xfrm>
                <a:off x="8565772" y="5351225"/>
                <a:ext cx="203366"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Tinta 24">
                <a:extLst>
                  <a:ext uri="{FF2B5EF4-FFF2-40B4-BE49-F238E27FC236}">
                    <a16:creationId xmlns:a16="http://schemas.microsoft.com/office/drawing/2014/main" id="{139F10C4-54B2-48B7-AEA3-5D7523566FD2}"/>
                  </a:ext>
                </a:extLst>
              </p14:cNvPr>
              <p14:cNvContentPartPr/>
              <p14:nvPr/>
            </p14:nvContentPartPr>
            <p14:xfrm>
              <a:off x="8131595" y="4417745"/>
              <a:ext cx="268920" cy="1010880"/>
            </p14:xfrm>
          </p:contentPart>
        </mc:Choice>
        <mc:Fallback xmlns="">
          <p:pic>
            <p:nvPicPr>
              <p:cNvPr id="25" name="Tinta 24">
                <a:extLst>
                  <a:ext uri="{FF2B5EF4-FFF2-40B4-BE49-F238E27FC236}">
                    <a16:creationId xmlns:a16="http://schemas.microsoft.com/office/drawing/2014/main" id="{139F10C4-54B2-48B7-AEA3-5D7523566FD2}"/>
                  </a:ext>
                </a:extLst>
              </p:cNvPr>
              <p:cNvPicPr/>
              <p:nvPr/>
            </p:nvPicPr>
            <p:blipFill>
              <a:blip r:embed="rId34"/>
              <a:stretch>
                <a:fillRect/>
              </a:stretch>
            </p:blipFill>
            <p:spPr>
              <a:xfrm>
                <a:off x="8122955" y="4409105"/>
                <a:ext cx="286560" cy="10285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Tinta 25">
                <a:extLst>
                  <a:ext uri="{FF2B5EF4-FFF2-40B4-BE49-F238E27FC236}">
                    <a16:creationId xmlns:a16="http://schemas.microsoft.com/office/drawing/2014/main" id="{A861463C-A593-4731-AC72-62D03060BA99}"/>
                  </a:ext>
                </a:extLst>
              </p14:cNvPr>
              <p14:cNvContentPartPr/>
              <p14:nvPr/>
            </p14:nvContentPartPr>
            <p14:xfrm>
              <a:off x="8061395" y="5566505"/>
              <a:ext cx="97560" cy="208440"/>
            </p14:xfrm>
          </p:contentPart>
        </mc:Choice>
        <mc:Fallback xmlns="">
          <p:pic>
            <p:nvPicPr>
              <p:cNvPr id="26" name="Tinta 25">
                <a:extLst>
                  <a:ext uri="{FF2B5EF4-FFF2-40B4-BE49-F238E27FC236}">
                    <a16:creationId xmlns:a16="http://schemas.microsoft.com/office/drawing/2014/main" id="{A861463C-A593-4731-AC72-62D03060BA99}"/>
                  </a:ext>
                </a:extLst>
              </p:cNvPr>
              <p:cNvPicPr/>
              <p:nvPr/>
            </p:nvPicPr>
            <p:blipFill>
              <a:blip r:embed="rId36"/>
              <a:stretch>
                <a:fillRect/>
              </a:stretch>
            </p:blipFill>
            <p:spPr>
              <a:xfrm>
                <a:off x="8052755" y="5557865"/>
                <a:ext cx="115200" cy="226080"/>
              </a:xfrm>
              <a:prstGeom prst="rect">
                <a:avLst/>
              </a:prstGeom>
            </p:spPr>
          </p:pic>
        </mc:Fallback>
      </mc:AlternateContent>
      <p:pic>
        <p:nvPicPr>
          <p:cNvPr id="27" name="Picture 2" descr="Resultado de imagem para uma mão em uma árvore">
            <a:extLst>
              <a:ext uri="{FF2B5EF4-FFF2-40B4-BE49-F238E27FC236}">
                <a16:creationId xmlns:a16="http://schemas.microsoft.com/office/drawing/2014/main" id="{EAA46A20-3C26-410B-8149-40A094BD38BA}"/>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3753282" y="3055303"/>
            <a:ext cx="2563717" cy="192279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have Esquerda 8">
            <a:extLst>
              <a:ext uri="{FF2B5EF4-FFF2-40B4-BE49-F238E27FC236}">
                <a16:creationId xmlns:a16="http://schemas.microsoft.com/office/drawing/2014/main" id="{49303FCB-6168-49FC-BA55-B141B297FD8A}"/>
              </a:ext>
            </a:extLst>
          </p:cNvPr>
          <p:cNvSpPr/>
          <p:nvPr/>
        </p:nvSpPr>
        <p:spPr>
          <a:xfrm>
            <a:off x="6601141" y="2635984"/>
            <a:ext cx="185760" cy="3160201"/>
          </a:xfrm>
          <a:prstGeom prst="lef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45058" name="Picture 2" descr="Resultado de imagem para relogio">
            <a:extLst>
              <a:ext uri="{FF2B5EF4-FFF2-40B4-BE49-F238E27FC236}">
                <a16:creationId xmlns:a16="http://schemas.microsoft.com/office/drawing/2014/main" id="{704640F4-EFAA-4857-9DAF-956BA8D33AA9}"/>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243688" y="3778239"/>
            <a:ext cx="1279012" cy="1279012"/>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Resultado de imagem para veneno">
            <a:extLst>
              <a:ext uri="{FF2B5EF4-FFF2-40B4-BE49-F238E27FC236}">
                <a16:creationId xmlns:a16="http://schemas.microsoft.com/office/drawing/2014/main" id="{6CDD1A80-7386-4C0F-A559-C6B7D0248916}"/>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563184" y="5241484"/>
            <a:ext cx="723018" cy="97776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Conector de Seta Reta 38">
            <a:extLst>
              <a:ext uri="{FF2B5EF4-FFF2-40B4-BE49-F238E27FC236}">
                <a16:creationId xmlns:a16="http://schemas.microsoft.com/office/drawing/2014/main" id="{99F10D1B-C6D5-44C9-80B5-711C7B6FDB04}"/>
              </a:ext>
            </a:extLst>
          </p:cNvPr>
          <p:cNvCxnSpPr/>
          <p:nvPr/>
        </p:nvCxnSpPr>
        <p:spPr>
          <a:xfrm flipV="1">
            <a:off x="1016871" y="3922445"/>
            <a:ext cx="0" cy="990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6287ED33-3B8A-48EC-8037-2E7A28CA9B3D}"/>
              </a:ext>
            </a:extLst>
          </p:cNvPr>
          <p:cNvCxnSpPr/>
          <p:nvPr/>
        </p:nvCxnSpPr>
        <p:spPr>
          <a:xfrm flipV="1">
            <a:off x="1016871" y="5161265"/>
            <a:ext cx="0" cy="990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F471CC2B-644B-4D8D-A4E3-DCBD52BF684E}"/>
              </a:ext>
            </a:extLst>
          </p:cNvPr>
          <p:cNvSpPr/>
          <p:nvPr/>
        </p:nvSpPr>
        <p:spPr>
          <a:xfrm>
            <a:off x="704867" y="3665885"/>
            <a:ext cx="2445854" cy="2734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p14="http://schemas.microsoft.com/office/powerpoint/2010/main">
        <mc:Choice Requires="p14">
          <p:contentPart p14:bwMode="auto" r:id="rId40">
            <p14:nvContentPartPr>
              <p14:cNvPr id="42" name="Tinta 41">
                <a:extLst>
                  <a:ext uri="{FF2B5EF4-FFF2-40B4-BE49-F238E27FC236}">
                    <a16:creationId xmlns:a16="http://schemas.microsoft.com/office/drawing/2014/main" id="{B33E93A1-5AF7-499D-A8B7-11837DDEE68E}"/>
                  </a:ext>
                </a:extLst>
              </p14:cNvPr>
              <p14:cNvContentPartPr/>
              <p14:nvPr/>
            </p14:nvContentPartPr>
            <p14:xfrm>
              <a:off x="9219624" y="5002945"/>
              <a:ext cx="600480" cy="408240"/>
            </p14:xfrm>
          </p:contentPart>
        </mc:Choice>
        <mc:Fallback xmlns="">
          <p:pic>
            <p:nvPicPr>
              <p:cNvPr id="42" name="Tinta 41">
                <a:extLst>
                  <a:ext uri="{FF2B5EF4-FFF2-40B4-BE49-F238E27FC236}">
                    <a16:creationId xmlns:a16="http://schemas.microsoft.com/office/drawing/2014/main" id="{B33E93A1-5AF7-499D-A8B7-11837DDEE68E}"/>
                  </a:ext>
                </a:extLst>
              </p:cNvPr>
              <p:cNvPicPr/>
              <p:nvPr/>
            </p:nvPicPr>
            <p:blipFill>
              <a:blip r:embed="rId16"/>
              <a:stretch>
                <a:fillRect/>
              </a:stretch>
            </p:blipFill>
            <p:spPr>
              <a:xfrm>
                <a:off x="9210624" y="4994305"/>
                <a:ext cx="6181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3" name="Tinta 42">
                <a:extLst>
                  <a:ext uri="{FF2B5EF4-FFF2-40B4-BE49-F238E27FC236}">
                    <a16:creationId xmlns:a16="http://schemas.microsoft.com/office/drawing/2014/main" id="{CC2CD174-254F-4124-92DE-119919072D31}"/>
                  </a:ext>
                </a:extLst>
              </p14:cNvPr>
              <p14:cNvContentPartPr/>
              <p14:nvPr/>
            </p14:nvContentPartPr>
            <p14:xfrm>
              <a:off x="9974184" y="4366105"/>
              <a:ext cx="856800" cy="1025640"/>
            </p14:xfrm>
          </p:contentPart>
        </mc:Choice>
        <mc:Fallback xmlns="">
          <p:pic>
            <p:nvPicPr>
              <p:cNvPr id="43" name="Tinta 42">
                <a:extLst>
                  <a:ext uri="{FF2B5EF4-FFF2-40B4-BE49-F238E27FC236}">
                    <a16:creationId xmlns:a16="http://schemas.microsoft.com/office/drawing/2014/main" id="{CC2CD174-254F-4124-92DE-119919072D31}"/>
                  </a:ext>
                </a:extLst>
              </p:cNvPr>
              <p:cNvPicPr/>
              <p:nvPr/>
            </p:nvPicPr>
            <p:blipFill>
              <a:blip r:embed="rId18"/>
              <a:stretch>
                <a:fillRect/>
              </a:stretch>
            </p:blipFill>
            <p:spPr>
              <a:xfrm>
                <a:off x="9965540" y="4357105"/>
                <a:ext cx="874447" cy="1043280"/>
              </a:xfrm>
              <a:prstGeom prst="rect">
                <a:avLst/>
              </a:prstGeom>
            </p:spPr>
          </p:pic>
        </mc:Fallback>
      </mc:AlternateContent>
    </p:spTree>
    <p:extLst>
      <p:ext uri="{BB962C8B-B14F-4D97-AF65-F5344CB8AC3E}">
        <p14:creationId xmlns:p14="http://schemas.microsoft.com/office/powerpoint/2010/main" val="21970843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
        <p:nvSpPr>
          <p:cNvPr id="7" name="Retângulo 6">
            <a:extLst>
              <a:ext uri="{FF2B5EF4-FFF2-40B4-BE49-F238E27FC236}">
                <a16:creationId xmlns:a16="http://schemas.microsoft.com/office/drawing/2014/main" id="{042B6155-1303-480A-A2C4-41DD996E62F3}"/>
              </a:ext>
            </a:extLst>
          </p:cNvPr>
          <p:cNvSpPr/>
          <p:nvPr/>
        </p:nvSpPr>
        <p:spPr>
          <a:xfrm>
            <a:off x="3448547" y="993750"/>
            <a:ext cx="3788858" cy="2706895"/>
          </a:xfrm>
          <a:prstGeom prst="rect">
            <a:avLst/>
          </a:prstGeom>
        </p:spPr>
        <p:txBody>
          <a:bodyPr wrap="none">
            <a:spAutoFit/>
          </a:bodyPr>
          <a:lstStyle/>
          <a:p>
            <a:pPr marL="457200" lvl="0" indent="-457200" eaLnBrk="0" hangingPunct="0">
              <a:lnSpc>
                <a:spcPct val="200000"/>
              </a:lnSpc>
              <a:buFont typeface="Wingdings" panose="05000000000000000000" pitchFamily="2" charset="2"/>
              <a:buChar char="§"/>
              <a:defRPr/>
            </a:pPr>
            <a:r>
              <a:rPr lang="pt-BR" sz="2000" dirty="0">
                <a:solidFill>
                  <a:prstClr val="black"/>
                </a:solidFill>
              </a:rPr>
              <a:t>Número de larvas.</a:t>
            </a:r>
          </a:p>
          <a:p>
            <a:pPr marL="457200" lvl="0" indent="-457200" eaLnBrk="0" hangingPunct="0">
              <a:lnSpc>
                <a:spcPct val="200000"/>
              </a:lnSpc>
              <a:buFont typeface="Wingdings" panose="05000000000000000000" pitchFamily="2" charset="2"/>
              <a:buChar char="§"/>
              <a:defRPr/>
            </a:pPr>
            <a:r>
              <a:rPr lang="pt-BR" sz="2000" dirty="0" err="1">
                <a:solidFill>
                  <a:prstClr val="black"/>
                </a:solidFill>
              </a:rPr>
              <a:t>Intensidad</a:t>
            </a:r>
            <a:r>
              <a:rPr lang="pt-BR" sz="2000" dirty="0">
                <a:solidFill>
                  <a:prstClr val="black"/>
                </a:solidFill>
              </a:rPr>
              <a:t> </a:t>
            </a:r>
            <a:r>
              <a:rPr lang="pt-BR" sz="2000" dirty="0" err="1">
                <a:solidFill>
                  <a:prstClr val="black"/>
                </a:solidFill>
              </a:rPr>
              <a:t>del</a:t>
            </a:r>
            <a:r>
              <a:rPr lang="pt-BR" sz="2000" dirty="0">
                <a:solidFill>
                  <a:prstClr val="black"/>
                </a:solidFill>
              </a:rPr>
              <a:t> contacto.</a:t>
            </a:r>
          </a:p>
          <a:p>
            <a:pPr marL="457200" lvl="0" indent="-457200" eaLnBrk="0" hangingPunct="0">
              <a:lnSpc>
                <a:spcPct val="200000"/>
              </a:lnSpc>
              <a:buFont typeface="Wingdings" panose="05000000000000000000" pitchFamily="2" charset="2"/>
              <a:buChar char="§"/>
              <a:defRPr/>
            </a:pPr>
            <a:r>
              <a:rPr lang="pt-BR" sz="2000" b="1" dirty="0" err="1">
                <a:solidFill>
                  <a:srgbClr val="FF0000"/>
                </a:solidFill>
              </a:rPr>
              <a:t>Edad</a:t>
            </a:r>
            <a:r>
              <a:rPr lang="pt-BR" sz="2000" b="1" dirty="0">
                <a:solidFill>
                  <a:srgbClr val="FF0000"/>
                </a:solidFill>
              </a:rPr>
              <a:t>/</a:t>
            </a:r>
            <a:r>
              <a:rPr lang="pt-BR" sz="2000" b="1" dirty="0" err="1">
                <a:solidFill>
                  <a:srgbClr val="FF0000"/>
                </a:solidFill>
              </a:rPr>
              <a:t>Embarazo</a:t>
            </a:r>
            <a:r>
              <a:rPr lang="pt-BR" sz="2000" b="1" dirty="0">
                <a:solidFill>
                  <a:srgbClr val="FF0000"/>
                </a:solidFill>
              </a:rPr>
              <a:t>/</a:t>
            </a:r>
            <a:r>
              <a:rPr lang="pt-BR" sz="2000" b="1" dirty="0" err="1">
                <a:solidFill>
                  <a:srgbClr val="FF0000"/>
                </a:solidFill>
              </a:rPr>
              <a:t>Sensibilidad</a:t>
            </a:r>
            <a:r>
              <a:rPr lang="pt-BR" sz="2000" b="1" dirty="0">
                <a:solidFill>
                  <a:srgbClr val="FF0000"/>
                </a:solidFill>
              </a:rPr>
              <a:t>.</a:t>
            </a:r>
          </a:p>
          <a:p>
            <a:pPr marL="457200" lvl="0" indent="-457200" eaLnBrk="0" hangingPunct="0">
              <a:lnSpc>
                <a:spcPct val="130000"/>
              </a:lnSpc>
              <a:buAutoNum type="arabicPeriod"/>
              <a:defRPr/>
            </a:pPr>
            <a:endParaRPr lang="pt-BR" sz="2000" dirty="0">
              <a:solidFill>
                <a:prstClr val="black"/>
              </a:solidFill>
            </a:endParaRPr>
          </a:p>
          <a:p>
            <a:pPr marL="457200" lvl="0" indent="-457200" eaLnBrk="0" hangingPunct="0">
              <a:lnSpc>
                <a:spcPct val="130000"/>
              </a:lnSpc>
              <a:buAutoNum type="arabicPeriod"/>
              <a:defRPr/>
            </a:pPr>
            <a:endParaRPr lang="pt-BR" sz="2000" dirty="0">
              <a:solidFill>
                <a:prstClr val="black"/>
              </a:solidFill>
            </a:endParaRPr>
          </a:p>
        </p:txBody>
      </p:sp>
      <p:pic>
        <p:nvPicPr>
          <p:cNvPr id="46084" name="Picture 4" descr="Resultado de imagem para avÃ³">
            <a:extLst>
              <a:ext uri="{FF2B5EF4-FFF2-40B4-BE49-F238E27FC236}">
                <a16:creationId xmlns:a16="http://schemas.microsoft.com/office/drawing/2014/main" id="{E23DB1E1-8C57-4FE2-B68E-3204EA67CC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1222" y="3249954"/>
            <a:ext cx="4633548" cy="2978709"/>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7650" name="Picture 2" descr="Resultado de imagem para mulher gravida">
            <a:extLst>
              <a:ext uri="{FF2B5EF4-FFF2-40B4-BE49-F238E27FC236}">
                <a16:creationId xmlns:a16="http://schemas.microsoft.com/office/drawing/2014/main" id="{F4C6E3E6-78AA-4BFA-AF67-1AA471E4AA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8800" r="21422"/>
          <a:stretch/>
        </p:blipFill>
        <p:spPr bwMode="auto">
          <a:xfrm>
            <a:off x="6226085" y="3096827"/>
            <a:ext cx="1988938" cy="3335061"/>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pic>
        <p:nvPicPr>
          <p:cNvPr id="27652" name="Picture 4" descr="Resultado de imagem para jimmy bolha">
            <a:extLst>
              <a:ext uri="{FF2B5EF4-FFF2-40B4-BE49-F238E27FC236}">
                <a16:creationId xmlns:a16="http://schemas.microsoft.com/office/drawing/2014/main" id="{4CE80D6F-1746-4445-B3B3-ACCA707A3E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3387" y="3752666"/>
            <a:ext cx="3244750" cy="2023382"/>
          </a:xfrm>
          <a:prstGeom prst="rect">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6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CB65E69-1598-4BD7-8501-D3F2DA3D249C}"/>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68">
            <a:extLst>
              <a:ext uri="{FF2B5EF4-FFF2-40B4-BE49-F238E27FC236}">
                <a16:creationId xmlns:a16="http://schemas.microsoft.com/office/drawing/2014/main" id="{8841985F-279C-48F2-BA1D-890FFC0BC70F}"/>
              </a:ext>
            </a:extLst>
          </p:cNvPr>
          <p:cNvSpPr/>
          <p:nvPr/>
        </p:nvSpPr>
        <p:spPr>
          <a:xfrm>
            <a:off x="752787" y="241276"/>
            <a:ext cx="1351652" cy="461665"/>
          </a:xfrm>
          <a:prstGeom prst="rect">
            <a:avLst/>
          </a:prstGeom>
        </p:spPr>
        <p:txBody>
          <a:bodyPr wrap="none">
            <a:spAutoFit/>
          </a:bodyPr>
          <a:lstStyle/>
          <a:p>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35982" y="836489"/>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 name="Conector reto 3">
            <a:extLst>
              <a:ext uri="{FF2B5EF4-FFF2-40B4-BE49-F238E27FC236}">
                <a16:creationId xmlns:a16="http://schemas.microsoft.com/office/drawing/2014/main" id="{715A49CF-EDE7-4416-9293-10FF51E523B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Conector reto 48">
            <a:extLst>
              <a:ext uri="{FF2B5EF4-FFF2-40B4-BE49-F238E27FC236}">
                <a16:creationId xmlns:a16="http://schemas.microsoft.com/office/drawing/2014/main" id="{48C71A68-D9D0-4665-A12D-493718A2DC29}"/>
              </a:ext>
            </a:extLst>
          </p:cNvPr>
          <p:cNvCxnSpPr>
            <a:cxnSpLocks/>
          </p:cNvCxnSpPr>
          <p:nvPr/>
        </p:nvCxnSpPr>
        <p:spPr>
          <a:xfrm flipV="1">
            <a:off x="10281822" y="6688305"/>
            <a:ext cx="0" cy="20270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tângulo 5">
            <a:extLst>
              <a:ext uri="{FF2B5EF4-FFF2-40B4-BE49-F238E27FC236}">
                <a16:creationId xmlns:a16="http://schemas.microsoft.com/office/drawing/2014/main" id="{887A57DA-5260-4902-ADCB-3C84FDCF6679}"/>
              </a:ext>
            </a:extLst>
          </p:cNvPr>
          <p:cNvSpPr/>
          <p:nvPr/>
        </p:nvSpPr>
        <p:spPr>
          <a:xfrm>
            <a:off x="3448547" y="460078"/>
            <a:ext cx="2908862" cy="533672"/>
          </a:xfrm>
          <a:prstGeom prst="rect">
            <a:avLst/>
          </a:prstGeom>
        </p:spPr>
        <p:txBody>
          <a:bodyPr wrap="square">
            <a:spAutoFit/>
          </a:bodyPr>
          <a:lstStyle/>
          <a:p>
            <a:pPr lvl="0" eaLnBrk="0" hangingPunct="0">
              <a:lnSpc>
                <a:spcPct val="130000"/>
              </a:lnSpc>
              <a:defRPr/>
            </a:pPr>
            <a:r>
              <a:rPr lang="pt-BR" sz="2400" b="1" u="sng" dirty="0" err="1">
                <a:solidFill>
                  <a:prstClr val="black"/>
                </a:solidFill>
              </a:rPr>
              <a:t>Factores</a:t>
            </a:r>
            <a:r>
              <a:rPr lang="pt-BR" sz="2400" b="1" u="sng" dirty="0">
                <a:solidFill>
                  <a:prstClr val="black"/>
                </a:solidFill>
              </a:rPr>
              <a:t> de </a:t>
            </a:r>
            <a:r>
              <a:rPr lang="pt-BR" sz="2400" b="1" u="sng" dirty="0" err="1">
                <a:solidFill>
                  <a:prstClr val="black"/>
                </a:solidFill>
              </a:rPr>
              <a:t>riesgo</a:t>
            </a:r>
            <a:r>
              <a:rPr lang="pt-BR" sz="2400" b="1" dirty="0">
                <a:solidFill>
                  <a:prstClr val="black"/>
                </a:solidFill>
              </a:rPr>
              <a:t>:</a:t>
            </a:r>
          </a:p>
        </p:txBody>
      </p:sp>
      <p:sp>
        <p:nvSpPr>
          <p:cNvPr id="28" name="Retângulo 27">
            <a:extLst>
              <a:ext uri="{FF2B5EF4-FFF2-40B4-BE49-F238E27FC236}">
                <a16:creationId xmlns:a16="http://schemas.microsoft.com/office/drawing/2014/main" id="{2423D115-B207-498C-B12E-70BAD348F537}"/>
              </a:ext>
            </a:extLst>
          </p:cNvPr>
          <p:cNvSpPr/>
          <p:nvPr/>
        </p:nvSpPr>
        <p:spPr>
          <a:xfrm>
            <a:off x="1137986" y="2560013"/>
            <a:ext cx="1283236" cy="369332"/>
          </a:xfrm>
          <a:prstGeom prst="rect">
            <a:avLst/>
          </a:prstGeom>
        </p:spPr>
        <p:txBody>
          <a:bodyPr wrap="none">
            <a:spAutoFit/>
          </a:bodyPr>
          <a:lstStyle/>
          <a:p>
            <a:pPr algn="ctr"/>
            <a:r>
              <a:rPr lang="pt-BR" dirty="0"/>
              <a:t>Acc. </a:t>
            </a:r>
            <a:r>
              <a:rPr lang="pt-BR" dirty="0" err="1"/>
              <a:t>Orugas</a:t>
            </a:r>
            <a:endParaRPr lang="pt-BR" dirty="0"/>
          </a:p>
        </p:txBody>
      </p:sp>
      <p:sp>
        <p:nvSpPr>
          <p:cNvPr id="7" name="Retângulo 6">
            <a:extLst>
              <a:ext uri="{FF2B5EF4-FFF2-40B4-BE49-F238E27FC236}">
                <a16:creationId xmlns:a16="http://schemas.microsoft.com/office/drawing/2014/main" id="{042B6155-1303-480A-A2C4-41DD996E62F3}"/>
              </a:ext>
            </a:extLst>
          </p:cNvPr>
          <p:cNvSpPr/>
          <p:nvPr/>
        </p:nvSpPr>
        <p:spPr>
          <a:xfrm>
            <a:off x="3448547" y="993750"/>
            <a:ext cx="4582986" cy="3322448"/>
          </a:xfrm>
          <a:prstGeom prst="rect">
            <a:avLst/>
          </a:prstGeom>
        </p:spPr>
        <p:txBody>
          <a:bodyPr wrap="none">
            <a:spAutoFit/>
          </a:bodyPr>
          <a:lstStyle/>
          <a:p>
            <a:pPr marL="457200" lvl="0" indent="-457200" eaLnBrk="0" hangingPunct="0">
              <a:lnSpc>
                <a:spcPct val="200000"/>
              </a:lnSpc>
              <a:buFont typeface="Wingdings" panose="05000000000000000000" pitchFamily="2" charset="2"/>
              <a:buChar char="§"/>
              <a:defRPr/>
            </a:pPr>
            <a:r>
              <a:rPr lang="pt-BR" sz="2000" dirty="0">
                <a:solidFill>
                  <a:prstClr val="black"/>
                </a:solidFill>
              </a:rPr>
              <a:t>Número de larvas.</a:t>
            </a:r>
          </a:p>
          <a:p>
            <a:pPr marL="457200" lvl="0" indent="-457200" eaLnBrk="0" hangingPunct="0">
              <a:lnSpc>
                <a:spcPct val="200000"/>
              </a:lnSpc>
              <a:buFont typeface="Wingdings" panose="05000000000000000000" pitchFamily="2" charset="2"/>
              <a:buChar char="§"/>
              <a:defRPr/>
            </a:pPr>
            <a:r>
              <a:rPr lang="pt-BR" sz="2000" dirty="0" err="1">
                <a:solidFill>
                  <a:prstClr val="black"/>
                </a:solidFill>
              </a:rPr>
              <a:t>Intensidad</a:t>
            </a:r>
            <a:r>
              <a:rPr lang="pt-BR" sz="2000" dirty="0">
                <a:solidFill>
                  <a:prstClr val="black"/>
                </a:solidFill>
              </a:rPr>
              <a:t> </a:t>
            </a:r>
            <a:r>
              <a:rPr lang="pt-BR" sz="2000" dirty="0" err="1">
                <a:solidFill>
                  <a:prstClr val="black"/>
                </a:solidFill>
              </a:rPr>
              <a:t>del</a:t>
            </a:r>
            <a:r>
              <a:rPr lang="pt-BR" sz="2000" dirty="0">
                <a:solidFill>
                  <a:prstClr val="black"/>
                </a:solidFill>
              </a:rPr>
              <a:t> contacto.</a:t>
            </a:r>
          </a:p>
          <a:p>
            <a:pPr marL="457200" lvl="0" indent="-457200" eaLnBrk="0" hangingPunct="0">
              <a:lnSpc>
                <a:spcPct val="200000"/>
              </a:lnSpc>
              <a:buFont typeface="Wingdings" panose="05000000000000000000" pitchFamily="2" charset="2"/>
              <a:buChar char="§"/>
              <a:defRPr/>
            </a:pPr>
            <a:r>
              <a:rPr lang="pt-BR" sz="2000" dirty="0" err="1">
                <a:solidFill>
                  <a:prstClr val="black"/>
                </a:solidFill>
              </a:rPr>
              <a:t>Edad</a:t>
            </a:r>
            <a:r>
              <a:rPr lang="pt-BR" sz="2000" dirty="0">
                <a:solidFill>
                  <a:prstClr val="black"/>
                </a:solidFill>
              </a:rPr>
              <a:t>/patologia previa.</a:t>
            </a:r>
          </a:p>
          <a:p>
            <a:pPr marL="457200" lvl="0" indent="-457200" eaLnBrk="0" hangingPunct="0">
              <a:lnSpc>
                <a:spcPct val="200000"/>
              </a:lnSpc>
              <a:buFont typeface="Wingdings" panose="05000000000000000000" pitchFamily="2" charset="2"/>
              <a:buChar char="§"/>
              <a:defRPr/>
            </a:pPr>
            <a:r>
              <a:rPr lang="pt-BR" sz="2000" b="1" dirty="0">
                <a:solidFill>
                  <a:srgbClr val="FF0000"/>
                </a:solidFill>
              </a:rPr>
              <a:t>Intervalo acidente - </a:t>
            </a:r>
            <a:r>
              <a:rPr lang="pt-BR" sz="2000" b="1" dirty="0" err="1">
                <a:solidFill>
                  <a:srgbClr val="FF0000"/>
                </a:solidFill>
              </a:rPr>
              <a:t>atención</a:t>
            </a:r>
            <a:r>
              <a:rPr lang="pt-BR" sz="2000" b="1" dirty="0">
                <a:solidFill>
                  <a:srgbClr val="FF0000"/>
                </a:solidFill>
              </a:rPr>
              <a:t> médica.</a:t>
            </a:r>
          </a:p>
          <a:p>
            <a:pPr lvl="0" eaLnBrk="0" hangingPunct="0">
              <a:lnSpc>
                <a:spcPct val="130000"/>
              </a:lnSpc>
              <a:defRPr/>
            </a:pPr>
            <a:endParaRPr lang="pt-BR" sz="2000" dirty="0">
              <a:solidFill>
                <a:prstClr val="black"/>
              </a:solidFill>
            </a:endParaRPr>
          </a:p>
          <a:p>
            <a:pPr marL="457200" lvl="0" indent="-457200" eaLnBrk="0" hangingPunct="0">
              <a:lnSpc>
                <a:spcPct val="130000"/>
              </a:lnSpc>
              <a:buAutoNum type="arabicPeriod"/>
              <a:defRPr/>
            </a:pPr>
            <a:endParaRPr lang="pt-BR" sz="2000" dirty="0">
              <a:solidFill>
                <a:prstClr val="black"/>
              </a:solidFill>
            </a:endParaRPr>
          </a:p>
        </p:txBody>
      </p:sp>
      <p:pic>
        <p:nvPicPr>
          <p:cNvPr id="48130" name="Picture 2" descr="Resultado de imagem para correndo contra o tempo">
            <a:extLst>
              <a:ext uri="{FF2B5EF4-FFF2-40B4-BE49-F238E27FC236}">
                <a16:creationId xmlns:a16="http://schemas.microsoft.com/office/drawing/2014/main" id="{2ED4A698-EF27-4867-BD5D-1B2B218F91E4}"/>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25150" y="3429000"/>
            <a:ext cx="4229780" cy="2903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8730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spTree>
    <p:extLst>
      <p:ext uri="{BB962C8B-B14F-4D97-AF65-F5344CB8AC3E}">
        <p14:creationId xmlns:p14="http://schemas.microsoft.com/office/powerpoint/2010/main" val="26467145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485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spTree>
    <p:extLst>
      <p:ext uri="{BB962C8B-B14F-4D97-AF65-F5344CB8AC3E}">
        <p14:creationId xmlns:p14="http://schemas.microsoft.com/office/powerpoint/2010/main" val="3459189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aventureiro">
            <a:extLst>
              <a:ext uri="{FF2B5EF4-FFF2-40B4-BE49-F238E27FC236}">
                <a16:creationId xmlns:a16="http://schemas.microsoft.com/office/drawing/2014/main" id="{3A8BC5EB-1CD9-4AA1-B0E6-017510480E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89" y="1143000"/>
            <a:ext cx="6096000" cy="4572000"/>
          </a:xfrm>
          <a:prstGeom prst="ellipse">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florestas">
            <a:extLst>
              <a:ext uri="{FF2B5EF4-FFF2-40B4-BE49-F238E27FC236}">
                <a16:creationId xmlns:a16="http://schemas.microsoft.com/office/drawing/2014/main" id="{269EED41-E2A2-4468-88D9-F7D7763BE2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5379" y="861646"/>
            <a:ext cx="3741755" cy="24882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Resultado de imagem para lagarta arvore">
            <a:extLst>
              <a:ext uri="{FF2B5EF4-FFF2-40B4-BE49-F238E27FC236}">
                <a16:creationId xmlns:a16="http://schemas.microsoft.com/office/drawing/2014/main" id="{EAF6E037-E6A4-4420-844F-9E1D29E2E4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8277" y="634000"/>
            <a:ext cx="2796408" cy="3798893"/>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721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29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 name="Tinta 2">
                <a:extLst>
                  <a:ext uri="{FF2B5EF4-FFF2-40B4-BE49-F238E27FC236}">
                    <a16:creationId xmlns:a16="http://schemas.microsoft.com/office/drawing/2014/main" id="{995DDE34-4768-4683-907A-C1941CAA89D1}"/>
                  </a:ext>
                </a:extLst>
              </p14:cNvPr>
              <p14:cNvContentPartPr/>
              <p14:nvPr/>
            </p14:nvContentPartPr>
            <p14:xfrm>
              <a:off x="2410480" y="4875148"/>
              <a:ext cx="343080" cy="482400"/>
            </p14:xfrm>
          </p:contentPart>
        </mc:Choice>
        <mc:Fallback xmlns="">
          <p:pic>
            <p:nvPicPr>
              <p:cNvPr id="3" name="Tinta 2">
                <a:extLst>
                  <a:ext uri="{FF2B5EF4-FFF2-40B4-BE49-F238E27FC236}">
                    <a16:creationId xmlns:a16="http://schemas.microsoft.com/office/drawing/2014/main" id="{995DDE34-4768-4683-907A-C1941CAA89D1}"/>
                  </a:ext>
                </a:extLst>
              </p:cNvPr>
              <p:cNvPicPr/>
              <p:nvPr/>
            </p:nvPicPr>
            <p:blipFill>
              <a:blip r:embed="rId11"/>
              <a:stretch>
                <a:fillRect/>
              </a:stretch>
            </p:blipFill>
            <p:spPr>
              <a:xfrm>
                <a:off x="2401480" y="4866508"/>
                <a:ext cx="360720" cy="500040"/>
              </a:xfrm>
              <a:prstGeom prst="rect">
                <a:avLst/>
              </a:prstGeom>
            </p:spPr>
          </p:pic>
        </mc:Fallback>
      </mc:AlternateContent>
    </p:spTree>
    <p:extLst>
      <p:ext uri="{BB962C8B-B14F-4D97-AF65-F5344CB8AC3E}">
        <p14:creationId xmlns:p14="http://schemas.microsoft.com/office/powerpoint/2010/main" val="25443874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17282"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7" name="Tinta 6">
                <a:extLst>
                  <a:ext uri="{FF2B5EF4-FFF2-40B4-BE49-F238E27FC236}">
                    <a16:creationId xmlns:a16="http://schemas.microsoft.com/office/drawing/2014/main" id="{F16A0A74-31A0-4FBE-95B8-9F9070D998D6}"/>
                  </a:ext>
                </a:extLst>
              </p14:cNvPr>
              <p14:cNvContentPartPr/>
              <p14:nvPr/>
            </p14:nvContentPartPr>
            <p14:xfrm>
              <a:off x="2386720" y="5122828"/>
              <a:ext cx="910080" cy="848160"/>
            </p14:xfrm>
          </p:contentPart>
        </mc:Choice>
        <mc:Fallback xmlns="">
          <p:pic>
            <p:nvPicPr>
              <p:cNvPr id="7" name="Tinta 6">
                <a:extLst>
                  <a:ext uri="{FF2B5EF4-FFF2-40B4-BE49-F238E27FC236}">
                    <a16:creationId xmlns:a16="http://schemas.microsoft.com/office/drawing/2014/main" id="{F16A0A74-31A0-4FBE-95B8-9F9070D998D6}"/>
                  </a:ext>
                </a:extLst>
              </p:cNvPr>
              <p:cNvPicPr/>
              <p:nvPr/>
            </p:nvPicPr>
            <p:blipFill>
              <a:blip r:embed="rId11"/>
              <a:stretch>
                <a:fillRect/>
              </a:stretch>
            </p:blipFill>
            <p:spPr>
              <a:xfrm>
                <a:off x="2378077" y="5113828"/>
                <a:ext cx="927727" cy="865800"/>
              </a:xfrm>
              <a:prstGeom prst="rect">
                <a:avLst/>
              </a:prstGeom>
            </p:spPr>
          </p:pic>
        </mc:Fallback>
      </mc:AlternateContent>
    </p:spTree>
    <p:extLst>
      <p:ext uri="{BB962C8B-B14F-4D97-AF65-F5344CB8AC3E}">
        <p14:creationId xmlns:p14="http://schemas.microsoft.com/office/powerpoint/2010/main" val="502750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 name="Tinta 2">
                <a:extLst>
                  <a:ext uri="{FF2B5EF4-FFF2-40B4-BE49-F238E27FC236}">
                    <a16:creationId xmlns:a16="http://schemas.microsoft.com/office/drawing/2014/main" id="{37CB8CB8-805C-42E4-8CAA-C530E22E1ED2}"/>
                  </a:ext>
                </a:extLst>
              </p14:cNvPr>
              <p14:cNvContentPartPr/>
              <p14:nvPr/>
            </p14:nvContentPartPr>
            <p14:xfrm>
              <a:off x="2554120" y="4564828"/>
              <a:ext cx="876600" cy="1217880"/>
            </p14:xfrm>
          </p:contentPart>
        </mc:Choice>
        <mc:Fallback xmlns="">
          <p:pic>
            <p:nvPicPr>
              <p:cNvPr id="3" name="Tinta 2">
                <a:extLst>
                  <a:ext uri="{FF2B5EF4-FFF2-40B4-BE49-F238E27FC236}">
                    <a16:creationId xmlns:a16="http://schemas.microsoft.com/office/drawing/2014/main" id="{37CB8CB8-805C-42E4-8CAA-C530E22E1ED2}"/>
                  </a:ext>
                </a:extLst>
              </p:cNvPr>
              <p:cNvPicPr/>
              <p:nvPr/>
            </p:nvPicPr>
            <p:blipFill>
              <a:blip r:embed="rId11"/>
              <a:stretch>
                <a:fillRect/>
              </a:stretch>
            </p:blipFill>
            <p:spPr>
              <a:xfrm>
                <a:off x="2545120" y="4556188"/>
                <a:ext cx="894240" cy="1235520"/>
              </a:xfrm>
              <a:prstGeom prst="rect">
                <a:avLst/>
              </a:prstGeom>
            </p:spPr>
          </p:pic>
        </mc:Fallback>
      </mc:AlternateContent>
    </p:spTree>
    <p:extLst>
      <p:ext uri="{BB962C8B-B14F-4D97-AF65-F5344CB8AC3E}">
        <p14:creationId xmlns:p14="http://schemas.microsoft.com/office/powerpoint/2010/main" val="9638067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 name="Tinta 2">
                <a:extLst>
                  <a:ext uri="{FF2B5EF4-FFF2-40B4-BE49-F238E27FC236}">
                    <a16:creationId xmlns:a16="http://schemas.microsoft.com/office/drawing/2014/main" id="{8A740121-928D-46D7-9F3F-A86F0B9A27A5}"/>
                  </a:ext>
                </a:extLst>
              </p14:cNvPr>
              <p14:cNvContentPartPr/>
              <p14:nvPr/>
            </p14:nvContentPartPr>
            <p14:xfrm>
              <a:off x="2185120" y="4012228"/>
              <a:ext cx="1455840" cy="1093680"/>
            </p14:xfrm>
          </p:contentPart>
        </mc:Choice>
        <mc:Fallback xmlns="">
          <p:pic>
            <p:nvPicPr>
              <p:cNvPr id="3" name="Tinta 2">
                <a:extLst>
                  <a:ext uri="{FF2B5EF4-FFF2-40B4-BE49-F238E27FC236}">
                    <a16:creationId xmlns:a16="http://schemas.microsoft.com/office/drawing/2014/main" id="{8A740121-928D-46D7-9F3F-A86F0B9A27A5}"/>
                  </a:ext>
                </a:extLst>
              </p:cNvPr>
              <p:cNvPicPr/>
              <p:nvPr/>
            </p:nvPicPr>
            <p:blipFill>
              <a:blip r:embed="rId11"/>
              <a:stretch>
                <a:fillRect/>
              </a:stretch>
            </p:blipFill>
            <p:spPr>
              <a:xfrm>
                <a:off x="2176480" y="4003228"/>
                <a:ext cx="1473480" cy="1111320"/>
              </a:xfrm>
              <a:prstGeom prst="rect">
                <a:avLst/>
              </a:prstGeom>
            </p:spPr>
          </p:pic>
        </mc:Fallback>
      </mc:AlternateContent>
    </p:spTree>
    <p:extLst>
      <p:ext uri="{BB962C8B-B14F-4D97-AF65-F5344CB8AC3E}">
        <p14:creationId xmlns:p14="http://schemas.microsoft.com/office/powerpoint/2010/main" val="1447050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3" name="Tinta 2">
                <a:extLst>
                  <a:ext uri="{FF2B5EF4-FFF2-40B4-BE49-F238E27FC236}">
                    <a16:creationId xmlns:a16="http://schemas.microsoft.com/office/drawing/2014/main" id="{9CDE67B6-D56C-4CC7-9048-145A1E5F3073}"/>
                  </a:ext>
                </a:extLst>
              </p14:cNvPr>
              <p14:cNvContentPartPr/>
              <p14:nvPr/>
            </p14:nvContentPartPr>
            <p14:xfrm>
              <a:off x="5008240" y="4152988"/>
              <a:ext cx="447120" cy="438120"/>
            </p14:xfrm>
          </p:contentPart>
        </mc:Choice>
        <mc:Fallback xmlns="">
          <p:pic>
            <p:nvPicPr>
              <p:cNvPr id="3" name="Tinta 2">
                <a:extLst>
                  <a:ext uri="{FF2B5EF4-FFF2-40B4-BE49-F238E27FC236}">
                    <a16:creationId xmlns:a16="http://schemas.microsoft.com/office/drawing/2014/main" id="{9CDE67B6-D56C-4CC7-9048-145A1E5F3073}"/>
                  </a:ext>
                </a:extLst>
              </p:cNvPr>
              <p:cNvPicPr/>
              <p:nvPr/>
            </p:nvPicPr>
            <p:blipFill>
              <a:blip r:embed="rId11"/>
              <a:stretch>
                <a:fillRect/>
              </a:stretch>
            </p:blipFill>
            <p:spPr>
              <a:xfrm>
                <a:off x="4999600" y="4144348"/>
                <a:ext cx="464760" cy="455760"/>
              </a:xfrm>
              <a:prstGeom prst="rect">
                <a:avLst/>
              </a:prstGeom>
            </p:spPr>
          </p:pic>
        </mc:Fallback>
      </mc:AlternateContent>
    </p:spTree>
    <p:extLst>
      <p:ext uri="{BB962C8B-B14F-4D97-AF65-F5344CB8AC3E}">
        <p14:creationId xmlns:p14="http://schemas.microsoft.com/office/powerpoint/2010/main" val="35002478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CaixaDeTexto 108">
            <a:extLst>
              <a:ext uri="{FF2B5EF4-FFF2-40B4-BE49-F238E27FC236}">
                <a16:creationId xmlns:a16="http://schemas.microsoft.com/office/drawing/2014/main" id="{6949AA73-0192-483F-AEC4-5E74B625B5AC}"/>
              </a:ext>
            </a:extLst>
          </p:cNvPr>
          <p:cNvSpPr txBox="1"/>
          <p:nvPr/>
        </p:nvSpPr>
        <p:spPr>
          <a:xfrm>
            <a:off x="5012176" y="6167829"/>
            <a:ext cx="756938" cy="369332"/>
          </a:xfrm>
          <a:prstGeom prst="rect">
            <a:avLst/>
          </a:prstGeom>
          <a:noFill/>
        </p:spPr>
        <p:txBody>
          <a:bodyPr wrap="none" rtlCol="0">
            <a:spAutoFit/>
          </a:bodyPr>
          <a:lstStyle/>
          <a:p>
            <a:r>
              <a:rPr lang="pt-BR" dirty="0">
                <a:solidFill>
                  <a:schemeClr val="bg1"/>
                </a:solidFill>
              </a:rPr>
              <a:t>~2,5%</a:t>
            </a: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97496332-DAAE-4893-B68E-36C29DDD34E8}"/>
                  </a:ext>
                </a:extLst>
              </p14:cNvPr>
              <p14:cNvContentPartPr/>
              <p14:nvPr/>
            </p14:nvContentPartPr>
            <p14:xfrm>
              <a:off x="5254480" y="4381588"/>
              <a:ext cx="340920" cy="1141920"/>
            </p14:xfrm>
          </p:contentPart>
        </mc:Choice>
        <mc:Fallback xmlns="">
          <p:pic>
            <p:nvPicPr>
              <p:cNvPr id="11" name="Tinta 10">
                <a:extLst>
                  <a:ext uri="{FF2B5EF4-FFF2-40B4-BE49-F238E27FC236}">
                    <a16:creationId xmlns:a16="http://schemas.microsoft.com/office/drawing/2014/main" id="{97496332-DAAE-4893-B68E-36C29DDD34E8}"/>
                  </a:ext>
                </a:extLst>
              </p:cNvPr>
              <p:cNvPicPr/>
              <p:nvPr/>
            </p:nvPicPr>
            <p:blipFill>
              <a:blip r:embed="rId11"/>
              <a:stretch>
                <a:fillRect/>
              </a:stretch>
            </p:blipFill>
            <p:spPr>
              <a:xfrm>
                <a:off x="5245840" y="4372588"/>
                <a:ext cx="358560" cy="1159560"/>
              </a:xfrm>
              <a:prstGeom prst="rect">
                <a:avLst/>
              </a:prstGeom>
            </p:spPr>
          </p:pic>
        </mc:Fallback>
      </mc:AlternateContent>
    </p:spTree>
    <p:extLst>
      <p:ext uri="{BB962C8B-B14F-4D97-AF65-F5344CB8AC3E}">
        <p14:creationId xmlns:p14="http://schemas.microsoft.com/office/powerpoint/2010/main" val="4033422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97496332-DAAE-4893-B68E-36C29DDD34E8}"/>
                  </a:ext>
                </a:extLst>
              </p14:cNvPr>
              <p14:cNvContentPartPr/>
              <p14:nvPr/>
            </p14:nvContentPartPr>
            <p14:xfrm>
              <a:off x="5254480" y="4381588"/>
              <a:ext cx="340920" cy="1141920"/>
            </p14:xfrm>
          </p:contentPart>
        </mc:Choice>
        <mc:Fallback xmlns="">
          <p:pic>
            <p:nvPicPr>
              <p:cNvPr id="11" name="Tinta 10">
                <a:extLst>
                  <a:ext uri="{FF2B5EF4-FFF2-40B4-BE49-F238E27FC236}">
                    <a16:creationId xmlns:a16="http://schemas.microsoft.com/office/drawing/2014/main" id="{97496332-DAAE-4893-B68E-36C29DDD34E8}"/>
                  </a:ext>
                </a:extLst>
              </p:cNvPr>
              <p:cNvPicPr/>
              <p:nvPr/>
            </p:nvPicPr>
            <p:blipFill>
              <a:blip r:embed="rId11"/>
              <a:stretch>
                <a:fillRect/>
              </a:stretch>
            </p:blipFill>
            <p:spPr>
              <a:xfrm>
                <a:off x="5245840" y="4372588"/>
                <a:ext cx="35856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Tinta 2">
                <a:extLst>
                  <a:ext uri="{FF2B5EF4-FFF2-40B4-BE49-F238E27FC236}">
                    <a16:creationId xmlns:a16="http://schemas.microsoft.com/office/drawing/2014/main" id="{7CF5ED7F-2B39-416B-A9F9-45C9EF111B57}"/>
                  </a:ext>
                </a:extLst>
              </p14:cNvPr>
              <p14:cNvContentPartPr/>
              <p14:nvPr/>
            </p14:nvContentPartPr>
            <p14:xfrm>
              <a:off x="4753000" y="4844548"/>
              <a:ext cx="24120" cy="55800"/>
            </p14:xfrm>
          </p:contentPart>
        </mc:Choice>
        <mc:Fallback xmlns="">
          <p:pic>
            <p:nvPicPr>
              <p:cNvPr id="3" name="Tinta 2">
                <a:extLst>
                  <a:ext uri="{FF2B5EF4-FFF2-40B4-BE49-F238E27FC236}">
                    <a16:creationId xmlns:a16="http://schemas.microsoft.com/office/drawing/2014/main" id="{7CF5ED7F-2B39-416B-A9F9-45C9EF111B57}"/>
                  </a:ext>
                </a:extLst>
              </p:cNvPr>
              <p:cNvPicPr/>
              <p:nvPr/>
            </p:nvPicPr>
            <p:blipFill>
              <a:blip r:embed="rId13"/>
              <a:stretch>
                <a:fillRect/>
              </a:stretch>
            </p:blipFill>
            <p:spPr>
              <a:xfrm>
                <a:off x="4744360" y="4835548"/>
                <a:ext cx="417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Tinta 22">
                <a:extLst>
                  <a:ext uri="{FF2B5EF4-FFF2-40B4-BE49-F238E27FC236}">
                    <a16:creationId xmlns:a16="http://schemas.microsoft.com/office/drawing/2014/main" id="{5F3B6B56-7D5F-46E2-A6BC-11E9907973B5}"/>
                  </a:ext>
                </a:extLst>
              </p14:cNvPr>
              <p14:cNvContentPartPr/>
              <p14:nvPr/>
            </p14:nvContentPartPr>
            <p14:xfrm>
              <a:off x="4853440" y="4842028"/>
              <a:ext cx="181080" cy="155520"/>
            </p14:xfrm>
          </p:contentPart>
        </mc:Choice>
        <mc:Fallback xmlns="">
          <p:pic>
            <p:nvPicPr>
              <p:cNvPr id="23" name="Tinta 22">
                <a:extLst>
                  <a:ext uri="{FF2B5EF4-FFF2-40B4-BE49-F238E27FC236}">
                    <a16:creationId xmlns:a16="http://schemas.microsoft.com/office/drawing/2014/main" id="{5F3B6B56-7D5F-46E2-A6BC-11E9907973B5}"/>
                  </a:ext>
                </a:extLst>
              </p:cNvPr>
              <p:cNvPicPr/>
              <p:nvPr/>
            </p:nvPicPr>
            <p:blipFill>
              <a:blip r:embed="rId15"/>
              <a:stretch>
                <a:fillRect/>
              </a:stretch>
            </p:blipFill>
            <p:spPr>
              <a:xfrm>
                <a:off x="4844800" y="4833388"/>
                <a:ext cx="198720" cy="173160"/>
              </a:xfrm>
              <a:prstGeom prst="rect">
                <a:avLst/>
              </a:prstGeom>
            </p:spPr>
          </p:pic>
        </mc:Fallback>
      </mc:AlternateContent>
    </p:spTree>
    <p:extLst>
      <p:ext uri="{BB962C8B-B14F-4D97-AF65-F5344CB8AC3E}">
        <p14:creationId xmlns:p14="http://schemas.microsoft.com/office/powerpoint/2010/main" val="1035222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Resultado de imagem para coleta lagartas">
            <a:extLst>
              <a:ext uri="{FF2B5EF4-FFF2-40B4-BE49-F238E27FC236}">
                <a16:creationId xmlns:a16="http://schemas.microsoft.com/office/drawing/2014/main" id="{3B83173E-55AB-4FE0-8F6D-F53AAFA765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43" y="3701197"/>
            <a:ext cx="3196484" cy="2130989"/>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10">
            <p14:nvContentPartPr>
              <p14:cNvPr id="11" name="Tinta 10">
                <a:extLst>
                  <a:ext uri="{FF2B5EF4-FFF2-40B4-BE49-F238E27FC236}">
                    <a16:creationId xmlns:a16="http://schemas.microsoft.com/office/drawing/2014/main" id="{97496332-DAAE-4893-B68E-36C29DDD34E8}"/>
                  </a:ext>
                </a:extLst>
              </p14:cNvPr>
              <p14:cNvContentPartPr/>
              <p14:nvPr/>
            </p14:nvContentPartPr>
            <p14:xfrm>
              <a:off x="5254480" y="4381588"/>
              <a:ext cx="340920" cy="1141920"/>
            </p14:xfrm>
          </p:contentPart>
        </mc:Choice>
        <mc:Fallback xmlns="">
          <p:pic>
            <p:nvPicPr>
              <p:cNvPr id="11" name="Tinta 10">
                <a:extLst>
                  <a:ext uri="{FF2B5EF4-FFF2-40B4-BE49-F238E27FC236}">
                    <a16:creationId xmlns:a16="http://schemas.microsoft.com/office/drawing/2014/main" id="{97496332-DAAE-4893-B68E-36C29DDD34E8}"/>
                  </a:ext>
                </a:extLst>
              </p:cNvPr>
              <p:cNvPicPr/>
              <p:nvPr/>
            </p:nvPicPr>
            <p:blipFill>
              <a:blip r:embed="rId11"/>
              <a:stretch>
                <a:fillRect/>
              </a:stretch>
            </p:blipFill>
            <p:spPr>
              <a:xfrm>
                <a:off x="5245840" y="4372588"/>
                <a:ext cx="35856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Tinta 2">
                <a:extLst>
                  <a:ext uri="{FF2B5EF4-FFF2-40B4-BE49-F238E27FC236}">
                    <a16:creationId xmlns:a16="http://schemas.microsoft.com/office/drawing/2014/main" id="{7CF5ED7F-2B39-416B-A9F9-45C9EF111B57}"/>
                  </a:ext>
                </a:extLst>
              </p14:cNvPr>
              <p14:cNvContentPartPr/>
              <p14:nvPr/>
            </p14:nvContentPartPr>
            <p14:xfrm>
              <a:off x="4753000" y="4844548"/>
              <a:ext cx="24120" cy="55800"/>
            </p14:xfrm>
          </p:contentPart>
        </mc:Choice>
        <mc:Fallback xmlns="">
          <p:pic>
            <p:nvPicPr>
              <p:cNvPr id="3" name="Tinta 2">
                <a:extLst>
                  <a:ext uri="{FF2B5EF4-FFF2-40B4-BE49-F238E27FC236}">
                    <a16:creationId xmlns:a16="http://schemas.microsoft.com/office/drawing/2014/main" id="{7CF5ED7F-2B39-416B-A9F9-45C9EF111B57}"/>
                  </a:ext>
                </a:extLst>
              </p:cNvPr>
              <p:cNvPicPr/>
              <p:nvPr/>
            </p:nvPicPr>
            <p:blipFill>
              <a:blip r:embed="rId13"/>
              <a:stretch>
                <a:fillRect/>
              </a:stretch>
            </p:blipFill>
            <p:spPr>
              <a:xfrm>
                <a:off x="4744360" y="4835548"/>
                <a:ext cx="417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3" name="Tinta 22">
                <a:extLst>
                  <a:ext uri="{FF2B5EF4-FFF2-40B4-BE49-F238E27FC236}">
                    <a16:creationId xmlns:a16="http://schemas.microsoft.com/office/drawing/2014/main" id="{5F3B6B56-7D5F-46E2-A6BC-11E9907973B5}"/>
                  </a:ext>
                </a:extLst>
              </p14:cNvPr>
              <p14:cNvContentPartPr/>
              <p14:nvPr/>
            </p14:nvContentPartPr>
            <p14:xfrm>
              <a:off x="4853440" y="4842028"/>
              <a:ext cx="181080" cy="155520"/>
            </p14:xfrm>
          </p:contentPart>
        </mc:Choice>
        <mc:Fallback xmlns="">
          <p:pic>
            <p:nvPicPr>
              <p:cNvPr id="23" name="Tinta 22">
                <a:extLst>
                  <a:ext uri="{FF2B5EF4-FFF2-40B4-BE49-F238E27FC236}">
                    <a16:creationId xmlns:a16="http://schemas.microsoft.com/office/drawing/2014/main" id="{5F3B6B56-7D5F-46E2-A6BC-11E9907973B5}"/>
                  </a:ext>
                </a:extLst>
              </p:cNvPr>
              <p:cNvPicPr/>
              <p:nvPr/>
            </p:nvPicPr>
            <p:blipFill>
              <a:blip r:embed="rId15"/>
              <a:stretch>
                <a:fillRect/>
              </a:stretch>
            </p:blipFill>
            <p:spPr>
              <a:xfrm>
                <a:off x="4844800" y="4833388"/>
                <a:ext cx="198720" cy="173160"/>
              </a:xfrm>
              <a:prstGeom prst="rect">
                <a:avLst/>
              </a:prstGeom>
            </p:spPr>
          </p:pic>
        </mc:Fallback>
      </mc:AlternateContent>
      <p:pic>
        <p:nvPicPr>
          <p:cNvPr id="38914" name="Picture 2" descr="Resultado de imagem para ovos podalia orsilochus">
            <a:extLst>
              <a:ext uri="{FF2B5EF4-FFF2-40B4-BE49-F238E27FC236}">
                <a16:creationId xmlns:a16="http://schemas.microsoft.com/office/drawing/2014/main" id="{1B094FD8-B18C-4D48-9439-14BDF70E4EB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4330" y="3650321"/>
            <a:ext cx="2858198" cy="229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8480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tângulo 45">
            <a:extLst>
              <a:ext uri="{FF2B5EF4-FFF2-40B4-BE49-F238E27FC236}">
                <a16:creationId xmlns:a16="http://schemas.microsoft.com/office/drawing/2014/main" id="{EA6B055B-260E-4371-8386-853973E44D0F}"/>
              </a:ext>
            </a:extLst>
          </p:cNvPr>
          <p:cNvSpPr/>
          <p:nvPr/>
        </p:nvSpPr>
        <p:spPr>
          <a:xfrm>
            <a:off x="55518" y="62144"/>
            <a:ext cx="12025135" cy="6626161"/>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Buscar ayuda médica para tratar los síntomas</a:t>
            </a:r>
            <a:endParaRPr lang="pt-BR"/>
          </a:p>
        </p:txBody>
      </p:sp>
      <p:sp>
        <p:nvSpPr>
          <p:cNvPr id="13" name="Retângulo 12">
            <a:extLst>
              <a:ext uri="{FF2B5EF4-FFF2-40B4-BE49-F238E27FC236}">
                <a16:creationId xmlns:a16="http://schemas.microsoft.com/office/drawing/2014/main" id="{0E628353-21C9-44CE-AAB0-2CCB8E2F61CF}"/>
              </a:ext>
            </a:extLst>
          </p:cNvPr>
          <p:cNvSpPr/>
          <p:nvPr/>
        </p:nvSpPr>
        <p:spPr>
          <a:xfrm>
            <a:off x="558806" y="3578485"/>
            <a:ext cx="5306316" cy="281198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tângulo 68">
            <a:extLst>
              <a:ext uri="{FF2B5EF4-FFF2-40B4-BE49-F238E27FC236}">
                <a16:creationId xmlns:a16="http://schemas.microsoft.com/office/drawing/2014/main" id="{8841985F-279C-48F2-BA1D-890FFC0BC70F}"/>
              </a:ext>
            </a:extLst>
          </p:cNvPr>
          <p:cNvSpPr/>
          <p:nvPr/>
        </p:nvSpPr>
        <p:spPr>
          <a:xfrm>
            <a:off x="55518" y="169695"/>
            <a:ext cx="3447739" cy="461665"/>
          </a:xfrm>
          <a:prstGeom prst="rect">
            <a:avLst/>
          </a:prstGeom>
        </p:spPr>
        <p:txBody>
          <a:bodyPr wrap="none">
            <a:spAutoFit/>
          </a:bodyPr>
          <a:lstStyle/>
          <a:p>
            <a:r>
              <a:rPr lang="pt-BR" sz="2400" b="1" dirty="0" err="1"/>
              <a:t>Tratamiento</a:t>
            </a:r>
            <a:r>
              <a:rPr lang="pt-BR" sz="2400" b="1" dirty="0"/>
              <a:t> </a:t>
            </a:r>
            <a:r>
              <a:rPr lang="pt-BR" sz="2400" b="1" dirty="0" err="1"/>
              <a:t>del</a:t>
            </a:r>
            <a:r>
              <a:rPr lang="pt-BR" sz="2400" b="1" dirty="0"/>
              <a:t> </a:t>
            </a:r>
            <a:r>
              <a:rPr lang="pt-BR" sz="2400" b="1" dirty="0" err="1"/>
              <a:t>erucismo</a:t>
            </a:r>
            <a:endParaRPr lang="pt-BR" sz="2400" b="1" dirty="0"/>
          </a:p>
        </p:txBody>
      </p:sp>
      <p:pic>
        <p:nvPicPr>
          <p:cNvPr id="6150" name="Picture 6" descr="Resultado de imagem para lagarta desenho">
            <a:extLst>
              <a:ext uri="{FF2B5EF4-FFF2-40B4-BE49-F238E27FC236}">
                <a16:creationId xmlns:a16="http://schemas.microsoft.com/office/drawing/2014/main" id="{5305A825-7C7A-405F-AEE4-94D56DA955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84869" y="743106"/>
            <a:ext cx="2615296" cy="2434038"/>
          </a:xfrm>
          <a:prstGeom prst="ellipse">
            <a:avLst/>
          </a:prstGeom>
          <a:noFill/>
          <a:ln w="38100">
            <a:solidFill>
              <a:schemeClr val="accent2"/>
            </a:solidFill>
          </a:ln>
          <a:extLst>
            <a:ext uri="{909E8E84-426E-40DD-AFC4-6F175D3DCCD1}">
              <a14:hiddenFill xmlns:a14="http://schemas.microsoft.com/office/drawing/2010/main">
                <a:solidFill>
                  <a:srgbClr val="FFFFFF"/>
                </a:solidFill>
              </a14:hiddenFill>
            </a:ext>
          </a:extLst>
        </p:spPr>
      </p:pic>
      <p:cxnSp>
        <p:nvCxnSpPr>
          <p:cNvPr id="47" name="Conector reto 46">
            <a:extLst>
              <a:ext uri="{FF2B5EF4-FFF2-40B4-BE49-F238E27FC236}">
                <a16:creationId xmlns:a16="http://schemas.microsoft.com/office/drawing/2014/main" id="{BD870D96-3E45-4E06-AF72-6427CF5AF878}"/>
              </a:ext>
            </a:extLst>
          </p:cNvPr>
          <p:cNvCxnSpPr/>
          <p:nvPr/>
        </p:nvCxnSpPr>
        <p:spPr>
          <a:xfrm flipV="1">
            <a:off x="994299" y="0"/>
            <a:ext cx="0" cy="621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2423D115-B207-498C-B12E-70BAD348F537}"/>
              </a:ext>
            </a:extLst>
          </p:cNvPr>
          <p:cNvSpPr/>
          <p:nvPr/>
        </p:nvSpPr>
        <p:spPr>
          <a:xfrm>
            <a:off x="1394986" y="2392064"/>
            <a:ext cx="1056700" cy="646331"/>
          </a:xfrm>
          <a:prstGeom prst="rect">
            <a:avLst/>
          </a:prstGeom>
        </p:spPr>
        <p:txBody>
          <a:bodyPr wrap="none">
            <a:spAutoFit/>
          </a:bodyPr>
          <a:lstStyle/>
          <a:p>
            <a:pPr algn="ctr"/>
            <a:r>
              <a:rPr lang="pt-BR" b="1" dirty="0" err="1"/>
              <a:t>Erucismo</a:t>
            </a:r>
            <a:endParaRPr lang="pt-BR" b="1" dirty="0"/>
          </a:p>
          <a:p>
            <a:pPr algn="ctr"/>
            <a:r>
              <a:rPr lang="pt-BR" dirty="0" err="1"/>
              <a:t>Orugas</a:t>
            </a:r>
            <a:endParaRPr lang="pt-BR" dirty="0"/>
          </a:p>
        </p:txBody>
      </p:sp>
      <p:pic>
        <p:nvPicPr>
          <p:cNvPr id="19458" name="Picture 2" descr="Resultado de imagem para lavar com agua">
            <a:extLst>
              <a:ext uri="{FF2B5EF4-FFF2-40B4-BE49-F238E27FC236}">
                <a16:creationId xmlns:a16="http://schemas.microsoft.com/office/drawing/2014/main" id="{4312BBD3-A41A-4A50-B359-C278BEF122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3862" y="1091265"/>
            <a:ext cx="2615297" cy="173772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CB45757B-69FB-4080-B0A7-53F606CB48AC}"/>
              </a:ext>
            </a:extLst>
          </p:cNvPr>
          <p:cNvSpPr/>
          <p:nvPr/>
        </p:nvSpPr>
        <p:spPr>
          <a:xfrm>
            <a:off x="4010282" y="2891129"/>
            <a:ext cx="3867021" cy="646331"/>
          </a:xfrm>
          <a:prstGeom prst="rect">
            <a:avLst/>
          </a:prstGeom>
        </p:spPr>
        <p:txBody>
          <a:bodyPr wrap="none">
            <a:spAutoFit/>
          </a:bodyPr>
          <a:lstStyle/>
          <a:p>
            <a:pPr algn="ctr"/>
            <a:r>
              <a:rPr lang="es-AR" dirty="0"/>
              <a:t>inmediatamente después del accidente</a:t>
            </a:r>
          </a:p>
          <a:p>
            <a:pPr algn="ctr"/>
            <a:r>
              <a:rPr lang="es-AR" dirty="0"/>
              <a:t>lavar con agua fría y </a:t>
            </a:r>
            <a:r>
              <a:rPr lang="es-AR" dirty="0" err="1"/>
              <a:t>abudante</a:t>
            </a:r>
            <a:r>
              <a:rPr lang="es-AR" dirty="0"/>
              <a:t> </a:t>
            </a:r>
          </a:p>
        </p:txBody>
      </p:sp>
      <p:cxnSp>
        <p:nvCxnSpPr>
          <p:cNvPr id="4" name="Conector de Seta Reta 3">
            <a:extLst>
              <a:ext uri="{FF2B5EF4-FFF2-40B4-BE49-F238E27FC236}">
                <a16:creationId xmlns:a16="http://schemas.microsoft.com/office/drawing/2014/main" id="{EEC5AC29-7B6D-4FA7-BE2D-13CEEBF22C4D}"/>
              </a:ext>
            </a:extLst>
          </p:cNvPr>
          <p:cNvCxnSpPr/>
          <p:nvPr/>
        </p:nvCxnSpPr>
        <p:spPr>
          <a:xfrm>
            <a:off x="3169328" y="1864311"/>
            <a:ext cx="129614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0486BA12-2533-4001-B92D-87F8AF6D307F}"/>
              </a:ext>
            </a:extLst>
          </p:cNvPr>
          <p:cNvCxnSpPr/>
          <p:nvPr/>
        </p:nvCxnSpPr>
        <p:spPr>
          <a:xfrm>
            <a:off x="7670307" y="1846556"/>
            <a:ext cx="21217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F7D46EE3-8C1D-4FD7-9F74-9B347C428DB8}"/>
              </a:ext>
            </a:extLst>
          </p:cNvPr>
          <p:cNvCxnSpPr>
            <a:cxnSpLocks/>
          </p:cNvCxnSpPr>
          <p:nvPr/>
        </p:nvCxnSpPr>
        <p:spPr>
          <a:xfrm flipH="1">
            <a:off x="9792070" y="1846556"/>
            <a:ext cx="8878" cy="18021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460" name="Picture 4" descr="Resultado de imagem para medica">
            <a:extLst>
              <a:ext uri="{FF2B5EF4-FFF2-40B4-BE49-F238E27FC236}">
                <a16:creationId xmlns:a16="http://schemas.microsoft.com/office/drawing/2014/main" id="{94C44182-7CA3-4367-8515-40928B87C8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7129" y="3873557"/>
            <a:ext cx="3670833" cy="206300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8CAAA9AB-D4CB-44A0-95F3-63A42C8277FA}"/>
              </a:ext>
            </a:extLst>
          </p:cNvPr>
          <p:cNvSpPr/>
          <p:nvPr/>
        </p:nvSpPr>
        <p:spPr>
          <a:xfrm>
            <a:off x="6290881" y="5998709"/>
            <a:ext cx="4481035" cy="369332"/>
          </a:xfrm>
          <a:prstGeom prst="rect">
            <a:avLst/>
          </a:prstGeom>
        </p:spPr>
        <p:txBody>
          <a:bodyPr wrap="none">
            <a:spAutoFit/>
          </a:bodyPr>
          <a:lstStyle/>
          <a:p>
            <a:r>
              <a:rPr lang="pt-BR" dirty="0"/>
              <a:t>Buscar </a:t>
            </a:r>
            <a:r>
              <a:rPr lang="pt-BR" dirty="0" err="1"/>
              <a:t>ayuda</a:t>
            </a:r>
            <a:r>
              <a:rPr lang="pt-BR" dirty="0"/>
              <a:t> médica para tratar </a:t>
            </a:r>
            <a:r>
              <a:rPr lang="pt-BR" dirty="0" err="1"/>
              <a:t>los</a:t>
            </a:r>
            <a:r>
              <a:rPr lang="pt-BR" dirty="0"/>
              <a:t> sintomas.</a:t>
            </a:r>
          </a:p>
        </p:txBody>
      </p:sp>
      <p:pic>
        <p:nvPicPr>
          <p:cNvPr id="19462" name="Picture 6" descr="Resultado de imagem para lagarta venenosa">
            <a:extLst>
              <a:ext uri="{FF2B5EF4-FFF2-40B4-BE49-F238E27FC236}">
                <a16:creationId xmlns:a16="http://schemas.microsoft.com/office/drawing/2014/main" id="{16BE05DA-759C-4EC2-9B83-7868E82542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2071" y="3721152"/>
            <a:ext cx="1442801" cy="949042"/>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Imagem relacionada">
            <a:extLst>
              <a:ext uri="{FF2B5EF4-FFF2-40B4-BE49-F238E27FC236}">
                <a16:creationId xmlns:a16="http://schemas.microsoft.com/office/drawing/2014/main" id="{D3EC82D5-314F-4C25-96EC-869887ED08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0949" y="4750094"/>
            <a:ext cx="1442801" cy="1082101"/>
          </a:xfrm>
          <a:prstGeom prst="rect">
            <a:avLst/>
          </a:prstGeom>
          <a:noFill/>
          <a:extLst>
            <a:ext uri="{909E8E84-426E-40DD-AFC4-6F175D3DCCD1}">
              <a14:hiddenFill xmlns:a14="http://schemas.microsoft.com/office/drawing/2010/main">
                <a:solidFill>
                  <a:srgbClr val="FFFFFF"/>
                </a:solidFill>
              </a14:hiddenFill>
            </a:ext>
          </a:extLst>
        </p:spPr>
      </p:pic>
      <p:sp>
        <p:nvSpPr>
          <p:cNvPr id="14" name="Retângulo 13">
            <a:extLst>
              <a:ext uri="{FF2B5EF4-FFF2-40B4-BE49-F238E27FC236}">
                <a16:creationId xmlns:a16="http://schemas.microsoft.com/office/drawing/2014/main" id="{FD9F2585-7DD9-4AEF-919E-DDCAC8DEF18F}"/>
              </a:ext>
            </a:extLst>
          </p:cNvPr>
          <p:cNvSpPr/>
          <p:nvPr/>
        </p:nvSpPr>
        <p:spPr>
          <a:xfrm>
            <a:off x="2569749" y="5940713"/>
            <a:ext cx="1403141" cy="369332"/>
          </a:xfrm>
          <a:prstGeom prst="rect">
            <a:avLst/>
          </a:prstGeom>
        </p:spPr>
        <p:txBody>
          <a:bodyPr wrap="none">
            <a:spAutoFit/>
          </a:bodyPr>
          <a:lstStyle/>
          <a:p>
            <a:r>
              <a:rPr lang="pt-BR" dirty="0">
                <a:solidFill>
                  <a:srgbClr val="FF0000"/>
                </a:solidFill>
              </a:rPr>
              <a:t>Idealmente!!</a:t>
            </a:r>
          </a:p>
        </p:txBody>
      </p:sp>
      <p:cxnSp>
        <p:nvCxnSpPr>
          <p:cNvPr id="16" name="Conector de Seta Reta 15">
            <a:extLst>
              <a:ext uri="{FF2B5EF4-FFF2-40B4-BE49-F238E27FC236}">
                <a16:creationId xmlns:a16="http://schemas.microsoft.com/office/drawing/2014/main" id="{7ADE6D2B-4B27-4465-BCF9-9D11CEB772CF}"/>
              </a:ext>
            </a:extLst>
          </p:cNvPr>
          <p:cNvCxnSpPr>
            <a:stCxn id="13" idx="3"/>
          </p:cNvCxnSpPr>
          <p:nvPr/>
        </p:nvCxnSpPr>
        <p:spPr>
          <a:xfrm>
            <a:off x="5865122" y="4984476"/>
            <a:ext cx="54455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11" name="Tinta 10">
                <a:extLst>
                  <a:ext uri="{FF2B5EF4-FFF2-40B4-BE49-F238E27FC236}">
                    <a16:creationId xmlns:a16="http://schemas.microsoft.com/office/drawing/2014/main" id="{97496332-DAAE-4893-B68E-36C29DDD34E8}"/>
                  </a:ext>
                </a:extLst>
              </p14:cNvPr>
              <p14:cNvContentPartPr/>
              <p14:nvPr/>
            </p14:nvContentPartPr>
            <p14:xfrm>
              <a:off x="5254480" y="4381588"/>
              <a:ext cx="340920" cy="1141920"/>
            </p14:xfrm>
          </p:contentPart>
        </mc:Choice>
        <mc:Fallback xmlns="">
          <p:pic>
            <p:nvPicPr>
              <p:cNvPr id="11" name="Tinta 10">
                <a:extLst>
                  <a:ext uri="{FF2B5EF4-FFF2-40B4-BE49-F238E27FC236}">
                    <a16:creationId xmlns:a16="http://schemas.microsoft.com/office/drawing/2014/main" id="{97496332-DAAE-4893-B68E-36C29DDD34E8}"/>
                  </a:ext>
                </a:extLst>
              </p:cNvPr>
              <p:cNvPicPr/>
              <p:nvPr/>
            </p:nvPicPr>
            <p:blipFill>
              <a:blip r:embed="rId10"/>
              <a:stretch>
                <a:fillRect/>
              </a:stretch>
            </p:blipFill>
            <p:spPr>
              <a:xfrm>
                <a:off x="5245840" y="4372588"/>
                <a:ext cx="35856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 name="Tinta 2">
                <a:extLst>
                  <a:ext uri="{FF2B5EF4-FFF2-40B4-BE49-F238E27FC236}">
                    <a16:creationId xmlns:a16="http://schemas.microsoft.com/office/drawing/2014/main" id="{7CF5ED7F-2B39-416B-A9F9-45C9EF111B57}"/>
                  </a:ext>
                </a:extLst>
              </p14:cNvPr>
              <p14:cNvContentPartPr/>
              <p14:nvPr/>
            </p14:nvContentPartPr>
            <p14:xfrm>
              <a:off x="4753000" y="4844548"/>
              <a:ext cx="24120" cy="55800"/>
            </p14:xfrm>
          </p:contentPart>
        </mc:Choice>
        <mc:Fallback xmlns="">
          <p:pic>
            <p:nvPicPr>
              <p:cNvPr id="3" name="Tinta 2">
                <a:extLst>
                  <a:ext uri="{FF2B5EF4-FFF2-40B4-BE49-F238E27FC236}">
                    <a16:creationId xmlns:a16="http://schemas.microsoft.com/office/drawing/2014/main" id="{7CF5ED7F-2B39-416B-A9F9-45C9EF111B57}"/>
                  </a:ext>
                </a:extLst>
              </p:cNvPr>
              <p:cNvPicPr/>
              <p:nvPr/>
            </p:nvPicPr>
            <p:blipFill>
              <a:blip r:embed="rId12"/>
              <a:stretch>
                <a:fillRect/>
              </a:stretch>
            </p:blipFill>
            <p:spPr>
              <a:xfrm>
                <a:off x="4744360" y="4835548"/>
                <a:ext cx="417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3" name="Tinta 22">
                <a:extLst>
                  <a:ext uri="{FF2B5EF4-FFF2-40B4-BE49-F238E27FC236}">
                    <a16:creationId xmlns:a16="http://schemas.microsoft.com/office/drawing/2014/main" id="{5F3B6B56-7D5F-46E2-A6BC-11E9907973B5}"/>
                  </a:ext>
                </a:extLst>
              </p14:cNvPr>
              <p14:cNvContentPartPr/>
              <p14:nvPr/>
            </p14:nvContentPartPr>
            <p14:xfrm>
              <a:off x="4853440" y="4842028"/>
              <a:ext cx="181080" cy="155520"/>
            </p14:xfrm>
          </p:contentPart>
        </mc:Choice>
        <mc:Fallback xmlns="">
          <p:pic>
            <p:nvPicPr>
              <p:cNvPr id="23" name="Tinta 22">
                <a:extLst>
                  <a:ext uri="{FF2B5EF4-FFF2-40B4-BE49-F238E27FC236}">
                    <a16:creationId xmlns:a16="http://schemas.microsoft.com/office/drawing/2014/main" id="{5F3B6B56-7D5F-46E2-A6BC-11E9907973B5}"/>
                  </a:ext>
                </a:extLst>
              </p:cNvPr>
              <p:cNvPicPr/>
              <p:nvPr/>
            </p:nvPicPr>
            <p:blipFill>
              <a:blip r:embed="rId14"/>
              <a:stretch>
                <a:fillRect/>
              </a:stretch>
            </p:blipFill>
            <p:spPr>
              <a:xfrm>
                <a:off x="4844800" y="4833388"/>
                <a:ext cx="198720" cy="173160"/>
              </a:xfrm>
              <a:prstGeom prst="rect">
                <a:avLst/>
              </a:prstGeom>
            </p:spPr>
          </p:pic>
        </mc:Fallback>
      </mc:AlternateContent>
      <p:pic>
        <p:nvPicPr>
          <p:cNvPr id="29" name="Picture 2" descr="Resultado de imagen para oruga en frasco">
            <a:extLst>
              <a:ext uri="{FF2B5EF4-FFF2-40B4-BE49-F238E27FC236}">
                <a16:creationId xmlns:a16="http://schemas.microsoft.com/office/drawing/2014/main" id="{6D78E1FB-C3D9-4375-A195-6ED6BC8A6BB9}"/>
              </a:ext>
            </a:extLst>
          </p:cNvPr>
          <p:cNvPicPr>
            <a:picLocks noChangeAspect="1" noChangeArrowheads="1"/>
          </p:cNvPicPr>
          <p:nvPr/>
        </p:nvPicPr>
        <p:blipFill>
          <a:blip r:embed="rId15"/>
          <a:srcRect/>
          <a:stretch>
            <a:fillRect/>
          </a:stretch>
        </p:blipFill>
        <p:spPr bwMode="auto">
          <a:xfrm>
            <a:off x="1276570" y="3721152"/>
            <a:ext cx="2076969" cy="2076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mc:AlternateContent xmlns:mc="http://schemas.openxmlformats.org/markup-compatibility/2006" xmlns:p14="http://schemas.microsoft.com/office/powerpoint/2010/main">
        <mc:Choice Requires="p14">
          <p:contentPart p14:bwMode="auto" r:id="rId16">
            <p14:nvContentPartPr>
              <p14:cNvPr id="15" name="Tinta 14">
                <a:extLst>
                  <a:ext uri="{FF2B5EF4-FFF2-40B4-BE49-F238E27FC236}">
                    <a16:creationId xmlns:a16="http://schemas.microsoft.com/office/drawing/2014/main" id="{16377E06-7764-4A79-BD4D-E57C58B3054B}"/>
                  </a:ext>
                </a:extLst>
              </p14:cNvPr>
              <p14:cNvContentPartPr/>
              <p14:nvPr/>
            </p14:nvContentPartPr>
            <p14:xfrm>
              <a:off x="2929783" y="5035783"/>
              <a:ext cx="1428480" cy="521280"/>
            </p14:xfrm>
          </p:contentPart>
        </mc:Choice>
        <mc:Fallback xmlns="">
          <p:pic>
            <p:nvPicPr>
              <p:cNvPr id="15" name="Tinta 14">
                <a:extLst>
                  <a:ext uri="{FF2B5EF4-FFF2-40B4-BE49-F238E27FC236}">
                    <a16:creationId xmlns:a16="http://schemas.microsoft.com/office/drawing/2014/main" id="{16377E06-7764-4A79-BD4D-E57C58B3054B}"/>
                  </a:ext>
                </a:extLst>
              </p:cNvPr>
              <p:cNvPicPr/>
              <p:nvPr/>
            </p:nvPicPr>
            <p:blipFill>
              <a:blip r:embed="rId17"/>
              <a:stretch>
                <a:fillRect/>
              </a:stretch>
            </p:blipFill>
            <p:spPr>
              <a:xfrm>
                <a:off x="2921143" y="5027149"/>
                <a:ext cx="1446120" cy="538908"/>
              </a:xfrm>
              <a:prstGeom prst="rect">
                <a:avLst/>
              </a:prstGeom>
            </p:spPr>
          </p:pic>
        </mc:Fallback>
      </mc:AlternateContent>
    </p:spTree>
    <p:extLst>
      <p:ext uri="{BB962C8B-B14F-4D97-AF65-F5344CB8AC3E}">
        <p14:creationId xmlns:p14="http://schemas.microsoft.com/office/powerpoint/2010/main" val="18436587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TotalTime>
  <Words>6120</Words>
  <Application>Microsoft Office PowerPoint</Application>
  <PresentationFormat>Widescreen</PresentationFormat>
  <Paragraphs>1035</Paragraphs>
  <Slides>112</Slides>
  <Notes>95</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112</vt:i4>
      </vt:variant>
    </vt:vector>
  </HeadingPairs>
  <TitlesOfParts>
    <vt:vector size="117" baseType="lpstr">
      <vt:lpstr>Arial</vt:lpstr>
      <vt:lpstr>Calibri</vt:lpstr>
      <vt:lpstr>Calibri Light</vt:lpstr>
      <vt:lpstr>Wingdings</vt:lpstr>
      <vt:lpstr>Tema do Office</vt:lpstr>
      <vt:lpstr>Cuida donde tocas! Orugas de importancia médica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¡Necesitamos su apoyo!</vt:lpstr>
      <vt:lpstr>¡Necesitamos su apoyo!</vt:lpstr>
      <vt:lpstr>¡Muchas gracias! </vt:lpstr>
      <vt:lpstr>¡Necesitamos su apoyo!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Orugas de importancia médica</dc:title>
  <dc:creator>marilia favalesso</dc:creator>
  <cp:lastModifiedBy>Marília Melo Favalesso</cp:lastModifiedBy>
  <cp:revision>192</cp:revision>
  <dcterms:created xsi:type="dcterms:W3CDTF">2019-06-19T17:52:52Z</dcterms:created>
  <dcterms:modified xsi:type="dcterms:W3CDTF">2021-10-24T20:41:19Z</dcterms:modified>
</cp:coreProperties>
</file>